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x="18288000" cy="10287000"/>
  <p:notesSz cx="6858000" cy="9144000"/>
  <p:embeddedFontLst>
    <p:embeddedFont>
      <p:font typeface="EFCO Brookshire" charset="1" panose="00000000000000000000"/>
      <p:regular r:id="rId14"/>
    </p:embeddedFont>
    <p:embeddedFont>
      <p:font typeface="Glass Antiqua" charset="1" panose="02000506000000020004"/>
      <p:regular r:id="rId15"/>
    </p:embeddedFont>
    <p:embeddedFont>
      <p:font typeface="Bubblebody Neue" charset="1" panose="00000500000000000000"/>
      <p:regular r:id="rId16"/>
    </p:embeddedFont>
    <p:embeddedFont>
      <p:font typeface="Brasika" charset="1" panose="00000000000000000000"/>
      <p:regular r:id="rId17"/>
    </p:embeddedFont>
    <p:embeddedFont>
      <p:font typeface="Open Sans" charset="1" panose="020B0606030504020204"/>
      <p:regular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https://fr.wikipedia.org/wiki/Auvergne-Rh%C3%B4ne-Alpes" TargetMode="External" Type="http://schemas.openxmlformats.org/officeDocument/2006/relationships/hyperlink"/><Relationship Id="rId11" Target="https://fr.wikipedia.org/wiki/Is%C3%A8re_(rivi%C3%A8re)" TargetMode="External" Type="http://schemas.openxmlformats.org/officeDocument/2006/relationships/hyperlink"/><Relationship Id="rId12" Target="https://fr.wikipedia.org/wiki/Gentil%C3%A9" TargetMode="External" Type="http://schemas.openxmlformats.org/officeDocument/2006/relationships/hyperlink"/><Relationship Id="rId13" Target="https://fr.wikipedia.org/wiki/Dauphin%C3%A9" TargetMode="External" Type="http://schemas.openxmlformats.org/officeDocument/2006/relationships/hyperlink"/><Relationship Id="rId14" Target="https://fr.wikipedia.org/wiki/Grenoble" TargetMode="External" Type="http://schemas.openxmlformats.org/officeDocument/2006/relationships/hyperlink"/><Relationship Id="rId15" Target="https://fr.wikipedia.org/wiki/Grenoble" TargetMode="External" Type="http://schemas.openxmlformats.org/officeDocument/2006/relationships/hyperlink"/><Relationship Id="rId2" Target="../media/image1.jpeg" Type="http://schemas.openxmlformats.org/officeDocument/2006/relationships/image"/><Relationship Id="rId3" Target="../media/image11.png" Type="http://schemas.openxmlformats.org/officeDocument/2006/relationships/image"/><Relationship Id="rId4" Target="../media/image12.svg" Type="http://schemas.openxmlformats.org/officeDocument/2006/relationships/image"/><Relationship Id="rId5" Target="../media/image13.png" Type="http://schemas.openxmlformats.org/officeDocument/2006/relationships/image"/><Relationship Id="rId6" Target="../media/image14.svg" Type="http://schemas.openxmlformats.org/officeDocument/2006/relationships/image"/><Relationship Id="rId7" Target="../media/image15.png" Type="http://schemas.openxmlformats.org/officeDocument/2006/relationships/image"/><Relationship Id="rId8" Target="https://fr.wikipedia.org/wiki/D%C3%A9partement_fran%C3%A7ais" TargetMode="External" Type="http://schemas.openxmlformats.org/officeDocument/2006/relationships/hyperlink"/><Relationship Id="rId9" Target="https://fr.wikipedia.org/wiki/R%C3%A9gion_fran%C3%A7aise" TargetMode="External" Type="http://schemas.openxmlformats.org/officeDocument/2006/relationships/hyperlink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11.png" Type="http://schemas.openxmlformats.org/officeDocument/2006/relationships/image"/><Relationship Id="rId4" Target="../media/image12.svg" Type="http://schemas.openxmlformats.org/officeDocument/2006/relationships/image"/><Relationship Id="rId5" Target="../media/image13.png" Type="http://schemas.openxmlformats.org/officeDocument/2006/relationships/image"/><Relationship Id="rId6" Target="../media/image14.svg" Type="http://schemas.openxmlformats.org/officeDocument/2006/relationships/image"/><Relationship Id="rId7" Target="../media/image16.png" Type="http://schemas.openxmlformats.org/officeDocument/2006/relationships/image"/><Relationship Id="rId8" Target="../media/image17.png" Type="http://schemas.openxmlformats.org/officeDocument/2006/relationships/image"/><Relationship Id="rId9" Target="../media/image18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11.png" Type="http://schemas.openxmlformats.org/officeDocument/2006/relationships/image"/><Relationship Id="rId4" Target="../media/image12.svg" Type="http://schemas.openxmlformats.org/officeDocument/2006/relationships/image"/><Relationship Id="rId5" Target="../media/image13.png" Type="http://schemas.openxmlformats.org/officeDocument/2006/relationships/image"/><Relationship Id="rId6" Target="../media/image14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9.png" Type="http://schemas.openxmlformats.org/officeDocument/2006/relationships/image"/><Relationship Id="rId11" Target="../media/image20.png" Type="http://schemas.openxmlformats.org/officeDocument/2006/relationships/image"/><Relationship Id="rId12" Target="../media/image21.png" Type="http://schemas.openxmlformats.org/officeDocument/2006/relationships/image"/><Relationship Id="rId13" Target="../media/image22.png" Type="http://schemas.openxmlformats.org/officeDocument/2006/relationships/image"/><Relationship Id="rId14" Target="https://ladigitale.dev/digiview/#/v/690653b5949c3" TargetMode="External" Type="http://schemas.openxmlformats.org/officeDocument/2006/relationships/hyperlink"/><Relationship Id="rId2" Target="../media/image1.jpeg" Type="http://schemas.openxmlformats.org/officeDocument/2006/relationships/image"/><Relationship Id="rId3" Target="https://ladigitale.dev/digiview/#/v/690653b5949c3" TargetMode="External" Type="http://schemas.openxmlformats.org/officeDocument/2006/relationships/hyperlink"/><Relationship Id="rId4" Target="https://ladigitale.dev/digiview/#/v/690653b5949c3" TargetMode="External" Type="http://schemas.openxmlformats.org/officeDocument/2006/relationships/hyperlink"/><Relationship Id="rId5" Target="https://ladigitale.dev/digiview/#/v/690653b5949c3" TargetMode="External" Type="http://schemas.openxmlformats.org/officeDocument/2006/relationships/hyperlink"/><Relationship Id="rId6" Target="../media/image11.png" Type="http://schemas.openxmlformats.org/officeDocument/2006/relationships/image"/><Relationship Id="rId7" Target="../media/image12.svg" Type="http://schemas.openxmlformats.org/officeDocument/2006/relationships/image"/><Relationship Id="rId8" Target="../media/image13.png" Type="http://schemas.openxmlformats.org/officeDocument/2006/relationships/image"/><Relationship Id="rId9" Target="../media/image14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6.png" Type="http://schemas.openxmlformats.org/officeDocument/2006/relationships/image"/><Relationship Id="rId11" Target="../media/image27.png" Type="http://schemas.openxmlformats.org/officeDocument/2006/relationships/image"/><Relationship Id="rId2" Target="../media/image1.jpeg" Type="http://schemas.openxmlformats.org/officeDocument/2006/relationships/image"/><Relationship Id="rId3" Target="../media/image11.png" Type="http://schemas.openxmlformats.org/officeDocument/2006/relationships/image"/><Relationship Id="rId4" Target="../media/image12.svg" Type="http://schemas.openxmlformats.org/officeDocument/2006/relationships/image"/><Relationship Id="rId5" Target="../media/image13.png" Type="http://schemas.openxmlformats.org/officeDocument/2006/relationships/image"/><Relationship Id="rId6" Target="../media/image14.svg" Type="http://schemas.openxmlformats.org/officeDocument/2006/relationships/image"/><Relationship Id="rId7" Target="../media/image23.png" Type="http://schemas.openxmlformats.org/officeDocument/2006/relationships/image"/><Relationship Id="rId8" Target="../media/image24.png" Type="http://schemas.openxmlformats.org/officeDocument/2006/relationships/image"/><Relationship Id="rId9" Target="../media/image25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8.png" Type="http://schemas.openxmlformats.org/officeDocument/2006/relationships/image"/><Relationship Id="rId4" Target="https://ladigitale.dev/digiview/#/v/690646a9b91bd" TargetMode="External" Type="http://schemas.openxmlformats.org/officeDocument/2006/relationships/hyperlink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381364" cy="10500354"/>
          </a:xfrm>
          <a:custGeom>
            <a:avLst/>
            <a:gdLst/>
            <a:ahLst/>
            <a:cxnLst/>
            <a:rect r="r" b="b" t="t" l="l"/>
            <a:pathLst>
              <a:path h="10500354" w="18381364">
                <a:moveTo>
                  <a:pt x="0" y="0"/>
                </a:moveTo>
                <a:lnTo>
                  <a:pt x="18381364" y="0"/>
                </a:lnTo>
                <a:lnTo>
                  <a:pt x="18381364" y="10500354"/>
                </a:lnTo>
                <a:lnTo>
                  <a:pt x="0" y="1050035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297037" y="1028700"/>
            <a:ext cx="11693925" cy="8229600"/>
          </a:xfrm>
          <a:custGeom>
            <a:avLst/>
            <a:gdLst/>
            <a:ahLst/>
            <a:cxnLst/>
            <a:rect r="r" b="b" t="t" l="l"/>
            <a:pathLst>
              <a:path h="8229600" w="11693925">
                <a:moveTo>
                  <a:pt x="0" y="0"/>
                </a:moveTo>
                <a:lnTo>
                  <a:pt x="11693926" y="0"/>
                </a:lnTo>
                <a:lnTo>
                  <a:pt x="11693926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5400000">
            <a:off x="-1042913" y="5001555"/>
            <a:ext cx="6023563" cy="4974034"/>
          </a:xfrm>
          <a:custGeom>
            <a:avLst/>
            <a:gdLst/>
            <a:ahLst/>
            <a:cxnLst/>
            <a:rect r="r" b="b" t="t" l="l"/>
            <a:pathLst>
              <a:path h="4974034" w="6023563">
                <a:moveTo>
                  <a:pt x="0" y="0"/>
                </a:moveTo>
                <a:lnTo>
                  <a:pt x="6023563" y="0"/>
                </a:lnTo>
                <a:lnTo>
                  <a:pt x="6023563" y="4974035"/>
                </a:lnTo>
                <a:lnTo>
                  <a:pt x="0" y="497403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-25334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true" rot="-5400000">
            <a:off x="13197640" y="377030"/>
            <a:ext cx="6023563" cy="4974034"/>
          </a:xfrm>
          <a:custGeom>
            <a:avLst/>
            <a:gdLst/>
            <a:ahLst/>
            <a:cxnLst/>
            <a:rect r="r" b="b" t="t" l="l"/>
            <a:pathLst>
              <a:path h="4974034" w="6023563">
                <a:moveTo>
                  <a:pt x="6023563" y="4974034"/>
                </a:moveTo>
                <a:lnTo>
                  <a:pt x="0" y="4974034"/>
                </a:lnTo>
                <a:lnTo>
                  <a:pt x="0" y="0"/>
                </a:lnTo>
                <a:lnTo>
                  <a:pt x="6023563" y="0"/>
                </a:lnTo>
                <a:lnTo>
                  <a:pt x="6023563" y="4974034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-25334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047013" y="5875828"/>
            <a:ext cx="7888502" cy="6468572"/>
          </a:xfrm>
          <a:custGeom>
            <a:avLst/>
            <a:gdLst/>
            <a:ahLst/>
            <a:cxnLst/>
            <a:rect r="r" b="b" t="t" l="l"/>
            <a:pathLst>
              <a:path h="6468572" w="7888502">
                <a:moveTo>
                  <a:pt x="0" y="0"/>
                </a:moveTo>
                <a:lnTo>
                  <a:pt x="7888502" y="0"/>
                </a:lnTo>
                <a:lnTo>
                  <a:pt x="7888502" y="6468572"/>
                </a:lnTo>
                <a:lnTo>
                  <a:pt x="0" y="646857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0" y="0"/>
            <a:ext cx="4172167" cy="4114800"/>
          </a:xfrm>
          <a:custGeom>
            <a:avLst/>
            <a:gdLst/>
            <a:ahLst/>
            <a:cxnLst/>
            <a:rect r="r" b="b" t="t" l="l"/>
            <a:pathLst>
              <a:path h="4114800" w="4172167">
                <a:moveTo>
                  <a:pt x="0" y="0"/>
                </a:moveTo>
                <a:lnTo>
                  <a:pt x="4172167" y="0"/>
                </a:lnTo>
                <a:lnTo>
                  <a:pt x="417216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4455885" y="2558796"/>
            <a:ext cx="9604702" cy="33467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6000">
                <a:solidFill>
                  <a:srgbClr val="FCF7F2"/>
                </a:solidFill>
                <a:latin typeface="EFCO Brookshire"/>
                <a:ea typeface="EFCO Brookshire"/>
                <a:cs typeface="EFCO Brookshire"/>
                <a:sym typeface="EFCO Brookshire"/>
              </a:rPr>
              <a:t>Géographie</a:t>
            </a:r>
          </a:p>
          <a:p>
            <a:pPr algn="ctr">
              <a:lnSpc>
                <a:spcPts val="6000"/>
              </a:lnSpc>
            </a:pPr>
          </a:p>
          <a:p>
            <a:pPr algn="ctr">
              <a:lnSpc>
                <a:spcPts val="7019"/>
              </a:lnSpc>
            </a:pPr>
            <a:r>
              <a:rPr lang="en-US" sz="7019">
                <a:solidFill>
                  <a:srgbClr val="FCF7F2"/>
                </a:solidFill>
                <a:latin typeface="EFCO Brookshire"/>
                <a:ea typeface="EFCO Brookshire"/>
                <a:cs typeface="EFCO Brookshire"/>
                <a:sym typeface="EFCO Brookshire"/>
              </a:rPr>
              <a:t>Découvrir les lieux où j’habite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5832746" y="6350734"/>
            <a:ext cx="6850980" cy="11378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213"/>
              </a:lnSpc>
            </a:pPr>
            <a:r>
              <a:rPr lang="en-US" sz="6581">
                <a:solidFill>
                  <a:srgbClr val="FCF7F2"/>
                </a:solidFill>
                <a:latin typeface="Glass Antiqua"/>
                <a:ea typeface="Glass Antiqua"/>
                <a:cs typeface="Glass Antiqua"/>
                <a:sym typeface="Glass Antiqua"/>
              </a:rPr>
              <a:t>Le département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7D5D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381364" cy="10500354"/>
          </a:xfrm>
          <a:custGeom>
            <a:avLst/>
            <a:gdLst/>
            <a:ahLst/>
            <a:cxnLst/>
            <a:rect r="r" b="b" t="t" l="l"/>
            <a:pathLst>
              <a:path h="10500354" w="18381364">
                <a:moveTo>
                  <a:pt x="0" y="0"/>
                </a:moveTo>
                <a:lnTo>
                  <a:pt x="18381364" y="0"/>
                </a:lnTo>
                <a:lnTo>
                  <a:pt x="18381364" y="10500354"/>
                </a:lnTo>
                <a:lnTo>
                  <a:pt x="0" y="1050035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2595694" y="1028700"/>
            <a:ext cx="13096613" cy="1806592"/>
            <a:chOff x="0" y="0"/>
            <a:chExt cx="4471720" cy="61684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38100" y="44450"/>
              <a:ext cx="4434890" cy="572394"/>
            </a:xfrm>
            <a:custGeom>
              <a:avLst/>
              <a:gdLst/>
              <a:ahLst/>
              <a:cxnLst/>
              <a:rect r="r" b="b" t="t" l="l"/>
              <a:pathLst>
                <a:path h="572394" w="4434890">
                  <a:moveTo>
                    <a:pt x="2540" y="541914"/>
                  </a:moveTo>
                  <a:cubicBezTo>
                    <a:pt x="0" y="550804"/>
                    <a:pt x="5080" y="557154"/>
                    <a:pt x="28814" y="558424"/>
                  </a:cubicBezTo>
                  <a:cubicBezTo>
                    <a:pt x="56284" y="559694"/>
                    <a:pt x="80320" y="559694"/>
                    <a:pt x="107789" y="559694"/>
                  </a:cubicBezTo>
                  <a:cubicBezTo>
                    <a:pt x="217668" y="560964"/>
                    <a:pt x="327546" y="560964"/>
                    <a:pt x="440858" y="562234"/>
                  </a:cubicBezTo>
                  <a:cubicBezTo>
                    <a:pt x="502665" y="563504"/>
                    <a:pt x="564472" y="564774"/>
                    <a:pt x="622845" y="566044"/>
                  </a:cubicBezTo>
                  <a:cubicBezTo>
                    <a:pt x="725856" y="567314"/>
                    <a:pt x="825433" y="567314"/>
                    <a:pt x="928444" y="568584"/>
                  </a:cubicBezTo>
                  <a:cubicBezTo>
                    <a:pt x="969649" y="568584"/>
                    <a:pt x="1007419" y="568584"/>
                    <a:pt x="1048624" y="567314"/>
                  </a:cubicBezTo>
                  <a:cubicBezTo>
                    <a:pt x="1065792" y="567314"/>
                    <a:pt x="1086395" y="566044"/>
                    <a:pt x="1103563" y="566044"/>
                  </a:cubicBezTo>
                  <a:cubicBezTo>
                    <a:pt x="1172237" y="567314"/>
                    <a:pt x="2545719" y="558424"/>
                    <a:pt x="2614393" y="559694"/>
                  </a:cubicBezTo>
                  <a:cubicBezTo>
                    <a:pt x="2710536" y="560964"/>
                    <a:pt x="2974932" y="560964"/>
                    <a:pt x="3071075" y="560964"/>
                  </a:cubicBezTo>
                  <a:cubicBezTo>
                    <a:pt x="3108846" y="560964"/>
                    <a:pt x="3143183" y="559694"/>
                    <a:pt x="3180954" y="559694"/>
                  </a:cubicBezTo>
                  <a:lnTo>
                    <a:pt x="3366374" y="563504"/>
                  </a:lnTo>
                  <a:cubicBezTo>
                    <a:pt x="3500288" y="566044"/>
                    <a:pt x="3630769" y="563504"/>
                    <a:pt x="3764683" y="567314"/>
                  </a:cubicBezTo>
                  <a:cubicBezTo>
                    <a:pt x="3987874" y="572394"/>
                    <a:pt x="4214499" y="566044"/>
                    <a:pt x="4370120" y="571124"/>
                  </a:cubicBezTo>
                  <a:cubicBezTo>
                    <a:pt x="4390440" y="572394"/>
                    <a:pt x="4410760" y="571124"/>
                    <a:pt x="4433620" y="571124"/>
                  </a:cubicBezTo>
                  <a:lnTo>
                    <a:pt x="4433620" y="511434"/>
                  </a:lnTo>
                  <a:cubicBezTo>
                    <a:pt x="4432350" y="472142"/>
                    <a:pt x="4431080" y="454026"/>
                    <a:pt x="4431080" y="434778"/>
                  </a:cubicBezTo>
                  <a:cubicBezTo>
                    <a:pt x="4431080" y="412510"/>
                    <a:pt x="4434890" y="389865"/>
                    <a:pt x="4428540" y="367597"/>
                  </a:cubicBezTo>
                  <a:cubicBezTo>
                    <a:pt x="4420920" y="352878"/>
                    <a:pt x="4409490" y="62644"/>
                    <a:pt x="4409490" y="47925"/>
                  </a:cubicBezTo>
                  <a:cubicBezTo>
                    <a:pt x="4406950" y="37735"/>
                    <a:pt x="4405680" y="27167"/>
                    <a:pt x="4403140" y="16977"/>
                  </a:cubicBezTo>
                  <a:cubicBezTo>
                    <a:pt x="4403140" y="13957"/>
                    <a:pt x="4401870" y="10938"/>
                    <a:pt x="4400600" y="6350"/>
                  </a:cubicBezTo>
                  <a:cubicBezTo>
                    <a:pt x="4390440" y="3810"/>
                    <a:pt x="4381550" y="2540"/>
                    <a:pt x="4371390" y="1270"/>
                  </a:cubicBezTo>
                  <a:cubicBezTo>
                    <a:pt x="4363770" y="0"/>
                    <a:pt x="4356150" y="1270"/>
                    <a:pt x="4349800" y="1270"/>
                  </a:cubicBezTo>
                  <a:lnTo>
                    <a:pt x="11645" y="6350"/>
                  </a:lnTo>
                  <a:lnTo>
                    <a:pt x="2540" y="541914"/>
                  </a:lnTo>
                  <a:close/>
                </a:path>
              </a:pathLst>
            </a:custGeom>
            <a:solidFill>
              <a:srgbClr val="2E2C2B"/>
            </a:solid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1430" y="16510"/>
              <a:ext cx="4410760" cy="562234"/>
            </a:xfrm>
            <a:custGeom>
              <a:avLst/>
              <a:gdLst/>
              <a:ahLst/>
              <a:cxnLst/>
              <a:rect r="r" b="b" t="t" l="l"/>
              <a:pathLst>
                <a:path h="562234" w="4410760">
                  <a:moveTo>
                    <a:pt x="4410760" y="562234"/>
                  </a:moveTo>
                  <a:lnTo>
                    <a:pt x="0" y="554614"/>
                  </a:lnTo>
                  <a:lnTo>
                    <a:pt x="0" y="202677"/>
                  </a:lnTo>
                  <a:lnTo>
                    <a:pt x="7620" y="20320"/>
                  </a:lnTo>
                  <a:lnTo>
                    <a:pt x="2211850" y="0"/>
                  </a:lnTo>
                  <a:lnTo>
                    <a:pt x="4389170" y="889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-3810" y="0"/>
              <a:ext cx="4439970" cy="588904"/>
            </a:xfrm>
            <a:custGeom>
              <a:avLst/>
              <a:gdLst/>
              <a:ahLst/>
              <a:cxnLst/>
              <a:rect r="r" b="b" t="t" l="l"/>
              <a:pathLst>
                <a:path h="588904" w="4439970">
                  <a:moveTo>
                    <a:pt x="4405680" y="21590"/>
                  </a:moveTo>
                  <a:cubicBezTo>
                    <a:pt x="4406950" y="34290"/>
                    <a:pt x="4406950" y="44450"/>
                    <a:pt x="4408220" y="52746"/>
                  </a:cubicBezTo>
                  <a:cubicBezTo>
                    <a:pt x="4410760" y="62936"/>
                    <a:pt x="4412030" y="73504"/>
                    <a:pt x="4414570" y="83694"/>
                  </a:cubicBezTo>
                  <a:cubicBezTo>
                    <a:pt x="4414570" y="98414"/>
                    <a:pt x="4427270" y="388648"/>
                    <a:pt x="4433620" y="403367"/>
                  </a:cubicBezTo>
                  <a:cubicBezTo>
                    <a:pt x="4439970" y="425634"/>
                    <a:pt x="4436160" y="448279"/>
                    <a:pt x="4436160" y="470547"/>
                  </a:cubicBezTo>
                  <a:cubicBezTo>
                    <a:pt x="4436160" y="490173"/>
                    <a:pt x="4437430" y="508289"/>
                    <a:pt x="4438700" y="527944"/>
                  </a:cubicBezTo>
                  <a:lnTo>
                    <a:pt x="4438700" y="587634"/>
                  </a:lnTo>
                  <a:cubicBezTo>
                    <a:pt x="4415840" y="587634"/>
                    <a:pt x="4395520" y="588904"/>
                    <a:pt x="4375200" y="587634"/>
                  </a:cubicBezTo>
                  <a:cubicBezTo>
                    <a:pt x="4156831" y="582554"/>
                    <a:pt x="3930207" y="588904"/>
                    <a:pt x="3707016" y="583824"/>
                  </a:cubicBezTo>
                  <a:cubicBezTo>
                    <a:pt x="3573101" y="580014"/>
                    <a:pt x="3442621" y="582554"/>
                    <a:pt x="3308706" y="580014"/>
                  </a:cubicBezTo>
                  <a:lnTo>
                    <a:pt x="3123286" y="576204"/>
                  </a:lnTo>
                  <a:cubicBezTo>
                    <a:pt x="3085516" y="576204"/>
                    <a:pt x="3051179" y="577474"/>
                    <a:pt x="3013408" y="577474"/>
                  </a:cubicBezTo>
                  <a:cubicBezTo>
                    <a:pt x="2917264" y="576204"/>
                    <a:pt x="2652869" y="577474"/>
                    <a:pt x="2556725" y="576204"/>
                  </a:cubicBezTo>
                  <a:cubicBezTo>
                    <a:pt x="2488051" y="574934"/>
                    <a:pt x="1114570" y="583824"/>
                    <a:pt x="1045896" y="582554"/>
                  </a:cubicBezTo>
                  <a:cubicBezTo>
                    <a:pt x="1028727" y="582554"/>
                    <a:pt x="1008125" y="583824"/>
                    <a:pt x="990957" y="583824"/>
                  </a:cubicBezTo>
                  <a:cubicBezTo>
                    <a:pt x="949752" y="583824"/>
                    <a:pt x="911981" y="585094"/>
                    <a:pt x="870777" y="585094"/>
                  </a:cubicBezTo>
                  <a:cubicBezTo>
                    <a:pt x="767766" y="585094"/>
                    <a:pt x="668188" y="583824"/>
                    <a:pt x="565177" y="582554"/>
                  </a:cubicBezTo>
                  <a:cubicBezTo>
                    <a:pt x="503371" y="581284"/>
                    <a:pt x="441564" y="580014"/>
                    <a:pt x="383191" y="578744"/>
                  </a:cubicBezTo>
                  <a:cubicBezTo>
                    <a:pt x="273312" y="577474"/>
                    <a:pt x="163434" y="576204"/>
                    <a:pt x="50122" y="576204"/>
                  </a:cubicBezTo>
                  <a:cubicBezTo>
                    <a:pt x="38100" y="576204"/>
                    <a:pt x="29210" y="576204"/>
                    <a:pt x="19050" y="574934"/>
                  </a:cubicBezTo>
                  <a:cubicBezTo>
                    <a:pt x="10160" y="573664"/>
                    <a:pt x="5080" y="567314"/>
                    <a:pt x="7620" y="558424"/>
                  </a:cubicBezTo>
                  <a:cubicBezTo>
                    <a:pt x="16510" y="527160"/>
                    <a:pt x="12700" y="517724"/>
                    <a:pt x="11430" y="507911"/>
                  </a:cubicBezTo>
                  <a:cubicBezTo>
                    <a:pt x="10160" y="487908"/>
                    <a:pt x="6350" y="468283"/>
                    <a:pt x="7620" y="448279"/>
                  </a:cubicBezTo>
                  <a:cubicBezTo>
                    <a:pt x="5080" y="423370"/>
                    <a:pt x="0" y="115020"/>
                    <a:pt x="7620" y="89733"/>
                  </a:cubicBezTo>
                  <a:cubicBezTo>
                    <a:pt x="8890" y="84827"/>
                    <a:pt x="7620" y="79543"/>
                    <a:pt x="8890" y="74636"/>
                  </a:cubicBezTo>
                  <a:cubicBezTo>
                    <a:pt x="10160" y="66711"/>
                    <a:pt x="12700" y="58030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77591" y="30480"/>
                    <a:pt x="132531" y="29210"/>
                  </a:cubicBezTo>
                  <a:cubicBezTo>
                    <a:pt x="225241" y="25400"/>
                    <a:pt x="317951" y="22860"/>
                    <a:pt x="414094" y="20320"/>
                  </a:cubicBezTo>
                  <a:cubicBezTo>
                    <a:pt x="479335" y="17780"/>
                    <a:pt x="544575" y="16510"/>
                    <a:pt x="606382" y="13970"/>
                  </a:cubicBezTo>
                  <a:cubicBezTo>
                    <a:pt x="668188" y="11430"/>
                    <a:pt x="733429" y="8890"/>
                    <a:pt x="795235" y="8890"/>
                  </a:cubicBezTo>
                  <a:cubicBezTo>
                    <a:pt x="863910" y="7620"/>
                    <a:pt x="932584" y="10160"/>
                    <a:pt x="1001258" y="8890"/>
                  </a:cubicBezTo>
                  <a:cubicBezTo>
                    <a:pt x="1087100" y="8890"/>
                    <a:pt x="2642568" y="6350"/>
                    <a:pt x="2728411" y="5080"/>
                  </a:cubicBezTo>
                  <a:cubicBezTo>
                    <a:pt x="2810819" y="3810"/>
                    <a:pt x="2893228" y="2540"/>
                    <a:pt x="2979071" y="2540"/>
                  </a:cubicBezTo>
                  <a:cubicBezTo>
                    <a:pt x="3119853" y="1270"/>
                    <a:pt x="3257201" y="0"/>
                    <a:pt x="3397983" y="0"/>
                  </a:cubicBezTo>
                  <a:cubicBezTo>
                    <a:pt x="3456356" y="0"/>
                    <a:pt x="3518162" y="2540"/>
                    <a:pt x="3576535" y="2540"/>
                  </a:cubicBezTo>
                  <a:cubicBezTo>
                    <a:pt x="3737919" y="3810"/>
                    <a:pt x="3902737" y="5080"/>
                    <a:pt x="4064121" y="7620"/>
                  </a:cubicBezTo>
                  <a:cubicBezTo>
                    <a:pt x="4149964" y="8890"/>
                    <a:pt x="4235806" y="12700"/>
                    <a:pt x="4321649" y="16510"/>
                  </a:cubicBezTo>
                  <a:lnTo>
                    <a:pt x="4375200" y="16510"/>
                  </a:lnTo>
                  <a:cubicBezTo>
                    <a:pt x="4386630" y="17780"/>
                    <a:pt x="4395520" y="20320"/>
                    <a:pt x="4405680" y="21590"/>
                  </a:cubicBezTo>
                  <a:close/>
                  <a:moveTo>
                    <a:pt x="4415840" y="571124"/>
                  </a:moveTo>
                  <a:cubicBezTo>
                    <a:pt x="4417110" y="554614"/>
                    <a:pt x="4418380" y="541914"/>
                    <a:pt x="4418380" y="529214"/>
                  </a:cubicBezTo>
                  <a:cubicBezTo>
                    <a:pt x="4417110" y="506402"/>
                    <a:pt x="4415840" y="486399"/>
                    <a:pt x="4415840" y="464886"/>
                  </a:cubicBezTo>
                  <a:cubicBezTo>
                    <a:pt x="4415840" y="455073"/>
                    <a:pt x="4418380" y="445260"/>
                    <a:pt x="4417110" y="435447"/>
                  </a:cubicBezTo>
                  <a:cubicBezTo>
                    <a:pt x="4417110" y="426389"/>
                    <a:pt x="4415840" y="416954"/>
                    <a:pt x="4414570" y="407896"/>
                  </a:cubicBezTo>
                  <a:cubicBezTo>
                    <a:pt x="4409490" y="393931"/>
                    <a:pt x="4398060" y="104830"/>
                    <a:pt x="4398060" y="90865"/>
                  </a:cubicBezTo>
                  <a:cubicBezTo>
                    <a:pt x="4395520" y="79165"/>
                    <a:pt x="4392980" y="67088"/>
                    <a:pt x="4390440" y="55388"/>
                  </a:cubicBezTo>
                  <a:cubicBezTo>
                    <a:pt x="4389170" y="44450"/>
                    <a:pt x="4387900" y="43180"/>
                    <a:pt x="4369721" y="41910"/>
                  </a:cubicBezTo>
                  <a:cubicBezTo>
                    <a:pt x="4359420" y="41910"/>
                    <a:pt x="4352552" y="41910"/>
                    <a:pt x="4342251" y="40640"/>
                  </a:cubicBezTo>
                  <a:cubicBezTo>
                    <a:pt x="4256409" y="36830"/>
                    <a:pt x="4167132" y="31750"/>
                    <a:pt x="4081290" y="30480"/>
                  </a:cubicBezTo>
                  <a:cubicBezTo>
                    <a:pt x="3871834" y="26670"/>
                    <a:pt x="3658944" y="25400"/>
                    <a:pt x="3449488" y="22860"/>
                  </a:cubicBezTo>
                  <a:lnTo>
                    <a:pt x="3202262" y="22860"/>
                  </a:lnTo>
                  <a:cubicBezTo>
                    <a:pt x="3092383" y="22860"/>
                    <a:pt x="2982505" y="22860"/>
                    <a:pt x="2876060" y="24130"/>
                  </a:cubicBezTo>
                  <a:cubicBezTo>
                    <a:pt x="2783350" y="25400"/>
                    <a:pt x="1221015" y="29210"/>
                    <a:pt x="1128305" y="29210"/>
                  </a:cubicBezTo>
                  <a:cubicBezTo>
                    <a:pt x="977222" y="29210"/>
                    <a:pt x="826139" y="26670"/>
                    <a:pt x="675056" y="33020"/>
                  </a:cubicBezTo>
                  <a:cubicBezTo>
                    <a:pt x="596081" y="36830"/>
                    <a:pt x="520539" y="36830"/>
                    <a:pt x="444998" y="38100"/>
                  </a:cubicBezTo>
                  <a:cubicBezTo>
                    <a:pt x="314517" y="41910"/>
                    <a:pt x="184036" y="45720"/>
                    <a:pt x="53555" y="50800"/>
                  </a:cubicBezTo>
                  <a:cubicBezTo>
                    <a:pt x="36830" y="50800"/>
                    <a:pt x="34290" y="52369"/>
                    <a:pt x="33020" y="56898"/>
                  </a:cubicBezTo>
                  <a:cubicBezTo>
                    <a:pt x="31750" y="63691"/>
                    <a:pt x="31750" y="70485"/>
                    <a:pt x="30480" y="77278"/>
                  </a:cubicBezTo>
                  <a:cubicBezTo>
                    <a:pt x="29210" y="88601"/>
                    <a:pt x="26670" y="99546"/>
                    <a:pt x="25400" y="110868"/>
                  </a:cubicBezTo>
                  <a:cubicBezTo>
                    <a:pt x="20320" y="122946"/>
                    <a:pt x="26670" y="418086"/>
                    <a:pt x="29210" y="430163"/>
                  </a:cubicBezTo>
                  <a:cubicBezTo>
                    <a:pt x="29210" y="442996"/>
                    <a:pt x="29210" y="456205"/>
                    <a:pt x="30480" y="469037"/>
                  </a:cubicBezTo>
                  <a:cubicBezTo>
                    <a:pt x="30480" y="478473"/>
                    <a:pt x="33020" y="487908"/>
                    <a:pt x="33020" y="497344"/>
                  </a:cubicBezTo>
                  <a:cubicBezTo>
                    <a:pt x="33020" y="507534"/>
                    <a:pt x="33020" y="517724"/>
                    <a:pt x="31750" y="529214"/>
                  </a:cubicBezTo>
                  <a:lnTo>
                    <a:pt x="31750" y="539374"/>
                  </a:lnTo>
                  <a:cubicBezTo>
                    <a:pt x="31750" y="549534"/>
                    <a:pt x="35560" y="553344"/>
                    <a:pt x="44450" y="553344"/>
                  </a:cubicBezTo>
                  <a:cubicBezTo>
                    <a:pt x="84459" y="553344"/>
                    <a:pt x="132531" y="554614"/>
                    <a:pt x="177169" y="554614"/>
                  </a:cubicBezTo>
                  <a:cubicBezTo>
                    <a:pt x="242409" y="554614"/>
                    <a:pt x="311083" y="552074"/>
                    <a:pt x="376324" y="554614"/>
                  </a:cubicBezTo>
                  <a:cubicBezTo>
                    <a:pt x="482768" y="558424"/>
                    <a:pt x="589213" y="560964"/>
                    <a:pt x="695658" y="559694"/>
                  </a:cubicBezTo>
                  <a:cubicBezTo>
                    <a:pt x="764332" y="558424"/>
                    <a:pt x="829572" y="560964"/>
                    <a:pt x="898247" y="560964"/>
                  </a:cubicBezTo>
                  <a:cubicBezTo>
                    <a:pt x="997824" y="560964"/>
                    <a:pt x="1097401" y="559694"/>
                    <a:pt x="1196979" y="560964"/>
                  </a:cubicBezTo>
                  <a:cubicBezTo>
                    <a:pt x="1344628" y="562234"/>
                    <a:pt x="2965336" y="552074"/>
                    <a:pt x="3116419" y="554614"/>
                  </a:cubicBezTo>
                  <a:cubicBezTo>
                    <a:pt x="3181659" y="555884"/>
                    <a:pt x="3246900" y="557155"/>
                    <a:pt x="3308706" y="557155"/>
                  </a:cubicBezTo>
                  <a:cubicBezTo>
                    <a:pt x="3422019" y="559694"/>
                    <a:pt x="3531897" y="555884"/>
                    <a:pt x="3645209" y="559694"/>
                  </a:cubicBezTo>
                  <a:cubicBezTo>
                    <a:pt x="3737919" y="562234"/>
                    <a:pt x="3830629" y="562234"/>
                    <a:pt x="3923339" y="564774"/>
                  </a:cubicBezTo>
                  <a:cubicBezTo>
                    <a:pt x="4060688" y="568584"/>
                    <a:pt x="4198036" y="571124"/>
                    <a:pt x="4335384" y="572394"/>
                  </a:cubicBezTo>
                  <a:cubicBezTo>
                    <a:pt x="4377740" y="572394"/>
                    <a:pt x="4395520" y="571124"/>
                    <a:pt x="4415840" y="571124"/>
                  </a:cubicBezTo>
                  <a:close/>
                </a:path>
              </a:pathLst>
            </a:custGeom>
            <a:solidFill>
              <a:srgbClr val="FAF3E2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1028700" y="2835292"/>
            <a:ext cx="16230600" cy="7417041"/>
            <a:chOff x="0" y="0"/>
            <a:chExt cx="5541791" cy="2532481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38100" y="44450"/>
              <a:ext cx="5504962" cy="2488031"/>
            </a:xfrm>
            <a:custGeom>
              <a:avLst/>
              <a:gdLst/>
              <a:ahLst/>
              <a:cxnLst/>
              <a:rect r="r" b="b" t="t" l="l"/>
              <a:pathLst>
                <a:path h="2488031" w="5504962">
                  <a:moveTo>
                    <a:pt x="2540" y="2457552"/>
                  </a:moveTo>
                  <a:cubicBezTo>
                    <a:pt x="0" y="2466442"/>
                    <a:pt x="5080" y="2472792"/>
                    <a:pt x="34642" y="2474062"/>
                  </a:cubicBezTo>
                  <a:cubicBezTo>
                    <a:pt x="68908" y="2475331"/>
                    <a:pt x="98890" y="2475331"/>
                    <a:pt x="133156" y="2475331"/>
                  </a:cubicBezTo>
                  <a:cubicBezTo>
                    <a:pt x="270219" y="2476602"/>
                    <a:pt x="407282" y="2476602"/>
                    <a:pt x="548628" y="2477872"/>
                  </a:cubicBezTo>
                  <a:cubicBezTo>
                    <a:pt x="625726" y="2479142"/>
                    <a:pt x="702823" y="2480412"/>
                    <a:pt x="775638" y="2481681"/>
                  </a:cubicBezTo>
                  <a:cubicBezTo>
                    <a:pt x="904135" y="2482952"/>
                    <a:pt x="1028348" y="2482952"/>
                    <a:pt x="1156844" y="2484222"/>
                  </a:cubicBezTo>
                  <a:cubicBezTo>
                    <a:pt x="1208243" y="2484222"/>
                    <a:pt x="1255358" y="2484222"/>
                    <a:pt x="1306757" y="2482952"/>
                  </a:cubicBezTo>
                  <a:cubicBezTo>
                    <a:pt x="1328173" y="2482952"/>
                    <a:pt x="1353872" y="2481681"/>
                    <a:pt x="1375288" y="2481681"/>
                  </a:cubicBezTo>
                  <a:cubicBezTo>
                    <a:pt x="1460953" y="2482952"/>
                    <a:pt x="3174239" y="2474062"/>
                    <a:pt x="3259903" y="2475331"/>
                  </a:cubicBezTo>
                  <a:cubicBezTo>
                    <a:pt x="3379833" y="2476602"/>
                    <a:pt x="3709641" y="2476602"/>
                    <a:pt x="3829570" y="2476602"/>
                  </a:cubicBezTo>
                  <a:cubicBezTo>
                    <a:pt x="3876686" y="2476602"/>
                    <a:pt x="3919518" y="2475331"/>
                    <a:pt x="3966633" y="2475331"/>
                  </a:cubicBezTo>
                  <a:lnTo>
                    <a:pt x="4197927" y="2479142"/>
                  </a:lnTo>
                  <a:cubicBezTo>
                    <a:pt x="4364972" y="2481681"/>
                    <a:pt x="4527734" y="2479142"/>
                    <a:pt x="4694780" y="2482952"/>
                  </a:cubicBezTo>
                  <a:cubicBezTo>
                    <a:pt x="4973189" y="2488031"/>
                    <a:pt x="5255881" y="2481681"/>
                    <a:pt x="5440192" y="2486762"/>
                  </a:cubicBezTo>
                  <a:cubicBezTo>
                    <a:pt x="5460512" y="2488031"/>
                    <a:pt x="5480831" y="2486762"/>
                    <a:pt x="5503692" y="2486762"/>
                  </a:cubicBezTo>
                  <a:lnTo>
                    <a:pt x="5503692" y="2427072"/>
                  </a:lnTo>
                  <a:cubicBezTo>
                    <a:pt x="5502422" y="2344370"/>
                    <a:pt x="5501151" y="2253256"/>
                    <a:pt x="5501151" y="2156447"/>
                  </a:cubicBezTo>
                  <a:cubicBezTo>
                    <a:pt x="5501151" y="2044453"/>
                    <a:pt x="5504962" y="1930561"/>
                    <a:pt x="5498612" y="1818566"/>
                  </a:cubicBezTo>
                  <a:cubicBezTo>
                    <a:pt x="5490992" y="1744536"/>
                    <a:pt x="5479562" y="284814"/>
                    <a:pt x="5479562" y="210784"/>
                  </a:cubicBezTo>
                  <a:cubicBezTo>
                    <a:pt x="5477022" y="159532"/>
                    <a:pt x="5475751" y="106382"/>
                    <a:pt x="5473212" y="55131"/>
                  </a:cubicBezTo>
                  <a:cubicBezTo>
                    <a:pt x="5473212" y="39945"/>
                    <a:pt x="5471942" y="24759"/>
                    <a:pt x="5470672" y="6350"/>
                  </a:cubicBezTo>
                  <a:cubicBezTo>
                    <a:pt x="5460512" y="3810"/>
                    <a:pt x="5451622" y="2540"/>
                    <a:pt x="5441462" y="1270"/>
                  </a:cubicBezTo>
                  <a:cubicBezTo>
                    <a:pt x="5433842" y="0"/>
                    <a:pt x="5426222" y="1270"/>
                    <a:pt x="5419872" y="1270"/>
                  </a:cubicBezTo>
                  <a:lnTo>
                    <a:pt x="13226" y="6350"/>
                  </a:lnTo>
                  <a:lnTo>
                    <a:pt x="2540" y="2457552"/>
                  </a:lnTo>
                  <a:close/>
                </a:path>
              </a:pathLst>
            </a:custGeom>
            <a:solidFill>
              <a:srgbClr val="2E2C2B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11430" y="16510"/>
              <a:ext cx="5480832" cy="2477872"/>
            </a:xfrm>
            <a:custGeom>
              <a:avLst/>
              <a:gdLst/>
              <a:ahLst/>
              <a:cxnLst/>
              <a:rect r="r" b="b" t="t" l="l"/>
              <a:pathLst>
                <a:path h="2477872" w="5480832">
                  <a:moveTo>
                    <a:pt x="5480832" y="2477872"/>
                  </a:moveTo>
                  <a:lnTo>
                    <a:pt x="0" y="2470252"/>
                  </a:lnTo>
                  <a:lnTo>
                    <a:pt x="0" y="876522"/>
                  </a:lnTo>
                  <a:lnTo>
                    <a:pt x="7620" y="20320"/>
                  </a:lnTo>
                  <a:lnTo>
                    <a:pt x="2751171" y="0"/>
                  </a:lnTo>
                  <a:lnTo>
                    <a:pt x="5459242" y="889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-3810" y="0"/>
              <a:ext cx="5510041" cy="2504542"/>
            </a:xfrm>
            <a:custGeom>
              <a:avLst/>
              <a:gdLst/>
              <a:ahLst/>
              <a:cxnLst/>
              <a:rect r="r" b="b" t="t" l="l"/>
              <a:pathLst>
                <a:path h="2504542" w="5510041">
                  <a:moveTo>
                    <a:pt x="5475752" y="21590"/>
                  </a:moveTo>
                  <a:cubicBezTo>
                    <a:pt x="5477022" y="34290"/>
                    <a:pt x="5477022" y="44450"/>
                    <a:pt x="5478291" y="55922"/>
                  </a:cubicBezTo>
                  <a:cubicBezTo>
                    <a:pt x="5480832" y="107173"/>
                    <a:pt x="5482102" y="160323"/>
                    <a:pt x="5484641" y="211575"/>
                  </a:cubicBezTo>
                  <a:cubicBezTo>
                    <a:pt x="5484641" y="285605"/>
                    <a:pt x="5497341" y="1745328"/>
                    <a:pt x="5503691" y="1819358"/>
                  </a:cubicBezTo>
                  <a:cubicBezTo>
                    <a:pt x="5510041" y="1931352"/>
                    <a:pt x="5506232" y="2045244"/>
                    <a:pt x="5506232" y="2157238"/>
                  </a:cubicBezTo>
                  <a:cubicBezTo>
                    <a:pt x="5506232" y="2255945"/>
                    <a:pt x="5507502" y="2347059"/>
                    <a:pt x="5508772" y="2443581"/>
                  </a:cubicBezTo>
                  <a:lnTo>
                    <a:pt x="5508772" y="2503272"/>
                  </a:lnTo>
                  <a:cubicBezTo>
                    <a:pt x="5485911" y="2503272"/>
                    <a:pt x="5465591" y="2504542"/>
                    <a:pt x="5445272" y="2503272"/>
                  </a:cubicBezTo>
                  <a:cubicBezTo>
                    <a:pt x="5173578" y="2498192"/>
                    <a:pt x="4890886" y="2504542"/>
                    <a:pt x="4612477" y="2499462"/>
                  </a:cubicBezTo>
                  <a:cubicBezTo>
                    <a:pt x="4445431" y="2495652"/>
                    <a:pt x="4282669" y="2498192"/>
                    <a:pt x="4115624" y="2495652"/>
                  </a:cubicBezTo>
                  <a:lnTo>
                    <a:pt x="3884330" y="2491842"/>
                  </a:lnTo>
                  <a:cubicBezTo>
                    <a:pt x="3837215" y="2491842"/>
                    <a:pt x="3794383" y="2493112"/>
                    <a:pt x="3747267" y="2493112"/>
                  </a:cubicBezTo>
                  <a:cubicBezTo>
                    <a:pt x="3627337" y="2491842"/>
                    <a:pt x="3297529" y="2493112"/>
                    <a:pt x="3177600" y="2491842"/>
                  </a:cubicBezTo>
                  <a:cubicBezTo>
                    <a:pt x="3091935" y="2490572"/>
                    <a:pt x="1378649" y="2499462"/>
                    <a:pt x="1292985" y="2498192"/>
                  </a:cubicBezTo>
                  <a:cubicBezTo>
                    <a:pt x="1271569" y="2498192"/>
                    <a:pt x="1245870" y="2499462"/>
                    <a:pt x="1224454" y="2499462"/>
                  </a:cubicBezTo>
                  <a:cubicBezTo>
                    <a:pt x="1173055" y="2499462"/>
                    <a:pt x="1125940" y="2500731"/>
                    <a:pt x="1074541" y="2500731"/>
                  </a:cubicBezTo>
                  <a:cubicBezTo>
                    <a:pt x="946045" y="2500731"/>
                    <a:pt x="821831" y="2499462"/>
                    <a:pt x="693335" y="2498192"/>
                  </a:cubicBezTo>
                  <a:cubicBezTo>
                    <a:pt x="616237" y="2496922"/>
                    <a:pt x="539139" y="2495652"/>
                    <a:pt x="466325" y="2494381"/>
                  </a:cubicBezTo>
                  <a:cubicBezTo>
                    <a:pt x="329262" y="2493112"/>
                    <a:pt x="192199" y="2491842"/>
                    <a:pt x="50853" y="2491842"/>
                  </a:cubicBezTo>
                  <a:cubicBezTo>
                    <a:pt x="38100" y="2491842"/>
                    <a:pt x="29210" y="2491842"/>
                    <a:pt x="19050" y="2490572"/>
                  </a:cubicBezTo>
                  <a:cubicBezTo>
                    <a:pt x="10160" y="2489302"/>
                    <a:pt x="5080" y="2482952"/>
                    <a:pt x="7620" y="2474062"/>
                  </a:cubicBezTo>
                  <a:cubicBezTo>
                    <a:pt x="16510" y="2441970"/>
                    <a:pt x="12700" y="2394515"/>
                    <a:pt x="11430" y="2345161"/>
                  </a:cubicBezTo>
                  <a:cubicBezTo>
                    <a:pt x="10160" y="2244556"/>
                    <a:pt x="6350" y="2145849"/>
                    <a:pt x="7620" y="2045244"/>
                  </a:cubicBezTo>
                  <a:cubicBezTo>
                    <a:pt x="5080" y="1919963"/>
                    <a:pt x="0" y="369126"/>
                    <a:pt x="7620" y="241946"/>
                  </a:cubicBezTo>
                  <a:cubicBezTo>
                    <a:pt x="8890" y="217269"/>
                    <a:pt x="7620" y="190695"/>
                    <a:pt x="8890" y="166018"/>
                  </a:cubicBezTo>
                  <a:cubicBezTo>
                    <a:pt x="10160" y="126156"/>
                    <a:pt x="12700" y="82497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85118" y="30480"/>
                    <a:pt x="153650" y="29210"/>
                  </a:cubicBezTo>
                  <a:cubicBezTo>
                    <a:pt x="269297" y="25400"/>
                    <a:pt x="384943" y="22860"/>
                    <a:pt x="504874" y="20320"/>
                  </a:cubicBezTo>
                  <a:cubicBezTo>
                    <a:pt x="586255" y="17780"/>
                    <a:pt x="667636" y="16510"/>
                    <a:pt x="744734" y="13970"/>
                  </a:cubicBezTo>
                  <a:cubicBezTo>
                    <a:pt x="821831" y="11430"/>
                    <a:pt x="903212" y="8890"/>
                    <a:pt x="980310" y="8890"/>
                  </a:cubicBezTo>
                  <a:cubicBezTo>
                    <a:pt x="1065975" y="7620"/>
                    <a:pt x="1151639" y="10160"/>
                    <a:pt x="1237303" y="8890"/>
                  </a:cubicBezTo>
                  <a:cubicBezTo>
                    <a:pt x="1344384" y="8890"/>
                    <a:pt x="3284680" y="6350"/>
                    <a:pt x="3391760" y="5080"/>
                  </a:cubicBezTo>
                  <a:cubicBezTo>
                    <a:pt x="3494557" y="3810"/>
                    <a:pt x="3597355" y="2540"/>
                    <a:pt x="3704435" y="2540"/>
                  </a:cubicBezTo>
                  <a:cubicBezTo>
                    <a:pt x="3880047" y="1270"/>
                    <a:pt x="4051375" y="0"/>
                    <a:pt x="4226987" y="0"/>
                  </a:cubicBezTo>
                  <a:cubicBezTo>
                    <a:pt x="4299802" y="0"/>
                    <a:pt x="4376900" y="2540"/>
                    <a:pt x="4449714" y="2540"/>
                  </a:cubicBezTo>
                  <a:cubicBezTo>
                    <a:pt x="4651026" y="3810"/>
                    <a:pt x="4856620" y="5080"/>
                    <a:pt x="5057931" y="7620"/>
                  </a:cubicBezTo>
                  <a:cubicBezTo>
                    <a:pt x="5165011" y="8890"/>
                    <a:pt x="5272092" y="12700"/>
                    <a:pt x="5379172" y="16510"/>
                  </a:cubicBezTo>
                  <a:lnTo>
                    <a:pt x="5445272" y="16510"/>
                  </a:lnTo>
                  <a:cubicBezTo>
                    <a:pt x="5456702" y="17780"/>
                    <a:pt x="5465591" y="20320"/>
                    <a:pt x="5475752" y="21590"/>
                  </a:cubicBezTo>
                  <a:close/>
                  <a:moveTo>
                    <a:pt x="5485911" y="2486762"/>
                  </a:moveTo>
                  <a:cubicBezTo>
                    <a:pt x="5487182" y="2470252"/>
                    <a:pt x="5488452" y="2457552"/>
                    <a:pt x="5488452" y="2444852"/>
                  </a:cubicBezTo>
                  <a:cubicBezTo>
                    <a:pt x="5487182" y="2337569"/>
                    <a:pt x="5485911" y="2236963"/>
                    <a:pt x="5485911" y="2128766"/>
                  </a:cubicBezTo>
                  <a:cubicBezTo>
                    <a:pt x="5485911" y="2079412"/>
                    <a:pt x="5488452" y="2030059"/>
                    <a:pt x="5487182" y="1980705"/>
                  </a:cubicBezTo>
                  <a:cubicBezTo>
                    <a:pt x="5487182" y="1935148"/>
                    <a:pt x="5485911" y="1887693"/>
                    <a:pt x="5484641" y="1842136"/>
                  </a:cubicBezTo>
                  <a:cubicBezTo>
                    <a:pt x="5479561" y="1771903"/>
                    <a:pt x="5468132" y="317875"/>
                    <a:pt x="5468132" y="247641"/>
                  </a:cubicBezTo>
                  <a:cubicBezTo>
                    <a:pt x="5465591" y="188796"/>
                    <a:pt x="5463052" y="128054"/>
                    <a:pt x="5460511" y="69209"/>
                  </a:cubicBezTo>
                  <a:cubicBezTo>
                    <a:pt x="5459241" y="44450"/>
                    <a:pt x="5457972" y="43180"/>
                    <a:pt x="5439137" y="41910"/>
                  </a:cubicBezTo>
                  <a:cubicBezTo>
                    <a:pt x="5426288" y="41910"/>
                    <a:pt x="5417721" y="41910"/>
                    <a:pt x="5404871" y="40640"/>
                  </a:cubicBezTo>
                  <a:cubicBezTo>
                    <a:pt x="5297791" y="36830"/>
                    <a:pt x="5186427" y="31750"/>
                    <a:pt x="5079347" y="30480"/>
                  </a:cubicBezTo>
                  <a:cubicBezTo>
                    <a:pt x="4818071" y="26670"/>
                    <a:pt x="4552511" y="25400"/>
                    <a:pt x="4291236" y="22860"/>
                  </a:cubicBezTo>
                  <a:lnTo>
                    <a:pt x="3982844" y="22860"/>
                  </a:lnTo>
                  <a:cubicBezTo>
                    <a:pt x="3845781" y="22860"/>
                    <a:pt x="3708718" y="22860"/>
                    <a:pt x="3575939" y="24130"/>
                  </a:cubicBezTo>
                  <a:cubicBezTo>
                    <a:pt x="3460292" y="25400"/>
                    <a:pt x="1511429" y="29210"/>
                    <a:pt x="1395782" y="29210"/>
                  </a:cubicBezTo>
                  <a:cubicBezTo>
                    <a:pt x="1207321" y="29210"/>
                    <a:pt x="1018859" y="26670"/>
                    <a:pt x="830398" y="33020"/>
                  </a:cubicBezTo>
                  <a:cubicBezTo>
                    <a:pt x="731884" y="36830"/>
                    <a:pt x="637653" y="36830"/>
                    <a:pt x="543422" y="38100"/>
                  </a:cubicBezTo>
                  <a:cubicBezTo>
                    <a:pt x="380660" y="41910"/>
                    <a:pt x="217898" y="45720"/>
                    <a:pt x="55136" y="50800"/>
                  </a:cubicBezTo>
                  <a:cubicBezTo>
                    <a:pt x="36830" y="50800"/>
                    <a:pt x="34290" y="54024"/>
                    <a:pt x="33020" y="76802"/>
                  </a:cubicBezTo>
                  <a:cubicBezTo>
                    <a:pt x="31750" y="110970"/>
                    <a:pt x="31750" y="145138"/>
                    <a:pt x="30480" y="179305"/>
                  </a:cubicBezTo>
                  <a:cubicBezTo>
                    <a:pt x="29210" y="236252"/>
                    <a:pt x="26670" y="291300"/>
                    <a:pt x="25400" y="348246"/>
                  </a:cubicBezTo>
                  <a:cubicBezTo>
                    <a:pt x="20320" y="408989"/>
                    <a:pt x="26670" y="1893388"/>
                    <a:pt x="29210" y="1954130"/>
                  </a:cubicBezTo>
                  <a:cubicBezTo>
                    <a:pt x="29210" y="2018670"/>
                    <a:pt x="29210" y="2085107"/>
                    <a:pt x="30480" y="2149646"/>
                  </a:cubicBezTo>
                  <a:cubicBezTo>
                    <a:pt x="30480" y="2197101"/>
                    <a:pt x="33020" y="2244556"/>
                    <a:pt x="33020" y="2292011"/>
                  </a:cubicBezTo>
                  <a:cubicBezTo>
                    <a:pt x="33020" y="2343263"/>
                    <a:pt x="33020" y="2394515"/>
                    <a:pt x="31750" y="2444852"/>
                  </a:cubicBezTo>
                  <a:lnTo>
                    <a:pt x="31750" y="2455012"/>
                  </a:lnTo>
                  <a:cubicBezTo>
                    <a:pt x="31750" y="2465172"/>
                    <a:pt x="35560" y="2468982"/>
                    <a:pt x="44450" y="2468982"/>
                  </a:cubicBezTo>
                  <a:cubicBezTo>
                    <a:pt x="93685" y="2468982"/>
                    <a:pt x="153650" y="2470252"/>
                    <a:pt x="209332" y="2470252"/>
                  </a:cubicBezTo>
                  <a:cubicBezTo>
                    <a:pt x="290713" y="2470252"/>
                    <a:pt x="376377" y="2467712"/>
                    <a:pt x="457758" y="2470252"/>
                  </a:cubicBezTo>
                  <a:cubicBezTo>
                    <a:pt x="590538" y="2474062"/>
                    <a:pt x="723317" y="2476602"/>
                    <a:pt x="856097" y="2475332"/>
                  </a:cubicBezTo>
                  <a:cubicBezTo>
                    <a:pt x="941761" y="2474062"/>
                    <a:pt x="1023143" y="2476602"/>
                    <a:pt x="1108807" y="2476602"/>
                  </a:cubicBezTo>
                  <a:cubicBezTo>
                    <a:pt x="1233020" y="2476602"/>
                    <a:pt x="1357233" y="2475332"/>
                    <a:pt x="1481447" y="2476602"/>
                  </a:cubicBezTo>
                  <a:cubicBezTo>
                    <a:pt x="1665625" y="2477872"/>
                    <a:pt x="3687302" y="2467712"/>
                    <a:pt x="3875764" y="2470252"/>
                  </a:cubicBezTo>
                  <a:cubicBezTo>
                    <a:pt x="3957145" y="2471522"/>
                    <a:pt x="4038526" y="2472792"/>
                    <a:pt x="4115624" y="2472792"/>
                  </a:cubicBezTo>
                  <a:cubicBezTo>
                    <a:pt x="4256970" y="2475332"/>
                    <a:pt x="4394033" y="2471522"/>
                    <a:pt x="4535379" y="2475332"/>
                  </a:cubicBezTo>
                  <a:cubicBezTo>
                    <a:pt x="4651026" y="2477872"/>
                    <a:pt x="4766672" y="2477872"/>
                    <a:pt x="4882319" y="2480412"/>
                  </a:cubicBezTo>
                  <a:cubicBezTo>
                    <a:pt x="5053648" y="2484222"/>
                    <a:pt x="5224977" y="2486762"/>
                    <a:pt x="5396305" y="2488032"/>
                  </a:cubicBezTo>
                  <a:cubicBezTo>
                    <a:pt x="5447811" y="2488032"/>
                    <a:pt x="5465591" y="2486762"/>
                    <a:pt x="5485911" y="2486762"/>
                  </a:cubicBezTo>
                  <a:close/>
                </a:path>
              </a:pathLst>
            </a:custGeom>
            <a:solidFill>
              <a:srgbClr val="FAF3E2"/>
            </a:solidFill>
          </p:spPr>
        </p:sp>
      </p:grpSp>
      <p:sp>
        <p:nvSpPr>
          <p:cNvPr name="Freeform 11" id="11"/>
          <p:cNvSpPr/>
          <p:nvPr/>
        </p:nvSpPr>
        <p:spPr>
          <a:xfrm flipH="false" flipV="false" rot="657987">
            <a:off x="904572" y="809590"/>
            <a:ext cx="2167263" cy="2244811"/>
          </a:xfrm>
          <a:custGeom>
            <a:avLst/>
            <a:gdLst/>
            <a:ahLst/>
            <a:cxnLst/>
            <a:rect r="r" b="b" t="t" l="l"/>
            <a:pathLst>
              <a:path h="2244811" w="2167263">
                <a:moveTo>
                  <a:pt x="0" y="0"/>
                </a:moveTo>
                <a:lnTo>
                  <a:pt x="2167263" y="0"/>
                </a:lnTo>
                <a:lnTo>
                  <a:pt x="2167263" y="2244811"/>
                </a:lnTo>
                <a:lnTo>
                  <a:pt x="0" y="224481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-4103520">
            <a:off x="15144891" y="605834"/>
            <a:ext cx="1875913" cy="2572948"/>
          </a:xfrm>
          <a:custGeom>
            <a:avLst/>
            <a:gdLst/>
            <a:ahLst/>
            <a:cxnLst/>
            <a:rect r="r" b="b" t="t" l="l"/>
            <a:pathLst>
              <a:path h="2572948" w="1875913">
                <a:moveTo>
                  <a:pt x="0" y="0"/>
                </a:moveTo>
                <a:lnTo>
                  <a:pt x="1875913" y="0"/>
                </a:lnTo>
                <a:lnTo>
                  <a:pt x="1875913" y="2572948"/>
                </a:lnTo>
                <a:lnTo>
                  <a:pt x="0" y="257294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988203" y="2891405"/>
            <a:ext cx="3708161" cy="4045869"/>
          </a:xfrm>
          <a:custGeom>
            <a:avLst/>
            <a:gdLst/>
            <a:ahLst/>
            <a:cxnLst/>
            <a:rect r="r" b="b" t="t" l="l"/>
            <a:pathLst>
              <a:path h="4045869" w="3708161">
                <a:moveTo>
                  <a:pt x="0" y="0"/>
                </a:moveTo>
                <a:lnTo>
                  <a:pt x="3708162" y="0"/>
                </a:lnTo>
                <a:lnTo>
                  <a:pt x="3708162" y="4045869"/>
                </a:lnTo>
                <a:lnTo>
                  <a:pt x="0" y="404586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1363076" y="7072313"/>
            <a:ext cx="5341577" cy="2524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49"/>
              </a:lnSpc>
            </a:pPr>
            <a:r>
              <a:rPr lang="en-US" sz="4499">
                <a:solidFill>
                  <a:srgbClr val="404040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Où est situé l’Isère ?</a:t>
            </a:r>
          </a:p>
          <a:p>
            <a:pPr algn="l">
              <a:lnSpc>
                <a:spcPts val="4949"/>
              </a:lnSpc>
            </a:pPr>
          </a:p>
          <a:p>
            <a:pPr algn="l">
              <a:lnSpc>
                <a:spcPts val="4949"/>
              </a:lnSpc>
            </a:pPr>
            <a:r>
              <a:rPr lang="en-US" sz="4499">
                <a:solidFill>
                  <a:srgbClr val="404040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Quel en est la ville principale ?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3746626" y="1198571"/>
            <a:ext cx="10794747" cy="11779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9100"/>
              </a:lnSpc>
            </a:pPr>
            <a:r>
              <a:rPr lang="en-US" sz="6500">
                <a:solidFill>
                  <a:srgbClr val="1800AD"/>
                </a:solidFill>
                <a:latin typeface="Brasika"/>
                <a:ea typeface="Brasika"/>
                <a:cs typeface="Brasika"/>
                <a:sym typeface="Brasika"/>
              </a:rPr>
              <a:t>Doc 1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7066243" y="2919867"/>
            <a:ext cx="10193057" cy="71812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L'I</a:t>
            </a:r>
            <a:r>
              <a:rPr lang="en-US" sz="33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sère est un </a:t>
            </a:r>
            <a:r>
              <a:rPr lang="en-US" sz="33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  <a:hlinkClick r:id="rId8" tooltip="https://fr.wikipedia.org/wiki/D%C3%A9partement_fran%C3%A7ais"/>
              </a:rPr>
              <a:t>département français</a:t>
            </a:r>
            <a:r>
              <a:rPr lang="en-US" sz="33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de la </a:t>
            </a:r>
            <a:r>
              <a:rPr lang="en-US" sz="33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  <a:hlinkClick r:id="rId9" tooltip="https://fr.wikipedia.org/wiki/R%C3%A9gion_fran%C3%A7aise"/>
              </a:rPr>
              <a:t>région</a:t>
            </a:r>
            <a:r>
              <a:rPr lang="en-US" sz="33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3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  <a:hlinkClick r:id="rId10" tooltip="https://fr.wikipedia.org/wiki/Auvergne-Rh%C3%B4ne-Alpes"/>
              </a:rPr>
              <a:t>Auvergne-Rhône-Alpes</a:t>
            </a:r>
            <a:r>
              <a:rPr lang="en-US" sz="33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, tirant son nom de la rivière </a:t>
            </a:r>
            <a:r>
              <a:rPr lang="en-US" sz="33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  <a:hlinkClick r:id="rId11" tooltip="https://fr.wikipedia.org/wiki/Is%C3%A8re_(rivi%C3%A8re)"/>
              </a:rPr>
              <a:t>Isère</a:t>
            </a:r>
            <a:r>
              <a:rPr lang="en-US" sz="33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</a:p>
          <a:p>
            <a:pPr algn="l">
              <a:lnSpc>
                <a:spcPts val="4759"/>
              </a:lnSpc>
            </a:pPr>
          </a:p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Ses 1 290 000 </a:t>
            </a:r>
            <a:r>
              <a:rPr lang="en-US" sz="33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  <a:hlinkClick r:id="rId12" tooltip="https://fr.wikipedia.org/wiki/Gentil%C3%A9"/>
              </a:rPr>
              <a:t>habitants</a:t>
            </a:r>
            <a:r>
              <a:rPr lang="en-US" sz="33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sont les Isérois et Iséroises.</a:t>
            </a:r>
          </a:p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Le département recouvre une grande partie de l'ancienne province du </a:t>
            </a:r>
            <a:r>
              <a:rPr lang="en-US" sz="33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  <a:hlinkClick r:id="rId13" tooltip="https://fr.wikipedia.org/wiki/Dauphin%C3%A9"/>
              </a:rPr>
              <a:t>Dauphiné</a:t>
            </a:r>
            <a:r>
              <a:rPr lang="en-US" sz="33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, dont la capitale était </a:t>
            </a:r>
            <a:r>
              <a:rPr lang="en-US" sz="33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  <a:hlinkClick r:id="rId14" tooltip="https://fr.wikipedia.org/wiki/Grenoble"/>
              </a:rPr>
              <a:t>Grenoble</a:t>
            </a:r>
            <a:r>
              <a:rPr lang="en-US" sz="33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</a:p>
          <a:p>
            <a:pPr algn="l">
              <a:lnSpc>
                <a:spcPts val="4759"/>
              </a:lnSpc>
            </a:pPr>
          </a:p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La ville principale du département est </a:t>
            </a:r>
            <a:r>
              <a:rPr lang="en-US" sz="33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  <a:hlinkClick r:id="rId15" tooltip="https://fr.wikipedia.org/wiki/Grenoble"/>
              </a:rPr>
              <a:t>Grenoble</a:t>
            </a:r>
            <a:r>
              <a:rPr lang="en-US" sz="33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</a:p>
          <a:p>
            <a:pPr algn="l">
              <a:lnSpc>
                <a:spcPts val="4759"/>
              </a:lnSpc>
            </a:pP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7D5D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381364" cy="10500354"/>
          </a:xfrm>
          <a:custGeom>
            <a:avLst/>
            <a:gdLst/>
            <a:ahLst/>
            <a:cxnLst/>
            <a:rect r="r" b="b" t="t" l="l"/>
            <a:pathLst>
              <a:path h="10500354" w="18381364">
                <a:moveTo>
                  <a:pt x="0" y="0"/>
                </a:moveTo>
                <a:lnTo>
                  <a:pt x="18381364" y="0"/>
                </a:lnTo>
                <a:lnTo>
                  <a:pt x="18381364" y="10500354"/>
                </a:lnTo>
                <a:lnTo>
                  <a:pt x="0" y="1050035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2595694" y="1028700"/>
            <a:ext cx="13096613" cy="1806592"/>
            <a:chOff x="0" y="0"/>
            <a:chExt cx="4471720" cy="61684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38100" y="44450"/>
              <a:ext cx="4434890" cy="572394"/>
            </a:xfrm>
            <a:custGeom>
              <a:avLst/>
              <a:gdLst/>
              <a:ahLst/>
              <a:cxnLst/>
              <a:rect r="r" b="b" t="t" l="l"/>
              <a:pathLst>
                <a:path h="572394" w="4434890">
                  <a:moveTo>
                    <a:pt x="2540" y="541914"/>
                  </a:moveTo>
                  <a:cubicBezTo>
                    <a:pt x="0" y="550804"/>
                    <a:pt x="5080" y="557154"/>
                    <a:pt x="28814" y="558424"/>
                  </a:cubicBezTo>
                  <a:cubicBezTo>
                    <a:pt x="56284" y="559694"/>
                    <a:pt x="80320" y="559694"/>
                    <a:pt x="107789" y="559694"/>
                  </a:cubicBezTo>
                  <a:cubicBezTo>
                    <a:pt x="217668" y="560964"/>
                    <a:pt x="327546" y="560964"/>
                    <a:pt x="440858" y="562234"/>
                  </a:cubicBezTo>
                  <a:cubicBezTo>
                    <a:pt x="502665" y="563504"/>
                    <a:pt x="564472" y="564774"/>
                    <a:pt x="622845" y="566044"/>
                  </a:cubicBezTo>
                  <a:cubicBezTo>
                    <a:pt x="725856" y="567314"/>
                    <a:pt x="825433" y="567314"/>
                    <a:pt x="928444" y="568584"/>
                  </a:cubicBezTo>
                  <a:cubicBezTo>
                    <a:pt x="969649" y="568584"/>
                    <a:pt x="1007419" y="568584"/>
                    <a:pt x="1048624" y="567314"/>
                  </a:cubicBezTo>
                  <a:cubicBezTo>
                    <a:pt x="1065792" y="567314"/>
                    <a:pt x="1086395" y="566044"/>
                    <a:pt x="1103563" y="566044"/>
                  </a:cubicBezTo>
                  <a:cubicBezTo>
                    <a:pt x="1172237" y="567314"/>
                    <a:pt x="2545719" y="558424"/>
                    <a:pt x="2614393" y="559694"/>
                  </a:cubicBezTo>
                  <a:cubicBezTo>
                    <a:pt x="2710536" y="560964"/>
                    <a:pt x="2974932" y="560964"/>
                    <a:pt x="3071075" y="560964"/>
                  </a:cubicBezTo>
                  <a:cubicBezTo>
                    <a:pt x="3108846" y="560964"/>
                    <a:pt x="3143183" y="559694"/>
                    <a:pt x="3180954" y="559694"/>
                  </a:cubicBezTo>
                  <a:lnTo>
                    <a:pt x="3366374" y="563504"/>
                  </a:lnTo>
                  <a:cubicBezTo>
                    <a:pt x="3500288" y="566044"/>
                    <a:pt x="3630769" y="563504"/>
                    <a:pt x="3764683" y="567314"/>
                  </a:cubicBezTo>
                  <a:cubicBezTo>
                    <a:pt x="3987874" y="572394"/>
                    <a:pt x="4214499" y="566044"/>
                    <a:pt x="4370120" y="571124"/>
                  </a:cubicBezTo>
                  <a:cubicBezTo>
                    <a:pt x="4390440" y="572394"/>
                    <a:pt x="4410760" y="571124"/>
                    <a:pt x="4433620" y="571124"/>
                  </a:cubicBezTo>
                  <a:lnTo>
                    <a:pt x="4433620" y="511434"/>
                  </a:lnTo>
                  <a:cubicBezTo>
                    <a:pt x="4432350" y="472142"/>
                    <a:pt x="4431080" y="454026"/>
                    <a:pt x="4431080" y="434778"/>
                  </a:cubicBezTo>
                  <a:cubicBezTo>
                    <a:pt x="4431080" y="412510"/>
                    <a:pt x="4434890" y="389865"/>
                    <a:pt x="4428540" y="367597"/>
                  </a:cubicBezTo>
                  <a:cubicBezTo>
                    <a:pt x="4420920" y="352878"/>
                    <a:pt x="4409490" y="62644"/>
                    <a:pt x="4409490" y="47925"/>
                  </a:cubicBezTo>
                  <a:cubicBezTo>
                    <a:pt x="4406950" y="37735"/>
                    <a:pt x="4405680" y="27167"/>
                    <a:pt x="4403140" y="16977"/>
                  </a:cubicBezTo>
                  <a:cubicBezTo>
                    <a:pt x="4403140" y="13957"/>
                    <a:pt x="4401870" y="10938"/>
                    <a:pt x="4400600" y="6350"/>
                  </a:cubicBezTo>
                  <a:cubicBezTo>
                    <a:pt x="4390440" y="3810"/>
                    <a:pt x="4381550" y="2540"/>
                    <a:pt x="4371390" y="1270"/>
                  </a:cubicBezTo>
                  <a:cubicBezTo>
                    <a:pt x="4363770" y="0"/>
                    <a:pt x="4356150" y="1270"/>
                    <a:pt x="4349800" y="1270"/>
                  </a:cubicBezTo>
                  <a:lnTo>
                    <a:pt x="11645" y="6350"/>
                  </a:lnTo>
                  <a:lnTo>
                    <a:pt x="2540" y="541914"/>
                  </a:lnTo>
                  <a:close/>
                </a:path>
              </a:pathLst>
            </a:custGeom>
            <a:solidFill>
              <a:srgbClr val="2E2C2B"/>
            </a:solid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1430" y="16510"/>
              <a:ext cx="4410760" cy="562234"/>
            </a:xfrm>
            <a:custGeom>
              <a:avLst/>
              <a:gdLst/>
              <a:ahLst/>
              <a:cxnLst/>
              <a:rect r="r" b="b" t="t" l="l"/>
              <a:pathLst>
                <a:path h="562234" w="4410760">
                  <a:moveTo>
                    <a:pt x="4410760" y="562234"/>
                  </a:moveTo>
                  <a:lnTo>
                    <a:pt x="0" y="554614"/>
                  </a:lnTo>
                  <a:lnTo>
                    <a:pt x="0" y="202677"/>
                  </a:lnTo>
                  <a:lnTo>
                    <a:pt x="7620" y="20320"/>
                  </a:lnTo>
                  <a:lnTo>
                    <a:pt x="2211850" y="0"/>
                  </a:lnTo>
                  <a:lnTo>
                    <a:pt x="4389170" y="889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-3810" y="0"/>
              <a:ext cx="4439970" cy="588904"/>
            </a:xfrm>
            <a:custGeom>
              <a:avLst/>
              <a:gdLst/>
              <a:ahLst/>
              <a:cxnLst/>
              <a:rect r="r" b="b" t="t" l="l"/>
              <a:pathLst>
                <a:path h="588904" w="4439970">
                  <a:moveTo>
                    <a:pt x="4405680" y="21590"/>
                  </a:moveTo>
                  <a:cubicBezTo>
                    <a:pt x="4406950" y="34290"/>
                    <a:pt x="4406950" y="44450"/>
                    <a:pt x="4408220" y="52746"/>
                  </a:cubicBezTo>
                  <a:cubicBezTo>
                    <a:pt x="4410760" y="62936"/>
                    <a:pt x="4412030" y="73504"/>
                    <a:pt x="4414570" y="83694"/>
                  </a:cubicBezTo>
                  <a:cubicBezTo>
                    <a:pt x="4414570" y="98414"/>
                    <a:pt x="4427270" y="388648"/>
                    <a:pt x="4433620" y="403367"/>
                  </a:cubicBezTo>
                  <a:cubicBezTo>
                    <a:pt x="4439970" y="425634"/>
                    <a:pt x="4436160" y="448279"/>
                    <a:pt x="4436160" y="470547"/>
                  </a:cubicBezTo>
                  <a:cubicBezTo>
                    <a:pt x="4436160" y="490173"/>
                    <a:pt x="4437430" y="508289"/>
                    <a:pt x="4438700" y="527944"/>
                  </a:cubicBezTo>
                  <a:lnTo>
                    <a:pt x="4438700" y="587634"/>
                  </a:lnTo>
                  <a:cubicBezTo>
                    <a:pt x="4415840" y="587634"/>
                    <a:pt x="4395520" y="588904"/>
                    <a:pt x="4375200" y="587634"/>
                  </a:cubicBezTo>
                  <a:cubicBezTo>
                    <a:pt x="4156831" y="582554"/>
                    <a:pt x="3930207" y="588904"/>
                    <a:pt x="3707016" y="583824"/>
                  </a:cubicBezTo>
                  <a:cubicBezTo>
                    <a:pt x="3573101" y="580014"/>
                    <a:pt x="3442621" y="582554"/>
                    <a:pt x="3308706" y="580014"/>
                  </a:cubicBezTo>
                  <a:lnTo>
                    <a:pt x="3123286" y="576204"/>
                  </a:lnTo>
                  <a:cubicBezTo>
                    <a:pt x="3085516" y="576204"/>
                    <a:pt x="3051179" y="577474"/>
                    <a:pt x="3013408" y="577474"/>
                  </a:cubicBezTo>
                  <a:cubicBezTo>
                    <a:pt x="2917264" y="576204"/>
                    <a:pt x="2652869" y="577474"/>
                    <a:pt x="2556725" y="576204"/>
                  </a:cubicBezTo>
                  <a:cubicBezTo>
                    <a:pt x="2488051" y="574934"/>
                    <a:pt x="1114570" y="583824"/>
                    <a:pt x="1045896" y="582554"/>
                  </a:cubicBezTo>
                  <a:cubicBezTo>
                    <a:pt x="1028727" y="582554"/>
                    <a:pt x="1008125" y="583824"/>
                    <a:pt x="990957" y="583824"/>
                  </a:cubicBezTo>
                  <a:cubicBezTo>
                    <a:pt x="949752" y="583824"/>
                    <a:pt x="911981" y="585094"/>
                    <a:pt x="870777" y="585094"/>
                  </a:cubicBezTo>
                  <a:cubicBezTo>
                    <a:pt x="767766" y="585094"/>
                    <a:pt x="668188" y="583824"/>
                    <a:pt x="565177" y="582554"/>
                  </a:cubicBezTo>
                  <a:cubicBezTo>
                    <a:pt x="503371" y="581284"/>
                    <a:pt x="441564" y="580014"/>
                    <a:pt x="383191" y="578744"/>
                  </a:cubicBezTo>
                  <a:cubicBezTo>
                    <a:pt x="273312" y="577474"/>
                    <a:pt x="163434" y="576204"/>
                    <a:pt x="50122" y="576204"/>
                  </a:cubicBezTo>
                  <a:cubicBezTo>
                    <a:pt x="38100" y="576204"/>
                    <a:pt x="29210" y="576204"/>
                    <a:pt x="19050" y="574934"/>
                  </a:cubicBezTo>
                  <a:cubicBezTo>
                    <a:pt x="10160" y="573664"/>
                    <a:pt x="5080" y="567314"/>
                    <a:pt x="7620" y="558424"/>
                  </a:cubicBezTo>
                  <a:cubicBezTo>
                    <a:pt x="16510" y="527160"/>
                    <a:pt x="12700" y="517724"/>
                    <a:pt x="11430" y="507911"/>
                  </a:cubicBezTo>
                  <a:cubicBezTo>
                    <a:pt x="10160" y="487908"/>
                    <a:pt x="6350" y="468283"/>
                    <a:pt x="7620" y="448279"/>
                  </a:cubicBezTo>
                  <a:cubicBezTo>
                    <a:pt x="5080" y="423370"/>
                    <a:pt x="0" y="115020"/>
                    <a:pt x="7620" y="89733"/>
                  </a:cubicBezTo>
                  <a:cubicBezTo>
                    <a:pt x="8890" y="84827"/>
                    <a:pt x="7620" y="79543"/>
                    <a:pt x="8890" y="74636"/>
                  </a:cubicBezTo>
                  <a:cubicBezTo>
                    <a:pt x="10160" y="66711"/>
                    <a:pt x="12700" y="58030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77591" y="30480"/>
                    <a:pt x="132531" y="29210"/>
                  </a:cubicBezTo>
                  <a:cubicBezTo>
                    <a:pt x="225241" y="25400"/>
                    <a:pt x="317951" y="22860"/>
                    <a:pt x="414094" y="20320"/>
                  </a:cubicBezTo>
                  <a:cubicBezTo>
                    <a:pt x="479335" y="17780"/>
                    <a:pt x="544575" y="16510"/>
                    <a:pt x="606382" y="13970"/>
                  </a:cubicBezTo>
                  <a:cubicBezTo>
                    <a:pt x="668188" y="11430"/>
                    <a:pt x="733429" y="8890"/>
                    <a:pt x="795235" y="8890"/>
                  </a:cubicBezTo>
                  <a:cubicBezTo>
                    <a:pt x="863910" y="7620"/>
                    <a:pt x="932584" y="10160"/>
                    <a:pt x="1001258" y="8890"/>
                  </a:cubicBezTo>
                  <a:cubicBezTo>
                    <a:pt x="1087100" y="8890"/>
                    <a:pt x="2642568" y="6350"/>
                    <a:pt x="2728411" y="5080"/>
                  </a:cubicBezTo>
                  <a:cubicBezTo>
                    <a:pt x="2810819" y="3810"/>
                    <a:pt x="2893228" y="2540"/>
                    <a:pt x="2979071" y="2540"/>
                  </a:cubicBezTo>
                  <a:cubicBezTo>
                    <a:pt x="3119853" y="1270"/>
                    <a:pt x="3257201" y="0"/>
                    <a:pt x="3397983" y="0"/>
                  </a:cubicBezTo>
                  <a:cubicBezTo>
                    <a:pt x="3456356" y="0"/>
                    <a:pt x="3518162" y="2540"/>
                    <a:pt x="3576535" y="2540"/>
                  </a:cubicBezTo>
                  <a:cubicBezTo>
                    <a:pt x="3737919" y="3810"/>
                    <a:pt x="3902737" y="5080"/>
                    <a:pt x="4064121" y="7620"/>
                  </a:cubicBezTo>
                  <a:cubicBezTo>
                    <a:pt x="4149964" y="8890"/>
                    <a:pt x="4235806" y="12700"/>
                    <a:pt x="4321649" y="16510"/>
                  </a:cubicBezTo>
                  <a:lnTo>
                    <a:pt x="4375200" y="16510"/>
                  </a:lnTo>
                  <a:cubicBezTo>
                    <a:pt x="4386630" y="17780"/>
                    <a:pt x="4395520" y="20320"/>
                    <a:pt x="4405680" y="21590"/>
                  </a:cubicBezTo>
                  <a:close/>
                  <a:moveTo>
                    <a:pt x="4415840" y="571124"/>
                  </a:moveTo>
                  <a:cubicBezTo>
                    <a:pt x="4417110" y="554614"/>
                    <a:pt x="4418380" y="541914"/>
                    <a:pt x="4418380" y="529214"/>
                  </a:cubicBezTo>
                  <a:cubicBezTo>
                    <a:pt x="4417110" y="506402"/>
                    <a:pt x="4415840" y="486399"/>
                    <a:pt x="4415840" y="464886"/>
                  </a:cubicBezTo>
                  <a:cubicBezTo>
                    <a:pt x="4415840" y="455073"/>
                    <a:pt x="4418380" y="445260"/>
                    <a:pt x="4417110" y="435447"/>
                  </a:cubicBezTo>
                  <a:cubicBezTo>
                    <a:pt x="4417110" y="426389"/>
                    <a:pt x="4415840" y="416954"/>
                    <a:pt x="4414570" y="407896"/>
                  </a:cubicBezTo>
                  <a:cubicBezTo>
                    <a:pt x="4409490" y="393931"/>
                    <a:pt x="4398060" y="104830"/>
                    <a:pt x="4398060" y="90865"/>
                  </a:cubicBezTo>
                  <a:cubicBezTo>
                    <a:pt x="4395520" y="79165"/>
                    <a:pt x="4392980" y="67088"/>
                    <a:pt x="4390440" y="55388"/>
                  </a:cubicBezTo>
                  <a:cubicBezTo>
                    <a:pt x="4389170" y="44450"/>
                    <a:pt x="4387900" y="43180"/>
                    <a:pt x="4369721" y="41910"/>
                  </a:cubicBezTo>
                  <a:cubicBezTo>
                    <a:pt x="4359420" y="41910"/>
                    <a:pt x="4352552" y="41910"/>
                    <a:pt x="4342251" y="40640"/>
                  </a:cubicBezTo>
                  <a:cubicBezTo>
                    <a:pt x="4256409" y="36830"/>
                    <a:pt x="4167132" y="31750"/>
                    <a:pt x="4081290" y="30480"/>
                  </a:cubicBezTo>
                  <a:cubicBezTo>
                    <a:pt x="3871834" y="26670"/>
                    <a:pt x="3658944" y="25400"/>
                    <a:pt x="3449488" y="22860"/>
                  </a:cubicBezTo>
                  <a:lnTo>
                    <a:pt x="3202262" y="22860"/>
                  </a:lnTo>
                  <a:cubicBezTo>
                    <a:pt x="3092383" y="22860"/>
                    <a:pt x="2982505" y="22860"/>
                    <a:pt x="2876060" y="24130"/>
                  </a:cubicBezTo>
                  <a:cubicBezTo>
                    <a:pt x="2783350" y="25400"/>
                    <a:pt x="1221015" y="29210"/>
                    <a:pt x="1128305" y="29210"/>
                  </a:cubicBezTo>
                  <a:cubicBezTo>
                    <a:pt x="977222" y="29210"/>
                    <a:pt x="826139" y="26670"/>
                    <a:pt x="675056" y="33020"/>
                  </a:cubicBezTo>
                  <a:cubicBezTo>
                    <a:pt x="596081" y="36830"/>
                    <a:pt x="520539" y="36830"/>
                    <a:pt x="444998" y="38100"/>
                  </a:cubicBezTo>
                  <a:cubicBezTo>
                    <a:pt x="314517" y="41910"/>
                    <a:pt x="184036" y="45720"/>
                    <a:pt x="53555" y="50800"/>
                  </a:cubicBezTo>
                  <a:cubicBezTo>
                    <a:pt x="36830" y="50800"/>
                    <a:pt x="34290" y="52369"/>
                    <a:pt x="33020" y="56898"/>
                  </a:cubicBezTo>
                  <a:cubicBezTo>
                    <a:pt x="31750" y="63691"/>
                    <a:pt x="31750" y="70485"/>
                    <a:pt x="30480" y="77278"/>
                  </a:cubicBezTo>
                  <a:cubicBezTo>
                    <a:pt x="29210" y="88601"/>
                    <a:pt x="26670" y="99546"/>
                    <a:pt x="25400" y="110868"/>
                  </a:cubicBezTo>
                  <a:cubicBezTo>
                    <a:pt x="20320" y="122946"/>
                    <a:pt x="26670" y="418086"/>
                    <a:pt x="29210" y="430163"/>
                  </a:cubicBezTo>
                  <a:cubicBezTo>
                    <a:pt x="29210" y="442996"/>
                    <a:pt x="29210" y="456205"/>
                    <a:pt x="30480" y="469037"/>
                  </a:cubicBezTo>
                  <a:cubicBezTo>
                    <a:pt x="30480" y="478473"/>
                    <a:pt x="33020" y="487908"/>
                    <a:pt x="33020" y="497344"/>
                  </a:cubicBezTo>
                  <a:cubicBezTo>
                    <a:pt x="33020" y="507534"/>
                    <a:pt x="33020" y="517724"/>
                    <a:pt x="31750" y="529214"/>
                  </a:cubicBezTo>
                  <a:lnTo>
                    <a:pt x="31750" y="539374"/>
                  </a:lnTo>
                  <a:cubicBezTo>
                    <a:pt x="31750" y="549534"/>
                    <a:pt x="35560" y="553344"/>
                    <a:pt x="44450" y="553344"/>
                  </a:cubicBezTo>
                  <a:cubicBezTo>
                    <a:pt x="84459" y="553344"/>
                    <a:pt x="132531" y="554614"/>
                    <a:pt x="177169" y="554614"/>
                  </a:cubicBezTo>
                  <a:cubicBezTo>
                    <a:pt x="242409" y="554614"/>
                    <a:pt x="311083" y="552074"/>
                    <a:pt x="376324" y="554614"/>
                  </a:cubicBezTo>
                  <a:cubicBezTo>
                    <a:pt x="482768" y="558424"/>
                    <a:pt x="589213" y="560964"/>
                    <a:pt x="695658" y="559694"/>
                  </a:cubicBezTo>
                  <a:cubicBezTo>
                    <a:pt x="764332" y="558424"/>
                    <a:pt x="829572" y="560964"/>
                    <a:pt x="898247" y="560964"/>
                  </a:cubicBezTo>
                  <a:cubicBezTo>
                    <a:pt x="997824" y="560964"/>
                    <a:pt x="1097401" y="559694"/>
                    <a:pt x="1196979" y="560964"/>
                  </a:cubicBezTo>
                  <a:cubicBezTo>
                    <a:pt x="1344628" y="562234"/>
                    <a:pt x="2965336" y="552074"/>
                    <a:pt x="3116419" y="554614"/>
                  </a:cubicBezTo>
                  <a:cubicBezTo>
                    <a:pt x="3181659" y="555884"/>
                    <a:pt x="3246900" y="557155"/>
                    <a:pt x="3308706" y="557155"/>
                  </a:cubicBezTo>
                  <a:cubicBezTo>
                    <a:pt x="3422019" y="559694"/>
                    <a:pt x="3531897" y="555884"/>
                    <a:pt x="3645209" y="559694"/>
                  </a:cubicBezTo>
                  <a:cubicBezTo>
                    <a:pt x="3737919" y="562234"/>
                    <a:pt x="3830629" y="562234"/>
                    <a:pt x="3923339" y="564774"/>
                  </a:cubicBezTo>
                  <a:cubicBezTo>
                    <a:pt x="4060688" y="568584"/>
                    <a:pt x="4198036" y="571124"/>
                    <a:pt x="4335384" y="572394"/>
                  </a:cubicBezTo>
                  <a:cubicBezTo>
                    <a:pt x="4377740" y="572394"/>
                    <a:pt x="4395520" y="571124"/>
                    <a:pt x="4415840" y="571124"/>
                  </a:cubicBezTo>
                  <a:close/>
                </a:path>
              </a:pathLst>
            </a:custGeom>
            <a:solidFill>
              <a:srgbClr val="FAF3E2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1075382" y="2835292"/>
            <a:ext cx="16230600" cy="7417041"/>
            <a:chOff x="0" y="0"/>
            <a:chExt cx="5541791" cy="2532481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38100" y="44450"/>
              <a:ext cx="5504962" cy="2488031"/>
            </a:xfrm>
            <a:custGeom>
              <a:avLst/>
              <a:gdLst/>
              <a:ahLst/>
              <a:cxnLst/>
              <a:rect r="r" b="b" t="t" l="l"/>
              <a:pathLst>
                <a:path h="2488031" w="5504962">
                  <a:moveTo>
                    <a:pt x="2540" y="2457552"/>
                  </a:moveTo>
                  <a:cubicBezTo>
                    <a:pt x="0" y="2466442"/>
                    <a:pt x="5080" y="2472792"/>
                    <a:pt x="34642" y="2474062"/>
                  </a:cubicBezTo>
                  <a:cubicBezTo>
                    <a:pt x="68908" y="2475331"/>
                    <a:pt x="98890" y="2475331"/>
                    <a:pt x="133156" y="2475331"/>
                  </a:cubicBezTo>
                  <a:cubicBezTo>
                    <a:pt x="270219" y="2476602"/>
                    <a:pt x="407282" y="2476602"/>
                    <a:pt x="548628" y="2477872"/>
                  </a:cubicBezTo>
                  <a:cubicBezTo>
                    <a:pt x="625726" y="2479142"/>
                    <a:pt x="702823" y="2480412"/>
                    <a:pt x="775638" y="2481681"/>
                  </a:cubicBezTo>
                  <a:cubicBezTo>
                    <a:pt x="904135" y="2482952"/>
                    <a:pt x="1028348" y="2482952"/>
                    <a:pt x="1156844" y="2484222"/>
                  </a:cubicBezTo>
                  <a:cubicBezTo>
                    <a:pt x="1208243" y="2484222"/>
                    <a:pt x="1255358" y="2484222"/>
                    <a:pt x="1306757" y="2482952"/>
                  </a:cubicBezTo>
                  <a:cubicBezTo>
                    <a:pt x="1328173" y="2482952"/>
                    <a:pt x="1353872" y="2481681"/>
                    <a:pt x="1375288" y="2481681"/>
                  </a:cubicBezTo>
                  <a:cubicBezTo>
                    <a:pt x="1460953" y="2482952"/>
                    <a:pt x="3174239" y="2474062"/>
                    <a:pt x="3259903" y="2475331"/>
                  </a:cubicBezTo>
                  <a:cubicBezTo>
                    <a:pt x="3379833" y="2476602"/>
                    <a:pt x="3709641" y="2476602"/>
                    <a:pt x="3829570" y="2476602"/>
                  </a:cubicBezTo>
                  <a:cubicBezTo>
                    <a:pt x="3876686" y="2476602"/>
                    <a:pt x="3919518" y="2475331"/>
                    <a:pt x="3966633" y="2475331"/>
                  </a:cubicBezTo>
                  <a:lnTo>
                    <a:pt x="4197927" y="2479142"/>
                  </a:lnTo>
                  <a:cubicBezTo>
                    <a:pt x="4364972" y="2481681"/>
                    <a:pt x="4527734" y="2479142"/>
                    <a:pt x="4694780" y="2482952"/>
                  </a:cubicBezTo>
                  <a:cubicBezTo>
                    <a:pt x="4973189" y="2488031"/>
                    <a:pt x="5255881" y="2481681"/>
                    <a:pt x="5440192" y="2486762"/>
                  </a:cubicBezTo>
                  <a:cubicBezTo>
                    <a:pt x="5460512" y="2488031"/>
                    <a:pt x="5480831" y="2486762"/>
                    <a:pt x="5503692" y="2486762"/>
                  </a:cubicBezTo>
                  <a:lnTo>
                    <a:pt x="5503692" y="2427072"/>
                  </a:lnTo>
                  <a:cubicBezTo>
                    <a:pt x="5502422" y="2344370"/>
                    <a:pt x="5501151" y="2253256"/>
                    <a:pt x="5501151" y="2156447"/>
                  </a:cubicBezTo>
                  <a:cubicBezTo>
                    <a:pt x="5501151" y="2044453"/>
                    <a:pt x="5504962" y="1930561"/>
                    <a:pt x="5498612" y="1818566"/>
                  </a:cubicBezTo>
                  <a:cubicBezTo>
                    <a:pt x="5490992" y="1744536"/>
                    <a:pt x="5479562" y="284814"/>
                    <a:pt x="5479562" y="210784"/>
                  </a:cubicBezTo>
                  <a:cubicBezTo>
                    <a:pt x="5477022" y="159532"/>
                    <a:pt x="5475751" y="106382"/>
                    <a:pt x="5473212" y="55131"/>
                  </a:cubicBezTo>
                  <a:cubicBezTo>
                    <a:pt x="5473212" y="39945"/>
                    <a:pt x="5471942" y="24759"/>
                    <a:pt x="5470672" y="6350"/>
                  </a:cubicBezTo>
                  <a:cubicBezTo>
                    <a:pt x="5460512" y="3810"/>
                    <a:pt x="5451622" y="2540"/>
                    <a:pt x="5441462" y="1270"/>
                  </a:cubicBezTo>
                  <a:cubicBezTo>
                    <a:pt x="5433842" y="0"/>
                    <a:pt x="5426222" y="1270"/>
                    <a:pt x="5419872" y="1270"/>
                  </a:cubicBezTo>
                  <a:lnTo>
                    <a:pt x="13226" y="6350"/>
                  </a:lnTo>
                  <a:lnTo>
                    <a:pt x="2540" y="2457552"/>
                  </a:lnTo>
                  <a:close/>
                </a:path>
              </a:pathLst>
            </a:custGeom>
            <a:solidFill>
              <a:srgbClr val="2E2C2B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11430" y="16510"/>
              <a:ext cx="5480832" cy="2477872"/>
            </a:xfrm>
            <a:custGeom>
              <a:avLst/>
              <a:gdLst/>
              <a:ahLst/>
              <a:cxnLst/>
              <a:rect r="r" b="b" t="t" l="l"/>
              <a:pathLst>
                <a:path h="2477872" w="5480832">
                  <a:moveTo>
                    <a:pt x="5480832" y="2477872"/>
                  </a:moveTo>
                  <a:lnTo>
                    <a:pt x="0" y="2470252"/>
                  </a:lnTo>
                  <a:lnTo>
                    <a:pt x="0" y="876522"/>
                  </a:lnTo>
                  <a:lnTo>
                    <a:pt x="7620" y="20320"/>
                  </a:lnTo>
                  <a:lnTo>
                    <a:pt x="2751171" y="0"/>
                  </a:lnTo>
                  <a:lnTo>
                    <a:pt x="5459242" y="889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-3810" y="0"/>
              <a:ext cx="5510041" cy="2504542"/>
            </a:xfrm>
            <a:custGeom>
              <a:avLst/>
              <a:gdLst/>
              <a:ahLst/>
              <a:cxnLst/>
              <a:rect r="r" b="b" t="t" l="l"/>
              <a:pathLst>
                <a:path h="2504542" w="5510041">
                  <a:moveTo>
                    <a:pt x="5475752" y="21590"/>
                  </a:moveTo>
                  <a:cubicBezTo>
                    <a:pt x="5477022" y="34290"/>
                    <a:pt x="5477022" y="44450"/>
                    <a:pt x="5478291" y="55922"/>
                  </a:cubicBezTo>
                  <a:cubicBezTo>
                    <a:pt x="5480832" y="107173"/>
                    <a:pt x="5482102" y="160323"/>
                    <a:pt x="5484641" y="211575"/>
                  </a:cubicBezTo>
                  <a:cubicBezTo>
                    <a:pt x="5484641" y="285605"/>
                    <a:pt x="5497341" y="1745328"/>
                    <a:pt x="5503691" y="1819358"/>
                  </a:cubicBezTo>
                  <a:cubicBezTo>
                    <a:pt x="5510041" y="1931352"/>
                    <a:pt x="5506232" y="2045244"/>
                    <a:pt x="5506232" y="2157238"/>
                  </a:cubicBezTo>
                  <a:cubicBezTo>
                    <a:pt x="5506232" y="2255945"/>
                    <a:pt x="5507502" y="2347059"/>
                    <a:pt x="5508772" y="2443581"/>
                  </a:cubicBezTo>
                  <a:lnTo>
                    <a:pt x="5508772" y="2503272"/>
                  </a:lnTo>
                  <a:cubicBezTo>
                    <a:pt x="5485911" y="2503272"/>
                    <a:pt x="5465591" y="2504542"/>
                    <a:pt x="5445272" y="2503272"/>
                  </a:cubicBezTo>
                  <a:cubicBezTo>
                    <a:pt x="5173578" y="2498192"/>
                    <a:pt x="4890886" y="2504542"/>
                    <a:pt x="4612477" y="2499462"/>
                  </a:cubicBezTo>
                  <a:cubicBezTo>
                    <a:pt x="4445431" y="2495652"/>
                    <a:pt x="4282669" y="2498192"/>
                    <a:pt x="4115624" y="2495652"/>
                  </a:cubicBezTo>
                  <a:lnTo>
                    <a:pt x="3884330" y="2491842"/>
                  </a:lnTo>
                  <a:cubicBezTo>
                    <a:pt x="3837215" y="2491842"/>
                    <a:pt x="3794383" y="2493112"/>
                    <a:pt x="3747267" y="2493112"/>
                  </a:cubicBezTo>
                  <a:cubicBezTo>
                    <a:pt x="3627337" y="2491842"/>
                    <a:pt x="3297529" y="2493112"/>
                    <a:pt x="3177600" y="2491842"/>
                  </a:cubicBezTo>
                  <a:cubicBezTo>
                    <a:pt x="3091935" y="2490572"/>
                    <a:pt x="1378649" y="2499462"/>
                    <a:pt x="1292985" y="2498192"/>
                  </a:cubicBezTo>
                  <a:cubicBezTo>
                    <a:pt x="1271569" y="2498192"/>
                    <a:pt x="1245870" y="2499462"/>
                    <a:pt x="1224454" y="2499462"/>
                  </a:cubicBezTo>
                  <a:cubicBezTo>
                    <a:pt x="1173055" y="2499462"/>
                    <a:pt x="1125940" y="2500731"/>
                    <a:pt x="1074541" y="2500731"/>
                  </a:cubicBezTo>
                  <a:cubicBezTo>
                    <a:pt x="946045" y="2500731"/>
                    <a:pt x="821831" y="2499462"/>
                    <a:pt x="693335" y="2498192"/>
                  </a:cubicBezTo>
                  <a:cubicBezTo>
                    <a:pt x="616237" y="2496922"/>
                    <a:pt x="539139" y="2495652"/>
                    <a:pt x="466325" y="2494381"/>
                  </a:cubicBezTo>
                  <a:cubicBezTo>
                    <a:pt x="329262" y="2493112"/>
                    <a:pt x="192199" y="2491842"/>
                    <a:pt x="50853" y="2491842"/>
                  </a:cubicBezTo>
                  <a:cubicBezTo>
                    <a:pt x="38100" y="2491842"/>
                    <a:pt x="29210" y="2491842"/>
                    <a:pt x="19050" y="2490572"/>
                  </a:cubicBezTo>
                  <a:cubicBezTo>
                    <a:pt x="10160" y="2489302"/>
                    <a:pt x="5080" y="2482952"/>
                    <a:pt x="7620" y="2474062"/>
                  </a:cubicBezTo>
                  <a:cubicBezTo>
                    <a:pt x="16510" y="2441970"/>
                    <a:pt x="12700" y="2394515"/>
                    <a:pt x="11430" y="2345161"/>
                  </a:cubicBezTo>
                  <a:cubicBezTo>
                    <a:pt x="10160" y="2244556"/>
                    <a:pt x="6350" y="2145849"/>
                    <a:pt x="7620" y="2045244"/>
                  </a:cubicBezTo>
                  <a:cubicBezTo>
                    <a:pt x="5080" y="1919963"/>
                    <a:pt x="0" y="369126"/>
                    <a:pt x="7620" y="241946"/>
                  </a:cubicBezTo>
                  <a:cubicBezTo>
                    <a:pt x="8890" y="217269"/>
                    <a:pt x="7620" y="190695"/>
                    <a:pt x="8890" y="166018"/>
                  </a:cubicBezTo>
                  <a:cubicBezTo>
                    <a:pt x="10160" y="126156"/>
                    <a:pt x="12700" y="82497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85118" y="30480"/>
                    <a:pt x="153650" y="29210"/>
                  </a:cubicBezTo>
                  <a:cubicBezTo>
                    <a:pt x="269297" y="25400"/>
                    <a:pt x="384943" y="22860"/>
                    <a:pt x="504874" y="20320"/>
                  </a:cubicBezTo>
                  <a:cubicBezTo>
                    <a:pt x="586255" y="17780"/>
                    <a:pt x="667636" y="16510"/>
                    <a:pt x="744734" y="13970"/>
                  </a:cubicBezTo>
                  <a:cubicBezTo>
                    <a:pt x="821831" y="11430"/>
                    <a:pt x="903212" y="8890"/>
                    <a:pt x="980310" y="8890"/>
                  </a:cubicBezTo>
                  <a:cubicBezTo>
                    <a:pt x="1065975" y="7620"/>
                    <a:pt x="1151639" y="10160"/>
                    <a:pt x="1237303" y="8890"/>
                  </a:cubicBezTo>
                  <a:cubicBezTo>
                    <a:pt x="1344384" y="8890"/>
                    <a:pt x="3284680" y="6350"/>
                    <a:pt x="3391760" y="5080"/>
                  </a:cubicBezTo>
                  <a:cubicBezTo>
                    <a:pt x="3494557" y="3810"/>
                    <a:pt x="3597355" y="2540"/>
                    <a:pt x="3704435" y="2540"/>
                  </a:cubicBezTo>
                  <a:cubicBezTo>
                    <a:pt x="3880047" y="1270"/>
                    <a:pt x="4051375" y="0"/>
                    <a:pt x="4226987" y="0"/>
                  </a:cubicBezTo>
                  <a:cubicBezTo>
                    <a:pt x="4299802" y="0"/>
                    <a:pt x="4376900" y="2540"/>
                    <a:pt x="4449714" y="2540"/>
                  </a:cubicBezTo>
                  <a:cubicBezTo>
                    <a:pt x="4651026" y="3810"/>
                    <a:pt x="4856620" y="5080"/>
                    <a:pt x="5057931" y="7620"/>
                  </a:cubicBezTo>
                  <a:cubicBezTo>
                    <a:pt x="5165011" y="8890"/>
                    <a:pt x="5272092" y="12700"/>
                    <a:pt x="5379172" y="16510"/>
                  </a:cubicBezTo>
                  <a:lnTo>
                    <a:pt x="5445272" y="16510"/>
                  </a:lnTo>
                  <a:cubicBezTo>
                    <a:pt x="5456702" y="17780"/>
                    <a:pt x="5465591" y="20320"/>
                    <a:pt x="5475752" y="21590"/>
                  </a:cubicBezTo>
                  <a:close/>
                  <a:moveTo>
                    <a:pt x="5485911" y="2486762"/>
                  </a:moveTo>
                  <a:cubicBezTo>
                    <a:pt x="5487182" y="2470252"/>
                    <a:pt x="5488452" y="2457552"/>
                    <a:pt x="5488452" y="2444852"/>
                  </a:cubicBezTo>
                  <a:cubicBezTo>
                    <a:pt x="5487182" y="2337569"/>
                    <a:pt x="5485911" y="2236963"/>
                    <a:pt x="5485911" y="2128766"/>
                  </a:cubicBezTo>
                  <a:cubicBezTo>
                    <a:pt x="5485911" y="2079412"/>
                    <a:pt x="5488452" y="2030059"/>
                    <a:pt x="5487182" y="1980705"/>
                  </a:cubicBezTo>
                  <a:cubicBezTo>
                    <a:pt x="5487182" y="1935148"/>
                    <a:pt x="5485911" y="1887693"/>
                    <a:pt x="5484641" y="1842136"/>
                  </a:cubicBezTo>
                  <a:cubicBezTo>
                    <a:pt x="5479561" y="1771903"/>
                    <a:pt x="5468132" y="317875"/>
                    <a:pt x="5468132" y="247641"/>
                  </a:cubicBezTo>
                  <a:cubicBezTo>
                    <a:pt x="5465591" y="188796"/>
                    <a:pt x="5463052" y="128054"/>
                    <a:pt x="5460511" y="69209"/>
                  </a:cubicBezTo>
                  <a:cubicBezTo>
                    <a:pt x="5459241" y="44450"/>
                    <a:pt x="5457972" y="43180"/>
                    <a:pt x="5439137" y="41910"/>
                  </a:cubicBezTo>
                  <a:cubicBezTo>
                    <a:pt x="5426288" y="41910"/>
                    <a:pt x="5417721" y="41910"/>
                    <a:pt x="5404871" y="40640"/>
                  </a:cubicBezTo>
                  <a:cubicBezTo>
                    <a:pt x="5297791" y="36830"/>
                    <a:pt x="5186427" y="31750"/>
                    <a:pt x="5079347" y="30480"/>
                  </a:cubicBezTo>
                  <a:cubicBezTo>
                    <a:pt x="4818071" y="26670"/>
                    <a:pt x="4552511" y="25400"/>
                    <a:pt x="4291236" y="22860"/>
                  </a:cubicBezTo>
                  <a:lnTo>
                    <a:pt x="3982844" y="22860"/>
                  </a:lnTo>
                  <a:cubicBezTo>
                    <a:pt x="3845781" y="22860"/>
                    <a:pt x="3708718" y="22860"/>
                    <a:pt x="3575939" y="24130"/>
                  </a:cubicBezTo>
                  <a:cubicBezTo>
                    <a:pt x="3460292" y="25400"/>
                    <a:pt x="1511429" y="29210"/>
                    <a:pt x="1395782" y="29210"/>
                  </a:cubicBezTo>
                  <a:cubicBezTo>
                    <a:pt x="1207321" y="29210"/>
                    <a:pt x="1018859" y="26670"/>
                    <a:pt x="830398" y="33020"/>
                  </a:cubicBezTo>
                  <a:cubicBezTo>
                    <a:pt x="731884" y="36830"/>
                    <a:pt x="637653" y="36830"/>
                    <a:pt x="543422" y="38100"/>
                  </a:cubicBezTo>
                  <a:cubicBezTo>
                    <a:pt x="380660" y="41910"/>
                    <a:pt x="217898" y="45720"/>
                    <a:pt x="55136" y="50800"/>
                  </a:cubicBezTo>
                  <a:cubicBezTo>
                    <a:pt x="36830" y="50800"/>
                    <a:pt x="34290" y="54024"/>
                    <a:pt x="33020" y="76802"/>
                  </a:cubicBezTo>
                  <a:cubicBezTo>
                    <a:pt x="31750" y="110970"/>
                    <a:pt x="31750" y="145138"/>
                    <a:pt x="30480" y="179305"/>
                  </a:cubicBezTo>
                  <a:cubicBezTo>
                    <a:pt x="29210" y="236252"/>
                    <a:pt x="26670" y="291300"/>
                    <a:pt x="25400" y="348246"/>
                  </a:cubicBezTo>
                  <a:cubicBezTo>
                    <a:pt x="20320" y="408989"/>
                    <a:pt x="26670" y="1893388"/>
                    <a:pt x="29210" y="1954130"/>
                  </a:cubicBezTo>
                  <a:cubicBezTo>
                    <a:pt x="29210" y="2018670"/>
                    <a:pt x="29210" y="2085107"/>
                    <a:pt x="30480" y="2149646"/>
                  </a:cubicBezTo>
                  <a:cubicBezTo>
                    <a:pt x="30480" y="2197101"/>
                    <a:pt x="33020" y="2244556"/>
                    <a:pt x="33020" y="2292011"/>
                  </a:cubicBezTo>
                  <a:cubicBezTo>
                    <a:pt x="33020" y="2343263"/>
                    <a:pt x="33020" y="2394515"/>
                    <a:pt x="31750" y="2444852"/>
                  </a:cubicBezTo>
                  <a:lnTo>
                    <a:pt x="31750" y="2455012"/>
                  </a:lnTo>
                  <a:cubicBezTo>
                    <a:pt x="31750" y="2465172"/>
                    <a:pt x="35560" y="2468982"/>
                    <a:pt x="44450" y="2468982"/>
                  </a:cubicBezTo>
                  <a:cubicBezTo>
                    <a:pt x="93685" y="2468982"/>
                    <a:pt x="153650" y="2470252"/>
                    <a:pt x="209332" y="2470252"/>
                  </a:cubicBezTo>
                  <a:cubicBezTo>
                    <a:pt x="290713" y="2470252"/>
                    <a:pt x="376377" y="2467712"/>
                    <a:pt x="457758" y="2470252"/>
                  </a:cubicBezTo>
                  <a:cubicBezTo>
                    <a:pt x="590538" y="2474062"/>
                    <a:pt x="723317" y="2476602"/>
                    <a:pt x="856097" y="2475332"/>
                  </a:cubicBezTo>
                  <a:cubicBezTo>
                    <a:pt x="941761" y="2474062"/>
                    <a:pt x="1023143" y="2476602"/>
                    <a:pt x="1108807" y="2476602"/>
                  </a:cubicBezTo>
                  <a:cubicBezTo>
                    <a:pt x="1233020" y="2476602"/>
                    <a:pt x="1357233" y="2475332"/>
                    <a:pt x="1481447" y="2476602"/>
                  </a:cubicBezTo>
                  <a:cubicBezTo>
                    <a:pt x="1665625" y="2477872"/>
                    <a:pt x="3687302" y="2467712"/>
                    <a:pt x="3875764" y="2470252"/>
                  </a:cubicBezTo>
                  <a:cubicBezTo>
                    <a:pt x="3957145" y="2471522"/>
                    <a:pt x="4038526" y="2472792"/>
                    <a:pt x="4115624" y="2472792"/>
                  </a:cubicBezTo>
                  <a:cubicBezTo>
                    <a:pt x="4256970" y="2475332"/>
                    <a:pt x="4394033" y="2471522"/>
                    <a:pt x="4535379" y="2475332"/>
                  </a:cubicBezTo>
                  <a:cubicBezTo>
                    <a:pt x="4651026" y="2477872"/>
                    <a:pt x="4766672" y="2477872"/>
                    <a:pt x="4882319" y="2480412"/>
                  </a:cubicBezTo>
                  <a:cubicBezTo>
                    <a:pt x="5053648" y="2484222"/>
                    <a:pt x="5224977" y="2486762"/>
                    <a:pt x="5396305" y="2488032"/>
                  </a:cubicBezTo>
                  <a:cubicBezTo>
                    <a:pt x="5447811" y="2488032"/>
                    <a:pt x="5465591" y="2486762"/>
                    <a:pt x="5485911" y="2486762"/>
                  </a:cubicBezTo>
                  <a:close/>
                </a:path>
              </a:pathLst>
            </a:custGeom>
            <a:solidFill>
              <a:srgbClr val="FAF3E2"/>
            </a:solidFill>
          </p:spPr>
        </p:sp>
      </p:grpSp>
      <p:sp>
        <p:nvSpPr>
          <p:cNvPr name="Freeform 11" id="11"/>
          <p:cNvSpPr/>
          <p:nvPr/>
        </p:nvSpPr>
        <p:spPr>
          <a:xfrm flipH="false" flipV="false" rot="657987">
            <a:off x="904572" y="809590"/>
            <a:ext cx="2167263" cy="2244811"/>
          </a:xfrm>
          <a:custGeom>
            <a:avLst/>
            <a:gdLst/>
            <a:ahLst/>
            <a:cxnLst/>
            <a:rect r="r" b="b" t="t" l="l"/>
            <a:pathLst>
              <a:path h="2244811" w="2167263">
                <a:moveTo>
                  <a:pt x="0" y="0"/>
                </a:moveTo>
                <a:lnTo>
                  <a:pt x="2167263" y="0"/>
                </a:lnTo>
                <a:lnTo>
                  <a:pt x="2167263" y="2244811"/>
                </a:lnTo>
                <a:lnTo>
                  <a:pt x="0" y="224481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-4103520">
            <a:off x="15144891" y="605834"/>
            <a:ext cx="1875913" cy="2572948"/>
          </a:xfrm>
          <a:custGeom>
            <a:avLst/>
            <a:gdLst/>
            <a:ahLst/>
            <a:cxnLst/>
            <a:rect r="r" b="b" t="t" l="l"/>
            <a:pathLst>
              <a:path h="2572948" w="1875913">
                <a:moveTo>
                  <a:pt x="0" y="0"/>
                </a:moveTo>
                <a:lnTo>
                  <a:pt x="1875913" y="0"/>
                </a:lnTo>
                <a:lnTo>
                  <a:pt x="1875913" y="2572948"/>
                </a:lnTo>
                <a:lnTo>
                  <a:pt x="0" y="257294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718709" y="3386238"/>
            <a:ext cx="4319326" cy="3239494"/>
          </a:xfrm>
          <a:custGeom>
            <a:avLst/>
            <a:gdLst/>
            <a:ahLst/>
            <a:cxnLst/>
            <a:rect r="r" b="b" t="t" l="l"/>
            <a:pathLst>
              <a:path h="3239494" w="4319326">
                <a:moveTo>
                  <a:pt x="0" y="0"/>
                </a:moveTo>
                <a:lnTo>
                  <a:pt x="4319326" y="0"/>
                </a:lnTo>
                <a:lnTo>
                  <a:pt x="4319326" y="3239494"/>
                </a:lnTo>
                <a:lnTo>
                  <a:pt x="0" y="323949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6401044" y="3415843"/>
            <a:ext cx="4279852" cy="3209889"/>
          </a:xfrm>
          <a:custGeom>
            <a:avLst/>
            <a:gdLst/>
            <a:ahLst/>
            <a:cxnLst/>
            <a:rect r="r" b="b" t="t" l="l"/>
            <a:pathLst>
              <a:path h="3209889" w="4279852">
                <a:moveTo>
                  <a:pt x="0" y="0"/>
                </a:moveTo>
                <a:lnTo>
                  <a:pt x="4279852" y="0"/>
                </a:lnTo>
                <a:lnTo>
                  <a:pt x="4279852" y="3209889"/>
                </a:lnTo>
                <a:lnTo>
                  <a:pt x="0" y="320988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1042846" y="3415843"/>
            <a:ext cx="4821754" cy="3212493"/>
          </a:xfrm>
          <a:custGeom>
            <a:avLst/>
            <a:gdLst/>
            <a:ahLst/>
            <a:cxnLst/>
            <a:rect r="r" b="b" t="t" l="l"/>
            <a:pathLst>
              <a:path h="3212493" w="4821754">
                <a:moveTo>
                  <a:pt x="0" y="0"/>
                </a:moveTo>
                <a:lnTo>
                  <a:pt x="4821753" y="0"/>
                </a:lnTo>
                <a:lnTo>
                  <a:pt x="4821753" y="3212493"/>
                </a:lnTo>
                <a:lnTo>
                  <a:pt x="0" y="3212493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1473217" y="7353300"/>
            <a:ext cx="16151104" cy="1905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49"/>
              </a:lnSpc>
            </a:pPr>
            <a:r>
              <a:rPr lang="en-US" sz="4499">
                <a:solidFill>
                  <a:srgbClr val="404040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Quels types de paysages trouve-t-on dans le département?</a:t>
            </a:r>
          </a:p>
          <a:p>
            <a:pPr algn="l">
              <a:lnSpc>
                <a:spcPts val="4949"/>
              </a:lnSpc>
            </a:pPr>
          </a:p>
          <a:p>
            <a:pPr algn="l">
              <a:lnSpc>
                <a:spcPts val="4949"/>
              </a:lnSpc>
            </a:pPr>
            <a:r>
              <a:rPr lang="en-US" sz="4499">
                <a:solidFill>
                  <a:srgbClr val="404040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Quelles activités humaines y trouve-t-on  ?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3746626" y="1198571"/>
            <a:ext cx="10794747" cy="11779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9100"/>
              </a:lnSpc>
            </a:pPr>
            <a:r>
              <a:rPr lang="en-US" sz="6500">
                <a:solidFill>
                  <a:srgbClr val="1800AD"/>
                </a:solidFill>
                <a:latin typeface="Brasika"/>
                <a:ea typeface="Brasika"/>
                <a:cs typeface="Brasika"/>
                <a:sym typeface="Brasika"/>
              </a:rPr>
              <a:t>Doc 2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1042846" y="3129064"/>
            <a:ext cx="1881932" cy="2571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La plaine de la Bièvre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718709" y="3097174"/>
            <a:ext cx="1750888" cy="2571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La ville de Grenoble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6457429" y="3158669"/>
            <a:ext cx="2686571" cy="2571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Les Deux-Alpes - station de ski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7D5D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381364" cy="10500354"/>
          </a:xfrm>
          <a:custGeom>
            <a:avLst/>
            <a:gdLst/>
            <a:ahLst/>
            <a:cxnLst/>
            <a:rect r="r" b="b" t="t" l="l"/>
            <a:pathLst>
              <a:path h="10500354" w="18381364">
                <a:moveTo>
                  <a:pt x="0" y="0"/>
                </a:moveTo>
                <a:lnTo>
                  <a:pt x="18381364" y="0"/>
                </a:lnTo>
                <a:lnTo>
                  <a:pt x="18381364" y="10500354"/>
                </a:lnTo>
                <a:lnTo>
                  <a:pt x="0" y="1050035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2595694" y="1028700"/>
            <a:ext cx="13096613" cy="1806592"/>
            <a:chOff x="0" y="0"/>
            <a:chExt cx="4471720" cy="61684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38100" y="44450"/>
              <a:ext cx="4434890" cy="572394"/>
            </a:xfrm>
            <a:custGeom>
              <a:avLst/>
              <a:gdLst/>
              <a:ahLst/>
              <a:cxnLst/>
              <a:rect r="r" b="b" t="t" l="l"/>
              <a:pathLst>
                <a:path h="572394" w="4434890">
                  <a:moveTo>
                    <a:pt x="2540" y="541914"/>
                  </a:moveTo>
                  <a:cubicBezTo>
                    <a:pt x="0" y="550804"/>
                    <a:pt x="5080" y="557154"/>
                    <a:pt x="28814" y="558424"/>
                  </a:cubicBezTo>
                  <a:cubicBezTo>
                    <a:pt x="56284" y="559694"/>
                    <a:pt x="80320" y="559694"/>
                    <a:pt x="107789" y="559694"/>
                  </a:cubicBezTo>
                  <a:cubicBezTo>
                    <a:pt x="217668" y="560964"/>
                    <a:pt x="327546" y="560964"/>
                    <a:pt x="440858" y="562234"/>
                  </a:cubicBezTo>
                  <a:cubicBezTo>
                    <a:pt x="502665" y="563504"/>
                    <a:pt x="564472" y="564774"/>
                    <a:pt x="622845" y="566044"/>
                  </a:cubicBezTo>
                  <a:cubicBezTo>
                    <a:pt x="725856" y="567314"/>
                    <a:pt x="825433" y="567314"/>
                    <a:pt x="928444" y="568584"/>
                  </a:cubicBezTo>
                  <a:cubicBezTo>
                    <a:pt x="969649" y="568584"/>
                    <a:pt x="1007419" y="568584"/>
                    <a:pt x="1048624" y="567314"/>
                  </a:cubicBezTo>
                  <a:cubicBezTo>
                    <a:pt x="1065792" y="567314"/>
                    <a:pt x="1086395" y="566044"/>
                    <a:pt x="1103563" y="566044"/>
                  </a:cubicBezTo>
                  <a:cubicBezTo>
                    <a:pt x="1172237" y="567314"/>
                    <a:pt x="2545719" y="558424"/>
                    <a:pt x="2614393" y="559694"/>
                  </a:cubicBezTo>
                  <a:cubicBezTo>
                    <a:pt x="2710536" y="560964"/>
                    <a:pt x="2974932" y="560964"/>
                    <a:pt x="3071075" y="560964"/>
                  </a:cubicBezTo>
                  <a:cubicBezTo>
                    <a:pt x="3108846" y="560964"/>
                    <a:pt x="3143183" y="559694"/>
                    <a:pt x="3180954" y="559694"/>
                  </a:cubicBezTo>
                  <a:lnTo>
                    <a:pt x="3366374" y="563504"/>
                  </a:lnTo>
                  <a:cubicBezTo>
                    <a:pt x="3500288" y="566044"/>
                    <a:pt x="3630769" y="563504"/>
                    <a:pt x="3764683" y="567314"/>
                  </a:cubicBezTo>
                  <a:cubicBezTo>
                    <a:pt x="3987874" y="572394"/>
                    <a:pt x="4214499" y="566044"/>
                    <a:pt x="4370120" y="571124"/>
                  </a:cubicBezTo>
                  <a:cubicBezTo>
                    <a:pt x="4390440" y="572394"/>
                    <a:pt x="4410760" y="571124"/>
                    <a:pt x="4433620" y="571124"/>
                  </a:cubicBezTo>
                  <a:lnTo>
                    <a:pt x="4433620" y="511434"/>
                  </a:lnTo>
                  <a:cubicBezTo>
                    <a:pt x="4432350" y="472142"/>
                    <a:pt x="4431080" y="454026"/>
                    <a:pt x="4431080" y="434778"/>
                  </a:cubicBezTo>
                  <a:cubicBezTo>
                    <a:pt x="4431080" y="412510"/>
                    <a:pt x="4434890" y="389865"/>
                    <a:pt x="4428540" y="367597"/>
                  </a:cubicBezTo>
                  <a:cubicBezTo>
                    <a:pt x="4420920" y="352878"/>
                    <a:pt x="4409490" y="62644"/>
                    <a:pt x="4409490" y="47925"/>
                  </a:cubicBezTo>
                  <a:cubicBezTo>
                    <a:pt x="4406950" y="37735"/>
                    <a:pt x="4405680" y="27167"/>
                    <a:pt x="4403140" y="16977"/>
                  </a:cubicBezTo>
                  <a:cubicBezTo>
                    <a:pt x="4403140" y="13957"/>
                    <a:pt x="4401870" y="10938"/>
                    <a:pt x="4400600" y="6350"/>
                  </a:cubicBezTo>
                  <a:cubicBezTo>
                    <a:pt x="4390440" y="3810"/>
                    <a:pt x="4381550" y="2540"/>
                    <a:pt x="4371390" y="1270"/>
                  </a:cubicBezTo>
                  <a:cubicBezTo>
                    <a:pt x="4363770" y="0"/>
                    <a:pt x="4356150" y="1270"/>
                    <a:pt x="4349800" y="1270"/>
                  </a:cubicBezTo>
                  <a:lnTo>
                    <a:pt x="11645" y="6350"/>
                  </a:lnTo>
                  <a:lnTo>
                    <a:pt x="2540" y="541914"/>
                  </a:lnTo>
                  <a:close/>
                </a:path>
              </a:pathLst>
            </a:custGeom>
            <a:solidFill>
              <a:srgbClr val="2E2C2B"/>
            </a:solid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1430" y="16510"/>
              <a:ext cx="4410760" cy="562234"/>
            </a:xfrm>
            <a:custGeom>
              <a:avLst/>
              <a:gdLst/>
              <a:ahLst/>
              <a:cxnLst/>
              <a:rect r="r" b="b" t="t" l="l"/>
              <a:pathLst>
                <a:path h="562234" w="4410760">
                  <a:moveTo>
                    <a:pt x="4410760" y="562234"/>
                  </a:moveTo>
                  <a:lnTo>
                    <a:pt x="0" y="554614"/>
                  </a:lnTo>
                  <a:lnTo>
                    <a:pt x="0" y="202677"/>
                  </a:lnTo>
                  <a:lnTo>
                    <a:pt x="7620" y="20320"/>
                  </a:lnTo>
                  <a:lnTo>
                    <a:pt x="2211850" y="0"/>
                  </a:lnTo>
                  <a:lnTo>
                    <a:pt x="4389170" y="889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-3810" y="0"/>
              <a:ext cx="4439970" cy="588904"/>
            </a:xfrm>
            <a:custGeom>
              <a:avLst/>
              <a:gdLst/>
              <a:ahLst/>
              <a:cxnLst/>
              <a:rect r="r" b="b" t="t" l="l"/>
              <a:pathLst>
                <a:path h="588904" w="4439970">
                  <a:moveTo>
                    <a:pt x="4405680" y="21590"/>
                  </a:moveTo>
                  <a:cubicBezTo>
                    <a:pt x="4406950" y="34290"/>
                    <a:pt x="4406950" y="44450"/>
                    <a:pt x="4408220" y="52746"/>
                  </a:cubicBezTo>
                  <a:cubicBezTo>
                    <a:pt x="4410760" y="62936"/>
                    <a:pt x="4412030" y="73504"/>
                    <a:pt x="4414570" y="83694"/>
                  </a:cubicBezTo>
                  <a:cubicBezTo>
                    <a:pt x="4414570" y="98414"/>
                    <a:pt x="4427270" y="388648"/>
                    <a:pt x="4433620" y="403367"/>
                  </a:cubicBezTo>
                  <a:cubicBezTo>
                    <a:pt x="4439970" y="425634"/>
                    <a:pt x="4436160" y="448279"/>
                    <a:pt x="4436160" y="470547"/>
                  </a:cubicBezTo>
                  <a:cubicBezTo>
                    <a:pt x="4436160" y="490173"/>
                    <a:pt x="4437430" y="508289"/>
                    <a:pt x="4438700" y="527944"/>
                  </a:cubicBezTo>
                  <a:lnTo>
                    <a:pt x="4438700" y="587634"/>
                  </a:lnTo>
                  <a:cubicBezTo>
                    <a:pt x="4415840" y="587634"/>
                    <a:pt x="4395520" y="588904"/>
                    <a:pt x="4375200" y="587634"/>
                  </a:cubicBezTo>
                  <a:cubicBezTo>
                    <a:pt x="4156831" y="582554"/>
                    <a:pt x="3930207" y="588904"/>
                    <a:pt x="3707016" y="583824"/>
                  </a:cubicBezTo>
                  <a:cubicBezTo>
                    <a:pt x="3573101" y="580014"/>
                    <a:pt x="3442621" y="582554"/>
                    <a:pt x="3308706" y="580014"/>
                  </a:cubicBezTo>
                  <a:lnTo>
                    <a:pt x="3123286" y="576204"/>
                  </a:lnTo>
                  <a:cubicBezTo>
                    <a:pt x="3085516" y="576204"/>
                    <a:pt x="3051179" y="577474"/>
                    <a:pt x="3013408" y="577474"/>
                  </a:cubicBezTo>
                  <a:cubicBezTo>
                    <a:pt x="2917264" y="576204"/>
                    <a:pt x="2652869" y="577474"/>
                    <a:pt x="2556725" y="576204"/>
                  </a:cubicBezTo>
                  <a:cubicBezTo>
                    <a:pt x="2488051" y="574934"/>
                    <a:pt x="1114570" y="583824"/>
                    <a:pt x="1045896" y="582554"/>
                  </a:cubicBezTo>
                  <a:cubicBezTo>
                    <a:pt x="1028727" y="582554"/>
                    <a:pt x="1008125" y="583824"/>
                    <a:pt x="990957" y="583824"/>
                  </a:cubicBezTo>
                  <a:cubicBezTo>
                    <a:pt x="949752" y="583824"/>
                    <a:pt x="911981" y="585094"/>
                    <a:pt x="870777" y="585094"/>
                  </a:cubicBezTo>
                  <a:cubicBezTo>
                    <a:pt x="767766" y="585094"/>
                    <a:pt x="668188" y="583824"/>
                    <a:pt x="565177" y="582554"/>
                  </a:cubicBezTo>
                  <a:cubicBezTo>
                    <a:pt x="503371" y="581284"/>
                    <a:pt x="441564" y="580014"/>
                    <a:pt x="383191" y="578744"/>
                  </a:cubicBezTo>
                  <a:cubicBezTo>
                    <a:pt x="273312" y="577474"/>
                    <a:pt x="163434" y="576204"/>
                    <a:pt x="50122" y="576204"/>
                  </a:cubicBezTo>
                  <a:cubicBezTo>
                    <a:pt x="38100" y="576204"/>
                    <a:pt x="29210" y="576204"/>
                    <a:pt x="19050" y="574934"/>
                  </a:cubicBezTo>
                  <a:cubicBezTo>
                    <a:pt x="10160" y="573664"/>
                    <a:pt x="5080" y="567314"/>
                    <a:pt x="7620" y="558424"/>
                  </a:cubicBezTo>
                  <a:cubicBezTo>
                    <a:pt x="16510" y="527160"/>
                    <a:pt x="12700" y="517724"/>
                    <a:pt x="11430" y="507911"/>
                  </a:cubicBezTo>
                  <a:cubicBezTo>
                    <a:pt x="10160" y="487908"/>
                    <a:pt x="6350" y="468283"/>
                    <a:pt x="7620" y="448279"/>
                  </a:cubicBezTo>
                  <a:cubicBezTo>
                    <a:pt x="5080" y="423370"/>
                    <a:pt x="0" y="115020"/>
                    <a:pt x="7620" y="89733"/>
                  </a:cubicBezTo>
                  <a:cubicBezTo>
                    <a:pt x="8890" y="84827"/>
                    <a:pt x="7620" y="79543"/>
                    <a:pt x="8890" y="74636"/>
                  </a:cubicBezTo>
                  <a:cubicBezTo>
                    <a:pt x="10160" y="66711"/>
                    <a:pt x="12700" y="58030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77591" y="30480"/>
                    <a:pt x="132531" y="29210"/>
                  </a:cubicBezTo>
                  <a:cubicBezTo>
                    <a:pt x="225241" y="25400"/>
                    <a:pt x="317951" y="22860"/>
                    <a:pt x="414094" y="20320"/>
                  </a:cubicBezTo>
                  <a:cubicBezTo>
                    <a:pt x="479335" y="17780"/>
                    <a:pt x="544575" y="16510"/>
                    <a:pt x="606382" y="13970"/>
                  </a:cubicBezTo>
                  <a:cubicBezTo>
                    <a:pt x="668188" y="11430"/>
                    <a:pt x="733429" y="8890"/>
                    <a:pt x="795235" y="8890"/>
                  </a:cubicBezTo>
                  <a:cubicBezTo>
                    <a:pt x="863910" y="7620"/>
                    <a:pt x="932584" y="10160"/>
                    <a:pt x="1001258" y="8890"/>
                  </a:cubicBezTo>
                  <a:cubicBezTo>
                    <a:pt x="1087100" y="8890"/>
                    <a:pt x="2642568" y="6350"/>
                    <a:pt x="2728411" y="5080"/>
                  </a:cubicBezTo>
                  <a:cubicBezTo>
                    <a:pt x="2810819" y="3810"/>
                    <a:pt x="2893228" y="2540"/>
                    <a:pt x="2979071" y="2540"/>
                  </a:cubicBezTo>
                  <a:cubicBezTo>
                    <a:pt x="3119853" y="1270"/>
                    <a:pt x="3257201" y="0"/>
                    <a:pt x="3397983" y="0"/>
                  </a:cubicBezTo>
                  <a:cubicBezTo>
                    <a:pt x="3456356" y="0"/>
                    <a:pt x="3518162" y="2540"/>
                    <a:pt x="3576535" y="2540"/>
                  </a:cubicBezTo>
                  <a:cubicBezTo>
                    <a:pt x="3737919" y="3810"/>
                    <a:pt x="3902737" y="5080"/>
                    <a:pt x="4064121" y="7620"/>
                  </a:cubicBezTo>
                  <a:cubicBezTo>
                    <a:pt x="4149964" y="8890"/>
                    <a:pt x="4235806" y="12700"/>
                    <a:pt x="4321649" y="16510"/>
                  </a:cubicBezTo>
                  <a:lnTo>
                    <a:pt x="4375200" y="16510"/>
                  </a:lnTo>
                  <a:cubicBezTo>
                    <a:pt x="4386630" y="17780"/>
                    <a:pt x="4395520" y="20320"/>
                    <a:pt x="4405680" y="21590"/>
                  </a:cubicBezTo>
                  <a:close/>
                  <a:moveTo>
                    <a:pt x="4415840" y="571124"/>
                  </a:moveTo>
                  <a:cubicBezTo>
                    <a:pt x="4417110" y="554614"/>
                    <a:pt x="4418380" y="541914"/>
                    <a:pt x="4418380" y="529214"/>
                  </a:cubicBezTo>
                  <a:cubicBezTo>
                    <a:pt x="4417110" y="506402"/>
                    <a:pt x="4415840" y="486399"/>
                    <a:pt x="4415840" y="464886"/>
                  </a:cubicBezTo>
                  <a:cubicBezTo>
                    <a:pt x="4415840" y="455073"/>
                    <a:pt x="4418380" y="445260"/>
                    <a:pt x="4417110" y="435447"/>
                  </a:cubicBezTo>
                  <a:cubicBezTo>
                    <a:pt x="4417110" y="426389"/>
                    <a:pt x="4415840" y="416954"/>
                    <a:pt x="4414570" y="407896"/>
                  </a:cubicBezTo>
                  <a:cubicBezTo>
                    <a:pt x="4409490" y="393931"/>
                    <a:pt x="4398060" y="104830"/>
                    <a:pt x="4398060" y="90865"/>
                  </a:cubicBezTo>
                  <a:cubicBezTo>
                    <a:pt x="4395520" y="79165"/>
                    <a:pt x="4392980" y="67088"/>
                    <a:pt x="4390440" y="55388"/>
                  </a:cubicBezTo>
                  <a:cubicBezTo>
                    <a:pt x="4389170" y="44450"/>
                    <a:pt x="4387900" y="43180"/>
                    <a:pt x="4369721" y="41910"/>
                  </a:cubicBezTo>
                  <a:cubicBezTo>
                    <a:pt x="4359420" y="41910"/>
                    <a:pt x="4352552" y="41910"/>
                    <a:pt x="4342251" y="40640"/>
                  </a:cubicBezTo>
                  <a:cubicBezTo>
                    <a:pt x="4256409" y="36830"/>
                    <a:pt x="4167132" y="31750"/>
                    <a:pt x="4081290" y="30480"/>
                  </a:cubicBezTo>
                  <a:cubicBezTo>
                    <a:pt x="3871834" y="26670"/>
                    <a:pt x="3658944" y="25400"/>
                    <a:pt x="3449488" y="22860"/>
                  </a:cubicBezTo>
                  <a:lnTo>
                    <a:pt x="3202262" y="22860"/>
                  </a:lnTo>
                  <a:cubicBezTo>
                    <a:pt x="3092383" y="22860"/>
                    <a:pt x="2982505" y="22860"/>
                    <a:pt x="2876060" y="24130"/>
                  </a:cubicBezTo>
                  <a:cubicBezTo>
                    <a:pt x="2783350" y="25400"/>
                    <a:pt x="1221015" y="29210"/>
                    <a:pt x="1128305" y="29210"/>
                  </a:cubicBezTo>
                  <a:cubicBezTo>
                    <a:pt x="977222" y="29210"/>
                    <a:pt x="826139" y="26670"/>
                    <a:pt x="675056" y="33020"/>
                  </a:cubicBezTo>
                  <a:cubicBezTo>
                    <a:pt x="596081" y="36830"/>
                    <a:pt x="520539" y="36830"/>
                    <a:pt x="444998" y="38100"/>
                  </a:cubicBezTo>
                  <a:cubicBezTo>
                    <a:pt x="314517" y="41910"/>
                    <a:pt x="184036" y="45720"/>
                    <a:pt x="53555" y="50800"/>
                  </a:cubicBezTo>
                  <a:cubicBezTo>
                    <a:pt x="36830" y="50800"/>
                    <a:pt x="34290" y="52369"/>
                    <a:pt x="33020" y="56898"/>
                  </a:cubicBezTo>
                  <a:cubicBezTo>
                    <a:pt x="31750" y="63691"/>
                    <a:pt x="31750" y="70485"/>
                    <a:pt x="30480" y="77278"/>
                  </a:cubicBezTo>
                  <a:cubicBezTo>
                    <a:pt x="29210" y="88601"/>
                    <a:pt x="26670" y="99546"/>
                    <a:pt x="25400" y="110868"/>
                  </a:cubicBezTo>
                  <a:cubicBezTo>
                    <a:pt x="20320" y="122946"/>
                    <a:pt x="26670" y="418086"/>
                    <a:pt x="29210" y="430163"/>
                  </a:cubicBezTo>
                  <a:cubicBezTo>
                    <a:pt x="29210" y="442996"/>
                    <a:pt x="29210" y="456205"/>
                    <a:pt x="30480" y="469037"/>
                  </a:cubicBezTo>
                  <a:cubicBezTo>
                    <a:pt x="30480" y="478473"/>
                    <a:pt x="33020" y="487908"/>
                    <a:pt x="33020" y="497344"/>
                  </a:cubicBezTo>
                  <a:cubicBezTo>
                    <a:pt x="33020" y="507534"/>
                    <a:pt x="33020" y="517724"/>
                    <a:pt x="31750" y="529214"/>
                  </a:cubicBezTo>
                  <a:lnTo>
                    <a:pt x="31750" y="539374"/>
                  </a:lnTo>
                  <a:cubicBezTo>
                    <a:pt x="31750" y="549534"/>
                    <a:pt x="35560" y="553344"/>
                    <a:pt x="44450" y="553344"/>
                  </a:cubicBezTo>
                  <a:cubicBezTo>
                    <a:pt x="84459" y="553344"/>
                    <a:pt x="132531" y="554614"/>
                    <a:pt x="177169" y="554614"/>
                  </a:cubicBezTo>
                  <a:cubicBezTo>
                    <a:pt x="242409" y="554614"/>
                    <a:pt x="311083" y="552074"/>
                    <a:pt x="376324" y="554614"/>
                  </a:cubicBezTo>
                  <a:cubicBezTo>
                    <a:pt x="482768" y="558424"/>
                    <a:pt x="589213" y="560964"/>
                    <a:pt x="695658" y="559694"/>
                  </a:cubicBezTo>
                  <a:cubicBezTo>
                    <a:pt x="764332" y="558424"/>
                    <a:pt x="829572" y="560964"/>
                    <a:pt x="898247" y="560964"/>
                  </a:cubicBezTo>
                  <a:cubicBezTo>
                    <a:pt x="997824" y="560964"/>
                    <a:pt x="1097401" y="559694"/>
                    <a:pt x="1196979" y="560964"/>
                  </a:cubicBezTo>
                  <a:cubicBezTo>
                    <a:pt x="1344628" y="562234"/>
                    <a:pt x="2965336" y="552074"/>
                    <a:pt x="3116419" y="554614"/>
                  </a:cubicBezTo>
                  <a:cubicBezTo>
                    <a:pt x="3181659" y="555884"/>
                    <a:pt x="3246900" y="557155"/>
                    <a:pt x="3308706" y="557155"/>
                  </a:cubicBezTo>
                  <a:cubicBezTo>
                    <a:pt x="3422019" y="559694"/>
                    <a:pt x="3531897" y="555884"/>
                    <a:pt x="3645209" y="559694"/>
                  </a:cubicBezTo>
                  <a:cubicBezTo>
                    <a:pt x="3737919" y="562234"/>
                    <a:pt x="3830629" y="562234"/>
                    <a:pt x="3923339" y="564774"/>
                  </a:cubicBezTo>
                  <a:cubicBezTo>
                    <a:pt x="4060688" y="568584"/>
                    <a:pt x="4198036" y="571124"/>
                    <a:pt x="4335384" y="572394"/>
                  </a:cubicBezTo>
                  <a:cubicBezTo>
                    <a:pt x="4377740" y="572394"/>
                    <a:pt x="4395520" y="571124"/>
                    <a:pt x="4415840" y="571124"/>
                  </a:cubicBezTo>
                  <a:close/>
                </a:path>
              </a:pathLst>
            </a:custGeom>
            <a:solidFill>
              <a:srgbClr val="FAF3E2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1028700" y="2835292"/>
            <a:ext cx="16230600" cy="7417041"/>
            <a:chOff x="0" y="0"/>
            <a:chExt cx="5541791" cy="2532481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38100" y="44450"/>
              <a:ext cx="5504962" cy="2488031"/>
            </a:xfrm>
            <a:custGeom>
              <a:avLst/>
              <a:gdLst/>
              <a:ahLst/>
              <a:cxnLst/>
              <a:rect r="r" b="b" t="t" l="l"/>
              <a:pathLst>
                <a:path h="2488031" w="5504962">
                  <a:moveTo>
                    <a:pt x="2540" y="2457552"/>
                  </a:moveTo>
                  <a:cubicBezTo>
                    <a:pt x="0" y="2466442"/>
                    <a:pt x="5080" y="2472792"/>
                    <a:pt x="34642" y="2474062"/>
                  </a:cubicBezTo>
                  <a:cubicBezTo>
                    <a:pt x="68908" y="2475331"/>
                    <a:pt x="98890" y="2475331"/>
                    <a:pt x="133156" y="2475331"/>
                  </a:cubicBezTo>
                  <a:cubicBezTo>
                    <a:pt x="270219" y="2476602"/>
                    <a:pt x="407282" y="2476602"/>
                    <a:pt x="548628" y="2477872"/>
                  </a:cubicBezTo>
                  <a:cubicBezTo>
                    <a:pt x="625726" y="2479142"/>
                    <a:pt x="702823" y="2480412"/>
                    <a:pt x="775638" y="2481681"/>
                  </a:cubicBezTo>
                  <a:cubicBezTo>
                    <a:pt x="904135" y="2482952"/>
                    <a:pt x="1028348" y="2482952"/>
                    <a:pt x="1156844" y="2484222"/>
                  </a:cubicBezTo>
                  <a:cubicBezTo>
                    <a:pt x="1208243" y="2484222"/>
                    <a:pt x="1255358" y="2484222"/>
                    <a:pt x="1306757" y="2482952"/>
                  </a:cubicBezTo>
                  <a:cubicBezTo>
                    <a:pt x="1328173" y="2482952"/>
                    <a:pt x="1353872" y="2481681"/>
                    <a:pt x="1375288" y="2481681"/>
                  </a:cubicBezTo>
                  <a:cubicBezTo>
                    <a:pt x="1460953" y="2482952"/>
                    <a:pt x="3174239" y="2474062"/>
                    <a:pt x="3259903" y="2475331"/>
                  </a:cubicBezTo>
                  <a:cubicBezTo>
                    <a:pt x="3379833" y="2476602"/>
                    <a:pt x="3709641" y="2476602"/>
                    <a:pt x="3829570" y="2476602"/>
                  </a:cubicBezTo>
                  <a:cubicBezTo>
                    <a:pt x="3876686" y="2476602"/>
                    <a:pt x="3919518" y="2475331"/>
                    <a:pt x="3966633" y="2475331"/>
                  </a:cubicBezTo>
                  <a:lnTo>
                    <a:pt x="4197927" y="2479142"/>
                  </a:lnTo>
                  <a:cubicBezTo>
                    <a:pt x="4364972" y="2481681"/>
                    <a:pt x="4527734" y="2479142"/>
                    <a:pt x="4694780" y="2482952"/>
                  </a:cubicBezTo>
                  <a:cubicBezTo>
                    <a:pt x="4973189" y="2488031"/>
                    <a:pt x="5255881" y="2481681"/>
                    <a:pt x="5440192" y="2486762"/>
                  </a:cubicBezTo>
                  <a:cubicBezTo>
                    <a:pt x="5460512" y="2488031"/>
                    <a:pt x="5480831" y="2486762"/>
                    <a:pt x="5503692" y="2486762"/>
                  </a:cubicBezTo>
                  <a:lnTo>
                    <a:pt x="5503692" y="2427072"/>
                  </a:lnTo>
                  <a:cubicBezTo>
                    <a:pt x="5502422" y="2344370"/>
                    <a:pt x="5501151" y="2253256"/>
                    <a:pt x="5501151" y="2156447"/>
                  </a:cubicBezTo>
                  <a:cubicBezTo>
                    <a:pt x="5501151" y="2044453"/>
                    <a:pt x="5504962" y="1930561"/>
                    <a:pt x="5498612" y="1818566"/>
                  </a:cubicBezTo>
                  <a:cubicBezTo>
                    <a:pt x="5490992" y="1744536"/>
                    <a:pt x="5479562" y="284814"/>
                    <a:pt x="5479562" y="210784"/>
                  </a:cubicBezTo>
                  <a:cubicBezTo>
                    <a:pt x="5477022" y="159532"/>
                    <a:pt x="5475751" y="106382"/>
                    <a:pt x="5473212" y="55131"/>
                  </a:cubicBezTo>
                  <a:cubicBezTo>
                    <a:pt x="5473212" y="39945"/>
                    <a:pt x="5471942" y="24759"/>
                    <a:pt x="5470672" y="6350"/>
                  </a:cubicBezTo>
                  <a:cubicBezTo>
                    <a:pt x="5460512" y="3810"/>
                    <a:pt x="5451622" y="2540"/>
                    <a:pt x="5441462" y="1270"/>
                  </a:cubicBezTo>
                  <a:cubicBezTo>
                    <a:pt x="5433842" y="0"/>
                    <a:pt x="5426222" y="1270"/>
                    <a:pt x="5419872" y="1270"/>
                  </a:cubicBezTo>
                  <a:lnTo>
                    <a:pt x="13226" y="6350"/>
                  </a:lnTo>
                  <a:lnTo>
                    <a:pt x="2540" y="2457552"/>
                  </a:lnTo>
                  <a:close/>
                </a:path>
              </a:pathLst>
            </a:custGeom>
            <a:solidFill>
              <a:srgbClr val="2E2C2B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11430" y="16510"/>
              <a:ext cx="5480832" cy="2477872"/>
            </a:xfrm>
            <a:custGeom>
              <a:avLst/>
              <a:gdLst/>
              <a:ahLst/>
              <a:cxnLst/>
              <a:rect r="r" b="b" t="t" l="l"/>
              <a:pathLst>
                <a:path h="2477872" w="5480832">
                  <a:moveTo>
                    <a:pt x="5480832" y="2477872"/>
                  </a:moveTo>
                  <a:lnTo>
                    <a:pt x="0" y="2470252"/>
                  </a:lnTo>
                  <a:lnTo>
                    <a:pt x="0" y="876522"/>
                  </a:lnTo>
                  <a:lnTo>
                    <a:pt x="7620" y="20320"/>
                  </a:lnTo>
                  <a:lnTo>
                    <a:pt x="2751171" y="0"/>
                  </a:lnTo>
                  <a:lnTo>
                    <a:pt x="5459242" y="889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-3810" y="0"/>
              <a:ext cx="5510041" cy="2504542"/>
            </a:xfrm>
            <a:custGeom>
              <a:avLst/>
              <a:gdLst/>
              <a:ahLst/>
              <a:cxnLst/>
              <a:rect r="r" b="b" t="t" l="l"/>
              <a:pathLst>
                <a:path h="2504542" w="5510041">
                  <a:moveTo>
                    <a:pt x="5475752" y="21590"/>
                  </a:moveTo>
                  <a:cubicBezTo>
                    <a:pt x="5477022" y="34290"/>
                    <a:pt x="5477022" y="44450"/>
                    <a:pt x="5478291" y="55922"/>
                  </a:cubicBezTo>
                  <a:cubicBezTo>
                    <a:pt x="5480832" y="107173"/>
                    <a:pt x="5482102" y="160323"/>
                    <a:pt x="5484641" y="211575"/>
                  </a:cubicBezTo>
                  <a:cubicBezTo>
                    <a:pt x="5484641" y="285605"/>
                    <a:pt x="5497341" y="1745328"/>
                    <a:pt x="5503691" y="1819358"/>
                  </a:cubicBezTo>
                  <a:cubicBezTo>
                    <a:pt x="5510041" y="1931352"/>
                    <a:pt x="5506232" y="2045244"/>
                    <a:pt x="5506232" y="2157238"/>
                  </a:cubicBezTo>
                  <a:cubicBezTo>
                    <a:pt x="5506232" y="2255945"/>
                    <a:pt x="5507502" y="2347059"/>
                    <a:pt x="5508772" y="2443581"/>
                  </a:cubicBezTo>
                  <a:lnTo>
                    <a:pt x="5508772" y="2503272"/>
                  </a:lnTo>
                  <a:cubicBezTo>
                    <a:pt x="5485911" y="2503272"/>
                    <a:pt x="5465591" y="2504542"/>
                    <a:pt x="5445272" y="2503272"/>
                  </a:cubicBezTo>
                  <a:cubicBezTo>
                    <a:pt x="5173578" y="2498192"/>
                    <a:pt x="4890886" y="2504542"/>
                    <a:pt x="4612477" y="2499462"/>
                  </a:cubicBezTo>
                  <a:cubicBezTo>
                    <a:pt x="4445431" y="2495652"/>
                    <a:pt x="4282669" y="2498192"/>
                    <a:pt x="4115624" y="2495652"/>
                  </a:cubicBezTo>
                  <a:lnTo>
                    <a:pt x="3884330" y="2491842"/>
                  </a:lnTo>
                  <a:cubicBezTo>
                    <a:pt x="3837215" y="2491842"/>
                    <a:pt x="3794383" y="2493112"/>
                    <a:pt x="3747267" y="2493112"/>
                  </a:cubicBezTo>
                  <a:cubicBezTo>
                    <a:pt x="3627337" y="2491842"/>
                    <a:pt x="3297529" y="2493112"/>
                    <a:pt x="3177600" y="2491842"/>
                  </a:cubicBezTo>
                  <a:cubicBezTo>
                    <a:pt x="3091935" y="2490572"/>
                    <a:pt x="1378649" y="2499462"/>
                    <a:pt x="1292985" y="2498192"/>
                  </a:cubicBezTo>
                  <a:cubicBezTo>
                    <a:pt x="1271569" y="2498192"/>
                    <a:pt x="1245870" y="2499462"/>
                    <a:pt x="1224454" y="2499462"/>
                  </a:cubicBezTo>
                  <a:cubicBezTo>
                    <a:pt x="1173055" y="2499462"/>
                    <a:pt x="1125940" y="2500731"/>
                    <a:pt x="1074541" y="2500731"/>
                  </a:cubicBezTo>
                  <a:cubicBezTo>
                    <a:pt x="946045" y="2500731"/>
                    <a:pt x="821831" y="2499462"/>
                    <a:pt x="693335" y="2498192"/>
                  </a:cubicBezTo>
                  <a:cubicBezTo>
                    <a:pt x="616237" y="2496922"/>
                    <a:pt x="539139" y="2495652"/>
                    <a:pt x="466325" y="2494381"/>
                  </a:cubicBezTo>
                  <a:cubicBezTo>
                    <a:pt x="329262" y="2493112"/>
                    <a:pt x="192199" y="2491842"/>
                    <a:pt x="50853" y="2491842"/>
                  </a:cubicBezTo>
                  <a:cubicBezTo>
                    <a:pt x="38100" y="2491842"/>
                    <a:pt x="29210" y="2491842"/>
                    <a:pt x="19050" y="2490572"/>
                  </a:cubicBezTo>
                  <a:cubicBezTo>
                    <a:pt x="10160" y="2489302"/>
                    <a:pt x="5080" y="2482952"/>
                    <a:pt x="7620" y="2474062"/>
                  </a:cubicBezTo>
                  <a:cubicBezTo>
                    <a:pt x="16510" y="2441970"/>
                    <a:pt x="12700" y="2394515"/>
                    <a:pt x="11430" y="2345161"/>
                  </a:cubicBezTo>
                  <a:cubicBezTo>
                    <a:pt x="10160" y="2244556"/>
                    <a:pt x="6350" y="2145849"/>
                    <a:pt x="7620" y="2045244"/>
                  </a:cubicBezTo>
                  <a:cubicBezTo>
                    <a:pt x="5080" y="1919963"/>
                    <a:pt x="0" y="369126"/>
                    <a:pt x="7620" y="241946"/>
                  </a:cubicBezTo>
                  <a:cubicBezTo>
                    <a:pt x="8890" y="217269"/>
                    <a:pt x="7620" y="190695"/>
                    <a:pt x="8890" y="166018"/>
                  </a:cubicBezTo>
                  <a:cubicBezTo>
                    <a:pt x="10160" y="126156"/>
                    <a:pt x="12700" y="82497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85118" y="30480"/>
                    <a:pt x="153650" y="29210"/>
                  </a:cubicBezTo>
                  <a:cubicBezTo>
                    <a:pt x="269297" y="25400"/>
                    <a:pt x="384943" y="22860"/>
                    <a:pt x="504874" y="20320"/>
                  </a:cubicBezTo>
                  <a:cubicBezTo>
                    <a:pt x="586255" y="17780"/>
                    <a:pt x="667636" y="16510"/>
                    <a:pt x="744734" y="13970"/>
                  </a:cubicBezTo>
                  <a:cubicBezTo>
                    <a:pt x="821831" y="11430"/>
                    <a:pt x="903212" y="8890"/>
                    <a:pt x="980310" y="8890"/>
                  </a:cubicBezTo>
                  <a:cubicBezTo>
                    <a:pt x="1065975" y="7620"/>
                    <a:pt x="1151639" y="10160"/>
                    <a:pt x="1237303" y="8890"/>
                  </a:cubicBezTo>
                  <a:cubicBezTo>
                    <a:pt x="1344384" y="8890"/>
                    <a:pt x="3284680" y="6350"/>
                    <a:pt x="3391760" y="5080"/>
                  </a:cubicBezTo>
                  <a:cubicBezTo>
                    <a:pt x="3494557" y="3810"/>
                    <a:pt x="3597355" y="2540"/>
                    <a:pt x="3704435" y="2540"/>
                  </a:cubicBezTo>
                  <a:cubicBezTo>
                    <a:pt x="3880047" y="1270"/>
                    <a:pt x="4051375" y="0"/>
                    <a:pt x="4226987" y="0"/>
                  </a:cubicBezTo>
                  <a:cubicBezTo>
                    <a:pt x="4299802" y="0"/>
                    <a:pt x="4376900" y="2540"/>
                    <a:pt x="4449714" y="2540"/>
                  </a:cubicBezTo>
                  <a:cubicBezTo>
                    <a:pt x="4651026" y="3810"/>
                    <a:pt x="4856620" y="5080"/>
                    <a:pt x="5057931" y="7620"/>
                  </a:cubicBezTo>
                  <a:cubicBezTo>
                    <a:pt x="5165011" y="8890"/>
                    <a:pt x="5272092" y="12700"/>
                    <a:pt x="5379172" y="16510"/>
                  </a:cubicBezTo>
                  <a:lnTo>
                    <a:pt x="5445272" y="16510"/>
                  </a:lnTo>
                  <a:cubicBezTo>
                    <a:pt x="5456702" y="17780"/>
                    <a:pt x="5465591" y="20320"/>
                    <a:pt x="5475752" y="21590"/>
                  </a:cubicBezTo>
                  <a:close/>
                  <a:moveTo>
                    <a:pt x="5485911" y="2486762"/>
                  </a:moveTo>
                  <a:cubicBezTo>
                    <a:pt x="5487182" y="2470252"/>
                    <a:pt x="5488452" y="2457552"/>
                    <a:pt x="5488452" y="2444852"/>
                  </a:cubicBezTo>
                  <a:cubicBezTo>
                    <a:pt x="5487182" y="2337569"/>
                    <a:pt x="5485911" y="2236963"/>
                    <a:pt x="5485911" y="2128766"/>
                  </a:cubicBezTo>
                  <a:cubicBezTo>
                    <a:pt x="5485911" y="2079412"/>
                    <a:pt x="5488452" y="2030059"/>
                    <a:pt x="5487182" y="1980705"/>
                  </a:cubicBezTo>
                  <a:cubicBezTo>
                    <a:pt x="5487182" y="1935148"/>
                    <a:pt x="5485911" y="1887693"/>
                    <a:pt x="5484641" y="1842136"/>
                  </a:cubicBezTo>
                  <a:cubicBezTo>
                    <a:pt x="5479561" y="1771903"/>
                    <a:pt x="5468132" y="317875"/>
                    <a:pt x="5468132" y="247641"/>
                  </a:cubicBezTo>
                  <a:cubicBezTo>
                    <a:pt x="5465591" y="188796"/>
                    <a:pt x="5463052" y="128054"/>
                    <a:pt x="5460511" y="69209"/>
                  </a:cubicBezTo>
                  <a:cubicBezTo>
                    <a:pt x="5459241" y="44450"/>
                    <a:pt x="5457972" y="43180"/>
                    <a:pt x="5439137" y="41910"/>
                  </a:cubicBezTo>
                  <a:cubicBezTo>
                    <a:pt x="5426288" y="41910"/>
                    <a:pt x="5417721" y="41910"/>
                    <a:pt x="5404871" y="40640"/>
                  </a:cubicBezTo>
                  <a:cubicBezTo>
                    <a:pt x="5297791" y="36830"/>
                    <a:pt x="5186427" y="31750"/>
                    <a:pt x="5079347" y="30480"/>
                  </a:cubicBezTo>
                  <a:cubicBezTo>
                    <a:pt x="4818071" y="26670"/>
                    <a:pt x="4552511" y="25400"/>
                    <a:pt x="4291236" y="22860"/>
                  </a:cubicBezTo>
                  <a:lnTo>
                    <a:pt x="3982844" y="22860"/>
                  </a:lnTo>
                  <a:cubicBezTo>
                    <a:pt x="3845781" y="22860"/>
                    <a:pt x="3708718" y="22860"/>
                    <a:pt x="3575939" y="24130"/>
                  </a:cubicBezTo>
                  <a:cubicBezTo>
                    <a:pt x="3460292" y="25400"/>
                    <a:pt x="1511429" y="29210"/>
                    <a:pt x="1395782" y="29210"/>
                  </a:cubicBezTo>
                  <a:cubicBezTo>
                    <a:pt x="1207321" y="29210"/>
                    <a:pt x="1018859" y="26670"/>
                    <a:pt x="830398" y="33020"/>
                  </a:cubicBezTo>
                  <a:cubicBezTo>
                    <a:pt x="731884" y="36830"/>
                    <a:pt x="637653" y="36830"/>
                    <a:pt x="543422" y="38100"/>
                  </a:cubicBezTo>
                  <a:cubicBezTo>
                    <a:pt x="380660" y="41910"/>
                    <a:pt x="217898" y="45720"/>
                    <a:pt x="55136" y="50800"/>
                  </a:cubicBezTo>
                  <a:cubicBezTo>
                    <a:pt x="36830" y="50800"/>
                    <a:pt x="34290" y="54024"/>
                    <a:pt x="33020" y="76802"/>
                  </a:cubicBezTo>
                  <a:cubicBezTo>
                    <a:pt x="31750" y="110970"/>
                    <a:pt x="31750" y="145138"/>
                    <a:pt x="30480" y="179305"/>
                  </a:cubicBezTo>
                  <a:cubicBezTo>
                    <a:pt x="29210" y="236252"/>
                    <a:pt x="26670" y="291300"/>
                    <a:pt x="25400" y="348246"/>
                  </a:cubicBezTo>
                  <a:cubicBezTo>
                    <a:pt x="20320" y="408989"/>
                    <a:pt x="26670" y="1893388"/>
                    <a:pt x="29210" y="1954130"/>
                  </a:cubicBezTo>
                  <a:cubicBezTo>
                    <a:pt x="29210" y="2018670"/>
                    <a:pt x="29210" y="2085107"/>
                    <a:pt x="30480" y="2149646"/>
                  </a:cubicBezTo>
                  <a:cubicBezTo>
                    <a:pt x="30480" y="2197101"/>
                    <a:pt x="33020" y="2244556"/>
                    <a:pt x="33020" y="2292011"/>
                  </a:cubicBezTo>
                  <a:cubicBezTo>
                    <a:pt x="33020" y="2343263"/>
                    <a:pt x="33020" y="2394515"/>
                    <a:pt x="31750" y="2444852"/>
                  </a:cubicBezTo>
                  <a:lnTo>
                    <a:pt x="31750" y="2455012"/>
                  </a:lnTo>
                  <a:cubicBezTo>
                    <a:pt x="31750" y="2465172"/>
                    <a:pt x="35560" y="2468982"/>
                    <a:pt x="44450" y="2468982"/>
                  </a:cubicBezTo>
                  <a:cubicBezTo>
                    <a:pt x="93685" y="2468982"/>
                    <a:pt x="153650" y="2470252"/>
                    <a:pt x="209332" y="2470252"/>
                  </a:cubicBezTo>
                  <a:cubicBezTo>
                    <a:pt x="290713" y="2470252"/>
                    <a:pt x="376377" y="2467712"/>
                    <a:pt x="457758" y="2470252"/>
                  </a:cubicBezTo>
                  <a:cubicBezTo>
                    <a:pt x="590538" y="2474062"/>
                    <a:pt x="723317" y="2476602"/>
                    <a:pt x="856097" y="2475332"/>
                  </a:cubicBezTo>
                  <a:cubicBezTo>
                    <a:pt x="941761" y="2474062"/>
                    <a:pt x="1023143" y="2476602"/>
                    <a:pt x="1108807" y="2476602"/>
                  </a:cubicBezTo>
                  <a:cubicBezTo>
                    <a:pt x="1233020" y="2476602"/>
                    <a:pt x="1357233" y="2475332"/>
                    <a:pt x="1481447" y="2476602"/>
                  </a:cubicBezTo>
                  <a:cubicBezTo>
                    <a:pt x="1665625" y="2477872"/>
                    <a:pt x="3687302" y="2467712"/>
                    <a:pt x="3875764" y="2470252"/>
                  </a:cubicBezTo>
                  <a:cubicBezTo>
                    <a:pt x="3957145" y="2471522"/>
                    <a:pt x="4038526" y="2472792"/>
                    <a:pt x="4115624" y="2472792"/>
                  </a:cubicBezTo>
                  <a:cubicBezTo>
                    <a:pt x="4256970" y="2475332"/>
                    <a:pt x="4394033" y="2471522"/>
                    <a:pt x="4535379" y="2475332"/>
                  </a:cubicBezTo>
                  <a:cubicBezTo>
                    <a:pt x="4651026" y="2477872"/>
                    <a:pt x="4766672" y="2477872"/>
                    <a:pt x="4882319" y="2480412"/>
                  </a:cubicBezTo>
                  <a:cubicBezTo>
                    <a:pt x="5053648" y="2484222"/>
                    <a:pt x="5224977" y="2486762"/>
                    <a:pt x="5396305" y="2488032"/>
                  </a:cubicBezTo>
                  <a:cubicBezTo>
                    <a:pt x="5447811" y="2488032"/>
                    <a:pt x="5465591" y="2486762"/>
                    <a:pt x="5485911" y="2486762"/>
                  </a:cubicBezTo>
                  <a:close/>
                </a:path>
              </a:pathLst>
            </a:custGeom>
            <a:solidFill>
              <a:srgbClr val="FAF3E2"/>
            </a:solidFill>
          </p:spPr>
        </p:sp>
      </p:grpSp>
      <p:sp>
        <p:nvSpPr>
          <p:cNvPr name="Freeform 11" id="11"/>
          <p:cNvSpPr/>
          <p:nvPr/>
        </p:nvSpPr>
        <p:spPr>
          <a:xfrm flipH="false" flipV="false" rot="657987">
            <a:off x="904572" y="809590"/>
            <a:ext cx="2167263" cy="2244811"/>
          </a:xfrm>
          <a:custGeom>
            <a:avLst/>
            <a:gdLst/>
            <a:ahLst/>
            <a:cxnLst/>
            <a:rect r="r" b="b" t="t" l="l"/>
            <a:pathLst>
              <a:path h="2244811" w="2167263">
                <a:moveTo>
                  <a:pt x="0" y="0"/>
                </a:moveTo>
                <a:lnTo>
                  <a:pt x="2167263" y="0"/>
                </a:lnTo>
                <a:lnTo>
                  <a:pt x="2167263" y="2244811"/>
                </a:lnTo>
                <a:lnTo>
                  <a:pt x="0" y="224481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-4103520">
            <a:off x="15144891" y="605834"/>
            <a:ext cx="1875913" cy="2572948"/>
          </a:xfrm>
          <a:custGeom>
            <a:avLst/>
            <a:gdLst/>
            <a:ahLst/>
            <a:cxnLst/>
            <a:rect r="r" b="b" t="t" l="l"/>
            <a:pathLst>
              <a:path h="2572948" w="1875913">
                <a:moveTo>
                  <a:pt x="0" y="0"/>
                </a:moveTo>
                <a:lnTo>
                  <a:pt x="1875913" y="0"/>
                </a:lnTo>
                <a:lnTo>
                  <a:pt x="1875913" y="2572948"/>
                </a:lnTo>
                <a:lnTo>
                  <a:pt x="0" y="257294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1402575" y="4357825"/>
            <a:ext cx="5341577" cy="2524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49"/>
              </a:lnSpc>
            </a:pPr>
            <a:r>
              <a:rPr lang="en-US" sz="4499">
                <a:solidFill>
                  <a:srgbClr val="404040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Quelles sont les activités économiques en Isère ?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3746626" y="1198571"/>
            <a:ext cx="10794747" cy="11779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9100"/>
              </a:lnSpc>
            </a:pPr>
            <a:r>
              <a:rPr lang="en-US" sz="6500">
                <a:solidFill>
                  <a:srgbClr val="1800AD"/>
                </a:solidFill>
                <a:latin typeface="Brasika"/>
                <a:ea typeface="Brasika"/>
                <a:cs typeface="Brasika"/>
                <a:sym typeface="Brasika"/>
              </a:rPr>
              <a:t>Doc 3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7235676" y="3071118"/>
            <a:ext cx="9714407" cy="71812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L'I</a:t>
            </a:r>
            <a:r>
              <a:rPr lang="en-US" sz="33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sère est un département très urbanisé, dont les activités économiques sont diverses.</a:t>
            </a:r>
          </a:p>
          <a:p>
            <a:pPr algn="l" marL="734059" indent="-367030" lvl="1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industrie : papier, métallurgie, composants électroniques, biens d'équipement, chimie, agroalimentaire, ...</a:t>
            </a:r>
          </a:p>
          <a:p>
            <a:pPr algn="l" marL="734059" indent="-367030" lvl="1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agriculture : 4830 exploitations</a:t>
            </a:r>
          </a:p>
          <a:p>
            <a:pPr algn="l" marL="734059" indent="-367030" lvl="1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tourisme : plus d'une vingtaine de domaines skiables, festivals (Jazz à Vienne, Alpe d’Huez...)</a:t>
            </a:r>
          </a:p>
          <a:p>
            <a:pPr algn="l" marL="734059" indent="-367030" lvl="1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secteur des services : activités informatiques, d'ingénierie et de conseil...</a:t>
            </a:r>
          </a:p>
          <a:p>
            <a:pPr algn="l">
              <a:lnSpc>
                <a:spcPts val="4759"/>
              </a:lnSpc>
            </a:pP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7D5D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381364" cy="10500354"/>
          </a:xfrm>
          <a:custGeom>
            <a:avLst/>
            <a:gdLst/>
            <a:ahLst/>
            <a:cxnLst/>
            <a:rect r="r" b="b" t="t" l="l"/>
            <a:pathLst>
              <a:path h="10500354" w="18381364">
                <a:moveTo>
                  <a:pt x="0" y="0"/>
                </a:moveTo>
                <a:lnTo>
                  <a:pt x="18381364" y="0"/>
                </a:lnTo>
                <a:lnTo>
                  <a:pt x="18381364" y="10500354"/>
                </a:lnTo>
                <a:lnTo>
                  <a:pt x="0" y="1050035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2595694" y="1028700"/>
            <a:ext cx="13096613" cy="1806592"/>
            <a:chOff x="0" y="0"/>
            <a:chExt cx="4471720" cy="61684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38100" y="44450"/>
              <a:ext cx="4434890" cy="572394"/>
            </a:xfrm>
            <a:custGeom>
              <a:avLst/>
              <a:gdLst/>
              <a:ahLst/>
              <a:cxnLst/>
              <a:rect r="r" b="b" t="t" l="l"/>
              <a:pathLst>
                <a:path h="572394" w="4434890">
                  <a:moveTo>
                    <a:pt x="2540" y="541914"/>
                  </a:moveTo>
                  <a:cubicBezTo>
                    <a:pt x="0" y="550804"/>
                    <a:pt x="5080" y="557154"/>
                    <a:pt x="28814" y="558424"/>
                  </a:cubicBezTo>
                  <a:cubicBezTo>
                    <a:pt x="56284" y="559694"/>
                    <a:pt x="80320" y="559694"/>
                    <a:pt x="107789" y="559694"/>
                  </a:cubicBezTo>
                  <a:cubicBezTo>
                    <a:pt x="217668" y="560964"/>
                    <a:pt x="327546" y="560964"/>
                    <a:pt x="440858" y="562234"/>
                  </a:cubicBezTo>
                  <a:cubicBezTo>
                    <a:pt x="502665" y="563504"/>
                    <a:pt x="564472" y="564774"/>
                    <a:pt x="622845" y="566044"/>
                  </a:cubicBezTo>
                  <a:cubicBezTo>
                    <a:pt x="725856" y="567314"/>
                    <a:pt x="825433" y="567314"/>
                    <a:pt x="928444" y="568584"/>
                  </a:cubicBezTo>
                  <a:cubicBezTo>
                    <a:pt x="969649" y="568584"/>
                    <a:pt x="1007419" y="568584"/>
                    <a:pt x="1048624" y="567314"/>
                  </a:cubicBezTo>
                  <a:cubicBezTo>
                    <a:pt x="1065792" y="567314"/>
                    <a:pt x="1086395" y="566044"/>
                    <a:pt x="1103563" y="566044"/>
                  </a:cubicBezTo>
                  <a:cubicBezTo>
                    <a:pt x="1172237" y="567314"/>
                    <a:pt x="2545719" y="558424"/>
                    <a:pt x="2614393" y="559694"/>
                  </a:cubicBezTo>
                  <a:cubicBezTo>
                    <a:pt x="2710536" y="560964"/>
                    <a:pt x="2974932" y="560964"/>
                    <a:pt x="3071075" y="560964"/>
                  </a:cubicBezTo>
                  <a:cubicBezTo>
                    <a:pt x="3108846" y="560964"/>
                    <a:pt x="3143183" y="559694"/>
                    <a:pt x="3180954" y="559694"/>
                  </a:cubicBezTo>
                  <a:lnTo>
                    <a:pt x="3366374" y="563504"/>
                  </a:lnTo>
                  <a:cubicBezTo>
                    <a:pt x="3500288" y="566044"/>
                    <a:pt x="3630769" y="563504"/>
                    <a:pt x="3764683" y="567314"/>
                  </a:cubicBezTo>
                  <a:cubicBezTo>
                    <a:pt x="3987874" y="572394"/>
                    <a:pt x="4214499" y="566044"/>
                    <a:pt x="4370120" y="571124"/>
                  </a:cubicBezTo>
                  <a:cubicBezTo>
                    <a:pt x="4390440" y="572394"/>
                    <a:pt x="4410760" y="571124"/>
                    <a:pt x="4433620" y="571124"/>
                  </a:cubicBezTo>
                  <a:lnTo>
                    <a:pt x="4433620" y="511434"/>
                  </a:lnTo>
                  <a:cubicBezTo>
                    <a:pt x="4432350" y="472142"/>
                    <a:pt x="4431080" y="454026"/>
                    <a:pt x="4431080" y="434778"/>
                  </a:cubicBezTo>
                  <a:cubicBezTo>
                    <a:pt x="4431080" y="412510"/>
                    <a:pt x="4434890" y="389865"/>
                    <a:pt x="4428540" y="367597"/>
                  </a:cubicBezTo>
                  <a:cubicBezTo>
                    <a:pt x="4420920" y="352878"/>
                    <a:pt x="4409490" y="62644"/>
                    <a:pt x="4409490" y="47925"/>
                  </a:cubicBezTo>
                  <a:cubicBezTo>
                    <a:pt x="4406950" y="37735"/>
                    <a:pt x="4405680" y="27167"/>
                    <a:pt x="4403140" y="16977"/>
                  </a:cubicBezTo>
                  <a:cubicBezTo>
                    <a:pt x="4403140" y="13957"/>
                    <a:pt x="4401870" y="10938"/>
                    <a:pt x="4400600" y="6350"/>
                  </a:cubicBezTo>
                  <a:cubicBezTo>
                    <a:pt x="4390440" y="3810"/>
                    <a:pt x="4381550" y="2540"/>
                    <a:pt x="4371390" y="1270"/>
                  </a:cubicBezTo>
                  <a:cubicBezTo>
                    <a:pt x="4363770" y="0"/>
                    <a:pt x="4356150" y="1270"/>
                    <a:pt x="4349800" y="1270"/>
                  </a:cubicBezTo>
                  <a:lnTo>
                    <a:pt x="11645" y="6350"/>
                  </a:lnTo>
                  <a:lnTo>
                    <a:pt x="2540" y="541914"/>
                  </a:lnTo>
                  <a:close/>
                </a:path>
              </a:pathLst>
            </a:custGeom>
            <a:solidFill>
              <a:srgbClr val="2E2C2B"/>
            </a:solid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1430" y="16510"/>
              <a:ext cx="4410760" cy="562234"/>
            </a:xfrm>
            <a:custGeom>
              <a:avLst/>
              <a:gdLst/>
              <a:ahLst/>
              <a:cxnLst/>
              <a:rect r="r" b="b" t="t" l="l"/>
              <a:pathLst>
                <a:path h="562234" w="4410760">
                  <a:moveTo>
                    <a:pt x="4410760" y="562234"/>
                  </a:moveTo>
                  <a:lnTo>
                    <a:pt x="0" y="554614"/>
                  </a:lnTo>
                  <a:lnTo>
                    <a:pt x="0" y="202677"/>
                  </a:lnTo>
                  <a:lnTo>
                    <a:pt x="7620" y="20320"/>
                  </a:lnTo>
                  <a:lnTo>
                    <a:pt x="2211850" y="0"/>
                  </a:lnTo>
                  <a:lnTo>
                    <a:pt x="4389170" y="889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-3810" y="0"/>
              <a:ext cx="4439970" cy="588904"/>
            </a:xfrm>
            <a:custGeom>
              <a:avLst/>
              <a:gdLst/>
              <a:ahLst/>
              <a:cxnLst/>
              <a:rect r="r" b="b" t="t" l="l"/>
              <a:pathLst>
                <a:path h="588904" w="4439970">
                  <a:moveTo>
                    <a:pt x="4405680" y="21590"/>
                  </a:moveTo>
                  <a:cubicBezTo>
                    <a:pt x="4406950" y="34290"/>
                    <a:pt x="4406950" y="44450"/>
                    <a:pt x="4408220" y="52746"/>
                  </a:cubicBezTo>
                  <a:cubicBezTo>
                    <a:pt x="4410760" y="62936"/>
                    <a:pt x="4412030" y="73504"/>
                    <a:pt x="4414570" y="83694"/>
                  </a:cubicBezTo>
                  <a:cubicBezTo>
                    <a:pt x="4414570" y="98414"/>
                    <a:pt x="4427270" y="388648"/>
                    <a:pt x="4433620" y="403367"/>
                  </a:cubicBezTo>
                  <a:cubicBezTo>
                    <a:pt x="4439970" y="425634"/>
                    <a:pt x="4436160" y="448279"/>
                    <a:pt x="4436160" y="470547"/>
                  </a:cubicBezTo>
                  <a:cubicBezTo>
                    <a:pt x="4436160" y="490173"/>
                    <a:pt x="4437430" y="508289"/>
                    <a:pt x="4438700" y="527944"/>
                  </a:cubicBezTo>
                  <a:lnTo>
                    <a:pt x="4438700" y="587634"/>
                  </a:lnTo>
                  <a:cubicBezTo>
                    <a:pt x="4415840" y="587634"/>
                    <a:pt x="4395520" y="588904"/>
                    <a:pt x="4375200" y="587634"/>
                  </a:cubicBezTo>
                  <a:cubicBezTo>
                    <a:pt x="4156831" y="582554"/>
                    <a:pt x="3930207" y="588904"/>
                    <a:pt x="3707016" y="583824"/>
                  </a:cubicBezTo>
                  <a:cubicBezTo>
                    <a:pt x="3573101" y="580014"/>
                    <a:pt x="3442621" y="582554"/>
                    <a:pt x="3308706" y="580014"/>
                  </a:cubicBezTo>
                  <a:lnTo>
                    <a:pt x="3123286" y="576204"/>
                  </a:lnTo>
                  <a:cubicBezTo>
                    <a:pt x="3085516" y="576204"/>
                    <a:pt x="3051179" y="577474"/>
                    <a:pt x="3013408" y="577474"/>
                  </a:cubicBezTo>
                  <a:cubicBezTo>
                    <a:pt x="2917264" y="576204"/>
                    <a:pt x="2652869" y="577474"/>
                    <a:pt x="2556725" y="576204"/>
                  </a:cubicBezTo>
                  <a:cubicBezTo>
                    <a:pt x="2488051" y="574934"/>
                    <a:pt x="1114570" y="583824"/>
                    <a:pt x="1045896" y="582554"/>
                  </a:cubicBezTo>
                  <a:cubicBezTo>
                    <a:pt x="1028727" y="582554"/>
                    <a:pt x="1008125" y="583824"/>
                    <a:pt x="990957" y="583824"/>
                  </a:cubicBezTo>
                  <a:cubicBezTo>
                    <a:pt x="949752" y="583824"/>
                    <a:pt x="911981" y="585094"/>
                    <a:pt x="870777" y="585094"/>
                  </a:cubicBezTo>
                  <a:cubicBezTo>
                    <a:pt x="767766" y="585094"/>
                    <a:pt x="668188" y="583824"/>
                    <a:pt x="565177" y="582554"/>
                  </a:cubicBezTo>
                  <a:cubicBezTo>
                    <a:pt x="503371" y="581284"/>
                    <a:pt x="441564" y="580014"/>
                    <a:pt x="383191" y="578744"/>
                  </a:cubicBezTo>
                  <a:cubicBezTo>
                    <a:pt x="273312" y="577474"/>
                    <a:pt x="163434" y="576204"/>
                    <a:pt x="50122" y="576204"/>
                  </a:cubicBezTo>
                  <a:cubicBezTo>
                    <a:pt x="38100" y="576204"/>
                    <a:pt x="29210" y="576204"/>
                    <a:pt x="19050" y="574934"/>
                  </a:cubicBezTo>
                  <a:cubicBezTo>
                    <a:pt x="10160" y="573664"/>
                    <a:pt x="5080" y="567314"/>
                    <a:pt x="7620" y="558424"/>
                  </a:cubicBezTo>
                  <a:cubicBezTo>
                    <a:pt x="16510" y="527160"/>
                    <a:pt x="12700" y="517724"/>
                    <a:pt x="11430" y="507911"/>
                  </a:cubicBezTo>
                  <a:cubicBezTo>
                    <a:pt x="10160" y="487908"/>
                    <a:pt x="6350" y="468283"/>
                    <a:pt x="7620" y="448279"/>
                  </a:cubicBezTo>
                  <a:cubicBezTo>
                    <a:pt x="5080" y="423370"/>
                    <a:pt x="0" y="115020"/>
                    <a:pt x="7620" y="89733"/>
                  </a:cubicBezTo>
                  <a:cubicBezTo>
                    <a:pt x="8890" y="84827"/>
                    <a:pt x="7620" y="79543"/>
                    <a:pt x="8890" y="74636"/>
                  </a:cubicBezTo>
                  <a:cubicBezTo>
                    <a:pt x="10160" y="66711"/>
                    <a:pt x="12700" y="58030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77591" y="30480"/>
                    <a:pt x="132531" y="29210"/>
                  </a:cubicBezTo>
                  <a:cubicBezTo>
                    <a:pt x="225241" y="25400"/>
                    <a:pt x="317951" y="22860"/>
                    <a:pt x="414094" y="20320"/>
                  </a:cubicBezTo>
                  <a:cubicBezTo>
                    <a:pt x="479335" y="17780"/>
                    <a:pt x="544575" y="16510"/>
                    <a:pt x="606382" y="13970"/>
                  </a:cubicBezTo>
                  <a:cubicBezTo>
                    <a:pt x="668188" y="11430"/>
                    <a:pt x="733429" y="8890"/>
                    <a:pt x="795235" y="8890"/>
                  </a:cubicBezTo>
                  <a:cubicBezTo>
                    <a:pt x="863910" y="7620"/>
                    <a:pt x="932584" y="10160"/>
                    <a:pt x="1001258" y="8890"/>
                  </a:cubicBezTo>
                  <a:cubicBezTo>
                    <a:pt x="1087100" y="8890"/>
                    <a:pt x="2642568" y="6350"/>
                    <a:pt x="2728411" y="5080"/>
                  </a:cubicBezTo>
                  <a:cubicBezTo>
                    <a:pt x="2810819" y="3810"/>
                    <a:pt x="2893228" y="2540"/>
                    <a:pt x="2979071" y="2540"/>
                  </a:cubicBezTo>
                  <a:cubicBezTo>
                    <a:pt x="3119853" y="1270"/>
                    <a:pt x="3257201" y="0"/>
                    <a:pt x="3397983" y="0"/>
                  </a:cubicBezTo>
                  <a:cubicBezTo>
                    <a:pt x="3456356" y="0"/>
                    <a:pt x="3518162" y="2540"/>
                    <a:pt x="3576535" y="2540"/>
                  </a:cubicBezTo>
                  <a:cubicBezTo>
                    <a:pt x="3737919" y="3810"/>
                    <a:pt x="3902737" y="5080"/>
                    <a:pt x="4064121" y="7620"/>
                  </a:cubicBezTo>
                  <a:cubicBezTo>
                    <a:pt x="4149964" y="8890"/>
                    <a:pt x="4235806" y="12700"/>
                    <a:pt x="4321649" y="16510"/>
                  </a:cubicBezTo>
                  <a:lnTo>
                    <a:pt x="4375200" y="16510"/>
                  </a:lnTo>
                  <a:cubicBezTo>
                    <a:pt x="4386630" y="17780"/>
                    <a:pt x="4395520" y="20320"/>
                    <a:pt x="4405680" y="21590"/>
                  </a:cubicBezTo>
                  <a:close/>
                  <a:moveTo>
                    <a:pt x="4415840" y="571124"/>
                  </a:moveTo>
                  <a:cubicBezTo>
                    <a:pt x="4417110" y="554614"/>
                    <a:pt x="4418380" y="541914"/>
                    <a:pt x="4418380" y="529214"/>
                  </a:cubicBezTo>
                  <a:cubicBezTo>
                    <a:pt x="4417110" y="506402"/>
                    <a:pt x="4415840" y="486399"/>
                    <a:pt x="4415840" y="464886"/>
                  </a:cubicBezTo>
                  <a:cubicBezTo>
                    <a:pt x="4415840" y="455073"/>
                    <a:pt x="4418380" y="445260"/>
                    <a:pt x="4417110" y="435447"/>
                  </a:cubicBezTo>
                  <a:cubicBezTo>
                    <a:pt x="4417110" y="426389"/>
                    <a:pt x="4415840" y="416954"/>
                    <a:pt x="4414570" y="407896"/>
                  </a:cubicBezTo>
                  <a:cubicBezTo>
                    <a:pt x="4409490" y="393931"/>
                    <a:pt x="4398060" y="104830"/>
                    <a:pt x="4398060" y="90865"/>
                  </a:cubicBezTo>
                  <a:cubicBezTo>
                    <a:pt x="4395520" y="79165"/>
                    <a:pt x="4392980" y="67088"/>
                    <a:pt x="4390440" y="55388"/>
                  </a:cubicBezTo>
                  <a:cubicBezTo>
                    <a:pt x="4389170" y="44450"/>
                    <a:pt x="4387900" y="43180"/>
                    <a:pt x="4369721" y="41910"/>
                  </a:cubicBezTo>
                  <a:cubicBezTo>
                    <a:pt x="4359420" y="41910"/>
                    <a:pt x="4352552" y="41910"/>
                    <a:pt x="4342251" y="40640"/>
                  </a:cubicBezTo>
                  <a:cubicBezTo>
                    <a:pt x="4256409" y="36830"/>
                    <a:pt x="4167132" y="31750"/>
                    <a:pt x="4081290" y="30480"/>
                  </a:cubicBezTo>
                  <a:cubicBezTo>
                    <a:pt x="3871834" y="26670"/>
                    <a:pt x="3658944" y="25400"/>
                    <a:pt x="3449488" y="22860"/>
                  </a:cubicBezTo>
                  <a:lnTo>
                    <a:pt x="3202262" y="22860"/>
                  </a:lnTo>
                  <a:cubicBezTo>
                    <a:pt x="3092383" y="22860"/>
                    <a:pt x="2982505" y="22860"/>
                    <a:pt x="2876060" y="24130"/>
                  </a:cubicBezTo>
                  <a:cubicBezTo>
                    <a:pt x="2783350" y="25400"/>
                    <a:pt x="1221015" y="29210"/>
                    <a:pt x="1128305" y="29210"/>
                  </a:cubicBezTo>
                  <a:cubicBezTo>
                    <a:pt x="977222" y="29210"/>
                    <a:pt x="826139" y="26670"/>
                    <a:pt x="675056" y="33020"/>
                  </a:cubicBezTo>
                  <a:cubicBezTo>
                    <a:pt x="596081" y="36830"/>
                    <a:pt x="520539" y="36830"/>
                    <a:pt x="444998" y="38100"/>
                  </a:cubicBezTo>
                  <a:cubicBezTo>
                    <a:pt x="314517" y="41910"/>
                    <a:pt x="184036" y="45720"/>
                    <a:pt x="53555" y="50800"/>
                  </a:cubicBezTo>
                  <a:cubicBezTo>
                    <a:pt x="36830" y="50800"/>
                    <a:pt x="34290" y="52369"/>
                    <a:pt x="33020" y="56898"/>
                  </a:cubicBezTo>
                  <a:cubicBezTo>
                    <a:pt x="31750" y="63691"/>
                    <a:pt x="31750" y="70485"/>
                    <a:pt x="30480" y="77278"/>
                  </a:cubicBezTo>
                  <a:cubicBezTo>
                    <a:pt x="29210" y="88601"/>
                    <a:pt x="26670" y="99546"/>
                    <a:pt x="25400" y="110868"/>
                  </a:cubicBezTo>
                  <a:cubicBezTo>
                    <a:pt x="20320" y="122946"/>
                    <a:pt x="26670" y="418086"/>
                    <a:pt x="29210" y="430163"/>
                  </a:cubicBezTo>
                  <a:cubicBezTo>
                    <a:pt x="29210" y="442996"/>
                    <a:pt x="29210" y="456205"/>
                    <a:pt x="30480" y="469037"/>
                  </a:cubicBezTo>
                  <a:cubicBezTo>
                    <a:pt x="30480" y="478473"/>
                    <a:pt x="33020" y="487908"/>
                    <a:pt x="33020" y="497344"/>
                  </a:cubicBezTo>
                  <a:cubicBezTo>
                    <a:pt x="33020" y="507534"/>
                    <a:pt x="33020" y="517724"/>
                    <a:pt x="31750" y="529214"/>
                  </a:cubicBezTo>
                  <a:lnTo>
                    <a:pt x="31750" y="539374"/>
                  </a:lnTo>
                  <a:cubicBezTo>
                    <a:pt x="31750" y="549534"/>
                    <a:pt x="35560" y="553344"/>
                    <a:pt x="44450" y="553344"/>
                  </a:cubicBezTo>
                  <a:cubicBezTo>
                    <a:pt x="84459" y="553344"/>
                    <a:pt x="132531" y="554614"/>
                    <a:pt x="177169" y="554614"/>
                  </a:cubicBezTo>
                  <a:cubicBezTo>
                    <a:pt x="242409" y="554614"/>
                    <a:pt x="311083" y="552074"/>
                    <a:pt x="376324" y="554614"/>
                  </a:cubicBezTo>
                  <a:cubicBezTo>
                    <a:pt x="482768" y="558424"/>
                    <a:pt x="589213" y="560964"/>
                    <a:pt x="695658" y="559694"/>
                  </a:cubicBezTo>
                  <a:cubicBezTo>
                    <a:pt x="764332" y="558424"/>
                    <a:pt x="829572" y="560964"/>
                    <a:pt x="898247" y="560964"/>
                  </a:cubicBezTo>
                  <a:cubicBezTo>
                    <a:pt x="997824" y="560964"/>
                    <a:pt x="1097401" y="559694"/>
                    <a:pt x="1196979" y="560964"/>
                  </a:cubicBezTo>
                  <a:cubicBezTo>
                    <a:pt x="1344628" y="562234"/>
                    <a:pt x="2965336" y="552074"/>
                    <a:pt x="3116419" y="554614"/>
                  </a:cubicBezTo>
                  <a:cubicBezTo>
                    <a:pt x="3181659" y="555884"/>
                    <a:pt x="3246900" y="557155"/>
                    <a:pt x="3308706" y="557155"/>
                  </a:cubicBezTo>
                  <a:cubicBezTo>
                    <a:pt x="3422019" y="559694"/>
                    <a:pt x="3531897" y="555884"/>
                    <a:pt x="3645209" y="559694"/>
                  </a:cubicBezTo>
                  <a:cubicBezTo>
                    <a:pt x="3737919" y="562234"/>
                    <a:pt x="3830629" y="562234"/>
                    <a:pt x="3923339" y="564774"/>
                  </a:cubicBezTo>
                  <a:cubicBezTo>
                    <a:pt x="4060688" y="568584"/>
                    <a:pt x="4198036" y="571124"/>
                    <a:pt x="4335384" y="572394"/>
                  </a:cubicBezTo>
                  <a:cubicBezTo>
                    <a:pt x="4377740" y="572394"/>
                    <a:pt x="4395520" y="571124"/>
                    <a:pt x="4415840" y="571124"/>
                  </a:cubicBezTo>
                  <a:close/>
                </a:path>
              </a:pathLst>
            </a:custGeom>
            <a:solidFill>
              <a:srgbClr val="FAF3E2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1016254" y="2869959"/>
            <a:ext cx="16230600" cy="7417041"/>
            <a:chOff x="0" y="0"/>
            <a:chExt cx="5541791" cy="2532481"/>
          </a:xfrm>
        </p:grpSpPr>
        <p:sp>
          <p:nvSpPr>
            <p:cNvPr name="Freeform 8" id="8">
              <a:hlinkClick r:id="rId3" tooltip="https://ladigitale.dev/digiview/#/v/690653b5949c3"/>
            </p:cNvPr>
            <p:cNvSpPr/>
            <p:nvPr/>
          </p:nvSpPr>
          <p:spPr>
            <a:xfrm flipH="false" flipV="false" rot="0">
              <a:off x="38100" y="44450"/>
              <a:ext cx="5504962" cy="2488031"/>
            </a:xfrm>
            <a:custGeom>
              <a:avLst/>
              <a:gdLst/>
              <a:ahLst/>
              <a:cxnLst/>
              <a:rect r="r" b="b" t="t" l="l"/>
              <a:pathLst>
                <a:path h="2488031" w="5504962">
                  <a:moveTo>
                    <a:pt x="2540" y="2457552"/>
                  </a:moveTo>
                  <a:cubicBezTo>
                    <a:pt x="0" y="2466442"/>
                    <a:pt x="5080" y="2472792"/>
                    <a:pt x="34642" y="2474062"/>
                  </a:cubicBezTo>
                  <a:cubicBezTo>
                    <a:pt x="68908" y="2475331"/>
                    <a:pt x="98890" y="2475331"/>
                    <a:pt x="133156" y="2475331"/>
                  </a:cubicBezTo>
                  <a:cubicBezTo>
                    <a:pt x="270219" y="2476602"/>
                    <a:pt x="407282" y="2476602"/>
                    <a:pt x="548628" y="2477872"/>
                  </a:cubicBezTo>
                  <a:cubicBezTo>
                    <a:pt x="625726" y="2479142"/>
                    <a:pt x="702823" y="2480412"/>
                    <a:pt x="775638" y="2481681"/>
                  </a:cubicBezTo>
                  <a:cubicBezTo>
                    <a:pt x="904135" y="2482952"/>
                    <a:pt x="1028348" y="2482952"/>
                    <a:pt x="1156844" y="2484222"/>
                  </a:cubicBezTo>
                  <a:cubicBezTo>
                    <a:pt x="1208243" y="2484222"/>
                    <a:pt x="1255358" y="2484222"/>
                    <a:pt x="1306757" y="2482952"/>
                  </a:cubicBezTo>
                  <a:cubicBezTo>
                    <a:pt x="1328173" y="2482952"/>
                    <a:pt x="1353872" y="2481681"/>
                    <a:pt x="1375288" y="2481681"/>
                  </a:cubicBezTo>
                  <a:cubicBezTo>
                    <a:pt x="1460953" y="2482952"/>
                    <a:pt x="3174239" y="2474062"/>
                    <a:pt x="3259903" y="2475331"/>
                  </a:cubicBezTo>
                  <a:cubicBezTo>
                    <a:pt x="3379833" y="2476602"/>
                    <a:pt x="3709641" y="2476602"/>
                    <a:pt x="3829570" y="2476602"/>
                  </a:cubicBezTo>
                  <a:cubicBezTo>
                    <a:pt x="3876686" y="2476602"/>
                    <a:pt x="3919518" y="2475331"/>
                    <a:pt x="3966633" y="2475331"/>
                  </a:cubicBezTo>
                  <a:lnTo>
                    <a:pt x="4197927" y="2479142"/>
                  </a:lnTo>
                  <a:cubicBezTo>
                    <a:pt x="4364972" y="2481681"/>
                    <a:pt x="4527734" y="2479142"/>
                    <a:pt x="4694780" y="2482952"/>
                  </a:cubicBezTo>
                  <a:cubicBezTo>
                    <a:pt x="4973189" y="2488031"/>
                    <a:pt x="5255881" y="2481681"/>
                    <a:pt x="5440192" y="2486762"/>
                  </a:cubicBezTo>
                  <a:cubicBezTo>
                    <a:pt x="5460512" y="2488031"/>
                    <a:pt x="5480831" y="2486762"/>
                    <a:pt x="5503692" y="2486762"/>
                  </a:cubicBezTo>
                  <a:lnTo>
                    <a:pt x="5503692" y="2427072"/>
                  </a:lnTo>
                  <a:cubicBezTo>
                    <a:pt x="5502422" y="2344370"/>
                    <a:pt x="5501151" y="2253256"/>
                    <a:pt x="5501151" y="2156447"/>
                  </a:cubicBezTo>
                  <a:cubicBezTo>
                    <a:pt x="5501151" y="2044453"/>
                    <a:pt x="5504962" y="1930561"/>
                    <a:pt x="5498612" y="1818566"/>
                  </a:cubicBezTo>
                  <a:cubicBezTo>
                    <a:pt x="5490992" y="1744536"/>
                    <a:pt x="5479562" y="284814"/>
                    <a:pt x="5479562" y="210784"/>
                  </a:cubicBezTo>
                  <a:cubicBezTo>
                    <a:pt x="5477022" y="159532"/>
                    <a:pt x="5475751" y="106382"/>
                    <a:pt x="5473212" y="55131"/>
                  </a:cubicBezTo>
                  <a:cubicBezTo>
                    <a:pt x="5473212" y="39945"/>
                    <a:pt x="5471942" y="24759"/>
                    <a:pt x="5470672" y="6350"/>
                  </a:cubicBezTo>
                  <a:cubicBezTo>
                    <a:pt x="5460512" y="3810"/>
                    <a:pt x="5451622" y="2540"/>
                    <a:pt x="5441462" y="1270"/>
                  </a:cubicBezTo>
                  <a:cubicBezTo>
                    <a:pt x="5433842" y="0"/>
                    <a:pt x="5426222" y="1270"/>
                    <a:pt x="5419872" y="1270"/>
                  </a:cubicBezTo>
                  <a:lnTo>
                    <a:pt x="13226" y="6350"/>
                  </a:lnTo>
                  <a:lnTo>
                    <a:pt x="2540" y="2457552"/>
                  </a:lnTo>
                  <a:close/>
                </a:path>
              </a:pathLst>
            </a:custGeom>
            <a:solidFill>
              <a:srgbClr val="2E2C2B"/>
            </a:solidFill>
          </p:spPr>
        </p:sp>
        <p:sp>
          <p:nvSpPr>
            <p:cNvPr name="Freeform 9" id="9">
              <a:hlinkClick r:id="rId4" tooltip="https://ladigitale.dev/digiview/#/v/690653b5949c3"/>
            </p:cNvPr>
            <p:cNvSpPr/>
            <p:nvPr/>
          </p:nvSpPr>
          <p:spPr>
            <a:xfrm flipH="false" flipV="false" rot="0">
              <a:off x="11430" y="16510"/>
              <a:ext cx="5480832" cy="2477872"/>
            </a:xfrm>
            <a:custGeom>
              <a:avLst/>
              <a:gdLst/>
              <a:ahLst/>
              <a:cxnLst/>
              <a:rect r="r" b="b" t="t" l="l"/>
              <a:pathLst>
                <a:path h="2477872" w="5480832">
                  <a:moveTo>
                    <a:pt x="5480832" y="2477872"/>
                  </a:moveTo>
                  <a:lnTo>
                    <a:pt x="0" y="2470252"/>
                  </a:lnTo>
                  <a:lnTo>
                    <a:pt x="0" y="876522"/>
                  </a:lnTo>
                  <a:lnTo>
                    <a:pt x="7620" y="20320"/>
                  </a:lnTo>
                  <a:lnTo>
                    <a:pt x="2751171" y="0"/>
                  </a:lnTo>
                  <a:lnTo>
                    <a:pt x="5459242" y="889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0" id="10">
              <a:hlinkClick r:id="rId5" tooltip="https://ladigitale.dev/digiview/#/v/690653b5949c3"/>
            </p:cNvPr>
            <p:cNvSpPr/>
            <p:nvPr/>
          </p:nvSpPr>
          <p:spPr>
            <a:xfrm flipH="false" flipV="false" rot="0">
              <a:off x="-3810" y="0"/>
              <a:ext cx="5510041" cy="2504542"/>
            </a:xfrm>
            <a:custGeom>
              <a:avLst/>
              <a:gdLst/>
              <a:ahLst/>
              <a:cxnLst/>
              <a:rect r="r" b="b" t="t" l="l"/>
              <a:pathLst>
                <a:path h="2504542" w="5510041">
                  <a:moveTo>
                    <a:pt x="5475752" y="21590"/>
                  </a:moveTo>
                  <a:cubicBezTo>
                    <a:pt x="5477022" y="34290"/>
                    <a:pt x="5477022" y="44450"/>
                    <a:pt x="5478291" y="55922"/>
                  </a:cubicBezTo>
                  <a:cubicBezTo>
                    <a:pt x="5480832" y="107173"/>
                    <a:pt x="5482102" y="160323"/>
                    <a:pt x="5484641" y="211575"/>
                  </a:cubicBezTo>
                  <a:cubicBezTo>
                    <a:pt x="5484641" y="285605"/>
                    <a:pt x="5497341" y="1745328"/>
                    <a:pt x="5503691" y="1819358"/>
                  </a:cubicBezTo>
                  <a:cubicBezTo>
                    <a:pt x="5510041" y="1931352"/>
                    <a:pt x="5506232" y="2045244"/>
                    <a:pt x="5506232" y="2157238"/>
                  </a:cubicBezTo>
                  <a:cubicBezTo>
                    <a:pt x="5506232" y="2255945"/>
                    <a:pt x="5507502" y="2347059"/>
                    <a:pt x="5508772" y="2443581"/>
                  </a:cubicBezTo>
                  <a:lnTo>
                    <a:pt x="5508772" y="2503272"/>
                  </a:lnTo>
                  <a:cubicBezTo>
                    <a:pt x="5485911" y="2503272"/>
                    <a:pt x="5465591" y="2504542"/>
                    <a:pt x="5445272" y="2503272"/>
                  </a:cubicBezTo>
                  <a:cubicBezTo>
                    <a:pt x="5173578" y="2498192"/>
                    <a:pt x="4890886" y="2504542"/>
                    <a:pt x="4612477" y="2499462"/>
                  </a:cubicBezTo>
                  <a:cubicBezTo>
                    <a:pt x="4445431" y="2495652"/>
                    <a:pt x="4282669" y="2498192"/>
                    <a:pt x="4115624" y="2495652"/>
                  </a:cubicBezTo>
                  <a:lnTo>
                    <a:pt x="3884330" y="2491842"/>
                  </a:lnTo>
                  <a:cubicBezTo>
                    <a:pt x="3837215" y="2491842"/>
                    <a:pt x="3794383" y="2493112"/>
                    <a:pt x="3747267" y="2493112"/>
                  </a:cubicBezTo>
                  <a:cubicBezTo>
                    <a:pt x="3627337" y="2491842"/>
                    <a:pt x="3297529" y="2493112"/>
                    <a:pt x="3177600" y="2491842"/>
                  </a:cubicBezTo>
                  <a:cubicBezTo>
                    <a:pt x="3091935" y="2490572"/>
                    <a:pt x="1378649" y="2499462"/>
                    <a:pt x="1292985" y="2498192"/>
                  </a:cubicBezTo>
                  <a:cubicBezTo>
                    <a:pt x="1271569" y="2498192"/>
                    <a:pt x="1245870" y="2499462"/>
                    <a:pt x="1224454" y="2499462"/>
                  </a:cubicBezTo>
                  <a:cubicBezTo>
                    <a:pt x="1173055" y="2499462"/>
                    <a:pt x="1125940" y="2500731"/>
                    <a:pt x="1074541" y="2500731"/>
                  </a:cubicBezTo>
                  <a:cubicBezTo>
                    <a:pt x="946045" y="2500731"/>
                    <a:pt x="821831" y="2499462"/>
                    <a:pt x="693335" y="2498192"/>
                  </a:cubicBezTo>
                  <a:cubicBezTo>
                    <a:pt x="616237" y="2496922"/>
                    <a:pt x="539139" y="2495652"/>
                    <a:pt x="466325" y="2494381"/>
                  </a:cubicBezTo>
                  <a:cubicBezTo>
                    <a:pt x="329262" y="2493112"/>
                    <a:pt x="192199" y="2491842"/>
                    <a:pt x="50853" y="2491842"/>
                  </a:cubicBezTo>
                  <a:cubicBezTo>
                    <a:pt x="38100" y="2491842"/>
                    <a:pt x="29210" y="2491842"/>
                    <a:pt x="19050" y="2490572"/>
                  </a:cubicBezTo>
                  <a:cubicBezTo>
                    <a:pt x="10160" y="2489302"/>
                    <a:pt x="5080" y="2482952"/>
                    <a:pt x="7620" y="2474062"/>
                  </a:cubicBezTo>
                  <a:cubicBezTo>
                    <a:pt x="16510" y="2441970"/>
                    <a:pt x="12700" y="2394515"/>
                    <a:pt x="11430" y="2345161"/>
                  </a:cubicBezTo>
                  <a:cubicBezTo>
                    <a:pt x="10160" y="2244556"/>
                    <a:pt x="6350" y="2145849"/>
                    <a:pt x="7620" y="2045244"/>
                  </a:cubicBezTo>
                  <a:cubicBezTo>
                    <a:pt x="5080" y="1919963"/>
                    <a:pt x="0" y="369126"/>
                    <a:pt x="7620" y="241946"/>
                  </a:cubicBezTo>
                  <a:cubicBezTo>
                    <a:pt x="8890" y="217269"/>
                    <a:pt x="7620" y="190695"/>
                    <a:pt x="8890" y="166018"/>
                  </a:cubicBezTo>
                  <a:cubicBezTo>
                    <a:pt x="10160" y="126156"/>
                    <a:pt x="12700" y="82497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85118" y="30480"/>
                    <a:pt x="153650" y="29210"/>
                  </a:cubicBezTo>
                  <a:cubicBezTo>
                    <a:pt x="269297" y="25400"/>
                    <a:pt x="384943" y="22860"/>
                    <a:pt x="504874" y="20320"/>
                  </a:cubicBezTo>
                  <a:cubicBezTo>
                    <a:pt x="586255" y="17780"/>
                    <a:pt x="667636" y="16510"/>
                    <a:pt x="744734" y="13970"/>
                  </a:cubicBezTo>
                  <a:cubicBezTo>
                    <a:pt x="821831" y="11430"/>
                    <a:pt x="903212" y="8890"/>
                    <a:pt x="980310" y="8890"/>
                  </a:cubicBezTo>
                  <a:cubicBezTo>
                    <a:pt x="1065975" y="7620"/>
                    <a:pt x="1151639" y="10160"/>
                    <a:pt x="1237303" y="8890"/>
                  </a:cubicBezTo>
                  <a:cubicBezTo>
                    <a:pt x="1344384" y="8890"/>
                    <a:pt x="3284680" y="6350"/>
                    <a:pt x="3391760" y="5080"/>
                  </a:cubicBezTo>
                  <a:cubicBezTo>
                    <a:pt x="3494557" y="3810"/>
                    <a:pt x="3597355" y="2540"/>
                    <a:pt x="3704435" y="2540"/>
                  </a:cubicBezTo>
                  <a:cubicBezTo>
                    <a:pt x="3880047" y="1270"/>
                    <a:pt x="4051375" y="0"/>
                    <a:pt x="4226987" y="0"/>
                  </a:cubicBezTo>
                  <a:cubicBezTo>
                    <a:pt x="4299802" y="0"/>
                    <a:pt x="4376900" y="2540"/>
                    <a:pt x="4449714" y="2540"/>
                  </a:cubicBezTo>
                  <a:cubicBezTo>
                    <a:pt x="4651026" y="3810"/>
                    <a:pt x="4856620" y="5080"/>
                    <a:pt x="5057931" y="7620"/>
                  </a:cubicBezTo>
                  <a:cubicBezTo>
                    <a:pt x="5165011" y="8890"/>
                    <a:pt x="5272092" y="12700"/>
                    <a:pt x="5379172" y="16510"/>
                  </a:cubicBezTo>
                  <a:lnTo>
                    <a:pt x="5445272" y="16510"/>
                  </a:lnTo>
                  <a:cubicBezTo>
                    <a:pt x="5456702" y="17780"/>
                    <a:pt x="5465591" y="20320"/>
                    <a:pt x="5475752" y="21590"/>
                  </a:cubicBezTo>
                  <a:close/>
                  <a:moveTo>
                    <a:pt x="5485911" y="2486762"/>
                  </a:moveTo>
                  <a:cubicBezTo>
                    <a:pt x="5487182" y="2470252"/>
                    <a:pt x="5488452" y="2457552"/>
                    <a:pt x="5488452" y="2444852"/>
                  </a:cubicBezTo>
                  <a:cubicBezTo>
                    <a:pt x="5487182" y="2337569"/>
                    <a:pt x="5485911" y="2236963"/>
                    <a:pt x="5485911" y="2128766"/>
                  </a:cubicBezTo>
                  <a:cubicBezTo>
                    <a:pt x="5485911" y="2079412"/>
                    <a:pt x="5488452" y="2030059"/>
                    <a:pt x="5487182" y="1980705"/>
                  </a:cubicBezTo>
                  <a:cubicBezTo>
                    <a:pt x="5487182" y="1935148"/>
                    <a:pt x="5485911" y="1887693"/>
                    <a:pt x="5484641" y="1842136"/>
                  </a:cubicBezTo>
                  <a:cubicBezTo>
                    <a:pt x="5479561" y="1771903"/>
                    <a:pt x="5468132" y="317875"/>
                    <a:pt x="5468132" y="247641"/>
                  </a:cubicBezTo>
                  <a:cubicBezTo>
                    <a:pt x="5465591" y="188796"/>
                    <a:pt x="5463052" y="128054"/>
                    <a:pt x="5460511" y="69209"/>
                  </a:cubicBezTo>
                  <a:cubicBezTo>
                    <a:pt x="5459241" y="44450"/>
                    <a:pt x="5457972" y="43180"/>
                    <a:pt x="5439137" y="41910"/>
                  </a:cubicBezTo>
                  <a:cubicBezTo>
                    <a:pt x="5426288" y="41910"/>
                    <a:pt x="5417721" y="41910"/>
                    <a:pt x="5404871" y="40640"/>
                  </a:cubicBezTo>
                  <a:cubicBezTo>
                    <a:pt x="5297791" y="36830"/>
                    <a:pt x="5186427" y="31750"/>
                    <a:pt x="5079347" y="30480"/>
                  </a:cubicBezTo>
                  <a:cubicBezTo>
                    <a:pt x="4818071" y="26670"/>
                    <a:pt x="4552511" y="25400"/>
                    <a:pt x="4291236" y="22860"/>
                  </a:cubicBezTo>
                  <a:lnTo>
                    <a:pt x="3982844" y="22860"/>
                  </a:lnTo>
                  <a:cubicBezTo>
                    <a:pt x="3845781" y="22860"/>
                    <a:pt x="3708718" y="22860"/>
                    <a:pt x="3575939" y="24130"/>
                  </a:cubicBezTo>
                  <a:cubicBezTo>
                    <a:pt x="3460292" y="25400"/>
                    <a:pt x="1511429" y="29210"/>
                    <a:pt x="1395782" y="29210"/>
                  </a:cubicBezTo>
                  <a:cubicBezTo>
                    <a:pt x="1207321" y="29210"/>
                    <a:pt x="1018859" y="26670"/>
                    <a:pt x="830398" y="33020"/>
                  </a:cubicBezTo>
                  <a:cubicBezTo>
                    <a:pt x="731884" y="36830"/>
                    <a:pt x="637653" y="36830"/>
                    <a:pt x="543422" y="38100"/>
                  </a:cubicBezTo>
                  <a:cubicBezTo>
                    <a:pt x="380660" y="41910"/>
                    <a:pt x="217898" y="45720"/>
                    <a:pt x="55136" y="50800"/>
                  </a:cubicBezTo>
                  <a:cubicBezTo>
                    <a:pt x="36830" y="50800"/>
                    <a:pt x="34290" y="54024"/>
                    <a:pt x="33020" y="76802"/>
                  </a:cubicBezTo>
                  <a:cubicBezTo>
                    <a:pt x="31750" y="110970"/>
                    <a:pt x="31750" y="145138"/>
                    <a:pt x="30480" y="179305"/>
                  </a:cubicBezTo>
                  <a:cubicBezTo>
                    <a:pt x="29210" y="236252"/>
                    <a:pt x="26670" y="291300"/>
                    <a:pt x="25400" y="348246"/>
                  </a:cubicBezTo>
                  <a:cubicBezTo>
                    <a:pt x="20320" y="408989"/>
                    <a:pt x="26670" y="1893388"/>
                    <a:pt x="29210" y="1954130"/>
                  </a:cubicBezTo>
                  <a:cubicBezTo>
                    <a:pt x="29210" y="2018670"/>
                    <a:pt x="29210" y="2085107"/>
                    <a:pt x="30480" y="2149646"/>
                  </a:cubicBezTo>
                  <a:cubicBezTo>
                    <a:pt x="30480" y="2197101"/>
                    <a:pt x="33020" y="2244556"/>
                    <a:pt x="33020" y="2292011"/>
                  </a:cubicBezTo>
                  <a:cubicBezTo>
                    <a:pt x="33020" y="2343263"/>
                    <a:pt x="33020" y="2394515"/>
                    <a:pt x="31750" y="2444852"/>
                  </a:cubicBezTo>
                  <a:lnTo>
                    <a:pt x="31750" y="2455012"/>
                  </a:lnTo>
                  <a:cubicBezTo>
                    <a:pt x="31750" y="2465172"/>
                    <a:pt x="35560" y="2468982"/>
                    <a:pt x="44450" y="2468982"/>
                  </a:cubicBezTo>
                  <a:cubicBezTo>
                    <a:pt x="93685" y="2468982"/>
                    <a:pt x="153650" y="2470252"/>
                    <a:pt x="209332" y="2470252"/>
                  </a:cubicBezTo>
                  <a:cubicBezTo>
                    <a:pt x="290713" y="2470252"/>
                    <a:pt x="376377" y="2467712"/>
                    <a:pt x="457758" y="2470252"/>
                  </a:cubicBezTo>
                  <a:cubicBezTo>
                    <a:pt x="590538" y="2474062"/>
                    <a:pt x="723317" y="2476602"/>
                    <a:pt x="856097" y="2475332"/>
                  </a:cubicBezTo>
                  <a:cubicBezTo>
                    <a:pt x="941761" y="2474062"/>
                    <a:pt x="1023143" y="2476602"/>
                    <a:pt x="1108807" y="2476602"/>
                  </a:cubicBezTo>
                  <a:cubicBezTo>
                    <a:pt x="1233020" y="2476602"/>
                    <a:pt x="1357233" y="2475332"/>
                    <a:pt x="1481447" y="2476602"/>
                  </a:cubicBezTo>
                  <a:cubicBezTo>
                    <a:pt x="1665625" y="2477872"/>
                    <a:pt x="3687302" y="2467712"/>
                    <a:pt x="3875764" y="2470252"/>
                  </a:cubicBezTo>
                  <a:cubicBezTo>
                    <a:pt x="3957145" y="2471522"/>
                    <a:pt x="4038526" y="2472792"/>
                    <a:pt x="4115624" y="2472792"/>
                  </a:cubicBezTo>
                  <a:cubicBezTo>
                    <a:pt x="4256970" y="2475332"/>
                    <a:pt x="4394033" y="2471522"/>
                    <a:pt x="4535379" y="2475332"/>
                  </a:cubicBezTo>
                  <a:cubicBezTo>
                    <a:pt x="4651026" y="2477872"/>
                    <a:pt x="4766672" y="2477872"/>
                    <a:pt x="4882319" y="2480412"/>
                  </a:cubicBezTo>
                  <a:cubicBezTo>
                    <a:pt x="5053648" y="2484222"/>
                    <a:pt x="5224977" y="2486762"/>
                    <a:pt x="5396305" y="2488032"/>
                  </a:cubicBezTo>
                  <a:cubicBezTo>
                    <a:pt x="5447811" y="2488032"/>
                    <a:pt x="5465591" y="2486762"/>
                    <a:pt x="5485911" y="2486762"/>
                  </a:cubicBezTo>
                  <a:close/>
                </a:path>
              </a:pathLst>
            </a:custGeom>
            <a:solidFill>
              <a:srgbClr val="FAF3E2"/>
            </a:solidFill>
          </p:spPr>
        </p:sp>
      </p:grpSp>
      <p:sp>
        <p:nvSpPr>
          <p:cNvPr name="Freeform 11" id="11"/>
          <p:cNvSpPr/>
          <p:nvPr/>
        </p:nvSpPr>
        <p:spPr>
          <a:xfrm flipH="false" flipV="false" rot="657987">
            <a:off x="904572" y="809590"/>
            <a:ext cx="2167263" cy="2244811"/>
          </a:xfrm>
          <a:custGeom>
            <a:avLst/>
            <a:gdLst/>
            <a:ahLst/>
            <a:cxnLst/>
            <a:rect r="r" b="b" t="t" l="l"/>
            <a:pathLst>
              <a:path h="2244811" w="2167263">
                <a:moveTo>
                  <a:pt x="0" y="0"/>
                </a:moveTo>
                <a:lnTo>
                  <a:pt x="2167263" y="0"/>
                </a:lnTo>
                <a:lnTo>
                  <a:pt x="2167263" y="2244811"/>
                </a:lnTo>
                <a:lnTo>
                  <a:pt x="0" y="224481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-4103520">
            <a:off x="15144891" y="605834"/>
            <a:ext cx="1875913" cy="2572948"/>
          </a:xfrm>
          <a:custGeom>
            <a:avLst/>
            <a:gdLst/>
            <a:ahLst/>
            <a:cxnLst/>
            <a:rect r="r" b="b" t="t" l="l"/>
            <a:pathLst>
              <a:path h="2572948" w="1875913">
                <a:moveTo>
                  <a:pt x="0" y="0"/>
                </a:moveTo>
                <a:lnTo>
                  <a:pt x="1875913" y="0"/>
                </a:lnTo>
                <a:lnTo>
                  <a:pt x="1875913" y="2572948"/>
                </a:lnTo>
                <a:lnTo>
                  <a:pt x="0" y="257294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473217" y="3306724"/>
            <a:ext cx="3715877" cy="3079533"/>
          </a:xfrm>
          <a:custGeom>
            <a:avLst/>
            <a:gdLst/>
            <a:ahLst/>
            <a:cxnLst/>
            <a:rect r="r" b="b" t="t" l="l"/>
            <a:pathLst>
              <a:path h="3079533" w="3715877">
                <a:moveTo>
                  <a:pt x="0" y="0"/>
                </a:moveTo>
                <a:lnTo>
                  <a:pt x="3715878" y="0"/>
                </a:lnTo>
                <a:lnTo>
                  <a:pt x="3715878" y="3079533"/>
                </a:lnTo>
                <a:lnTo>
                  <a:pt x="0" y="3079533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6080280" y="3265294"/>
            <a:ext cx="4161283" cy="3120963"/>
          </a:xfrm>
          <a:custGeom>
            <a:avLst/>
            <a:gdLst/>
            <a:ahLst/>
            <a:cxnLst/>
            <a:rect r="r" b="b" t="t" l="l"/>
            <a:pathLst>
              <a:path h="3120963" w="4161283">
                <a:moveTo>
                  <a:pt x="0" y="0"/>
                </a:moveTo>
                <a:lnTo>
                  <a:pt x="4161284" y="0"/>
                </a:lnTo>
                <a:lnTo>
                  <a:pt x="4161284" y="3120963"/>
                </a:lnTo>
                <a:lnTo>
                  <a:pt x="0" y="3120963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0822666" y="3306724"/>
            <a:ext cx="5474726" cy="3079533"/>
          </a:xfrm>
          <a:custGeom>
            <a:avLst/>
            <a:gdLst/>
            <a:ahLst/>
            <a:cxnLst/>
            <a:rect r="r" b="b" t="t" l="l"/>
            <a:pathLst>
              <a:path h="3079533" w="5474726">
                <a:moveTo>
                  <a:pt x="0" y="0"/>
                </a:moveTo>
                <a:lnTo>
                  <a:pt x="5474726" y="0"/>
                </a:lnTo>
                <a:lnTo>
                  <a:pt x="5474726" y="3079533"/>
                </a:lnTo>
                <a:lnTo>
                  <a:pt x="0" y="3079533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0822666" y="6873753"/>
            <a:ext cx="4258538" cy="3193904"/>
          </a:xfrm>
          <a:custGeom>
            <a:avLst/>
            <a:gdLst/>
            <a:ahLst/>
            <a:cxnLst/>
            <a:rect r="r" b="b" t="t" l="l"/>
            <a:pathLst>
              <a:path h="3193904" w="4258538">
                <a:moveTo>
                  <a:pt x="0" y="0"/>
                </a:moveTo>
                <a:lnTo>
                  <a:pt x="4258538" y="0"/>
                </a:lnTo>
                <a:lnTo>
                  <a:pt x="4258538" y="3193904"/>
                </a:lnTo>
                <a:lnTo>
                  <a:pt x="0" y="3193904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1430172" y="7543532"/>
            <a:ext cx="8618109" cy="2524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49"/>
              </a:lnSpc>
            </a:pPr>
            <a:r>
              <a:rPr lang="en-US" sz="4499">
                <a:solidFill>
                  <a:srgbClr val="404040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Quels monuments trouve-t-on dans le département ?</a:t>
            </a:r>
          </a:p>
          <a:p>
            <a:pPr algn="l">
              <a:lnSpc>
                <a:spcPts val="4949"/>
              </a:lnSpc>
            </a:pPr>
          </a:p>
          <a:p>
            <a:pPr algn="l">
              <a:lnSpc>
                <a:spcPts val="4949"/>
              </a:lnSpc>
            </a:pPr>
            <a:r>
              <a:rPr lang="en-US" sz="4499">
                <a:solidFill>
                  <a:srgbClr val="404040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En connais-tu d’autres ?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3746626" y="1198571"/>
            <a:ext cx="10794747" cy="11779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9100"/>
              </a:lnSpc>
            </a:pPr>
            <a:r>
              <a:rPr lang="en-US" sz="6500">
                <a:solidFill>
                  <a:srgbClr val="1800AD"/>
                </a:solidFill>
                <a:latin typeface="Brasika"/>
                <a:ea typeface="Brasika"/>
                <a:cs typeface="Brasika"/>
                <a:sym typeface="Brasika"/>
              </a:rPr>
              <a:t>Doc 4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6080280" y="2980926"/>
            <a:ext cx="3051274" cy="2571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Le château de Vizille- 17ème siècle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473217" y="3008121"/>
            <a:ext cx="4266009" cy="2571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Temple d’Auguste et de Livie - Vienne - Antiquité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0822666" y="2980926"/>
            <a:ext cx="5771108" cy="2571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Village médiéval de Saint Antoine l’Abbaye fondé au 11ème siècle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0822666" y="6570581"/>
            <a:ext cx="5192762" cy="2571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Monastère de la grande Chartreuse fondé au 11ème siècle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473217" y="6675355"/>
            <a:ext cx="7102822" cy="3962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60"/>
              </a:lnSpc>
            </a:pPr>
            <a:r>
              <a:rPr lang="en-US" sz="2400" u="sng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  <a:hlinkClick r:id="rId14" tooltip="https://ladigitale.dev/digiview/#/v/690653b5949c3"/>
              </a:rPr>
              <a:t>https://ladigitale.dev/digiview/#/v/690653b5949c3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7D5D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381364" cy="10500354"/>
          </a:xfrm>
          <a:custGeom>
            <a:avLst/>
            <a:gdLst/>
            <a:ahLst/>
            <a:cxnLst/>
            <a:rect r="r" b="b" t="t" l="l"/>
            <a:pathLst>
              <a:path h="10500354" w="18381364">
                <a:moveTo>
                  <a:pt x="0" y="0"/>
                </a:moveTo>
                <a:lnTo>
                  <a:pt x="18381364" y="0"/>
                </a:lnTo>
                <a:lnTo>
                  <a:pt x="18381364" y="10500354"/>
                </a:lnTo>
                <a:lnTo>
                  <a:pt x="0" y="1050035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2595694" y="1028700"/>
            <a:ext cx="13096613" cy="1806592"/>
            <a:chOff x="0" y="0"/>
            <a:chExt cx="4471720" cy="61684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38100" y="44450"/>
              <a:ext cx="4434890" cy="572394"/>
            </a:xfrm>
            <a:custGeom>
              <a:avLst/>
              <a:gdLst/>
              <a:ahLst/>
              <a:cxnLst/>
              <a:rect r="r" b="b" t="t" l="l"/>
              <a:pathLst>
                <a:path h="572394" w="4434890">
                  <a:moveTo>
                    <a:pt x="2540" y="541914"/>
                  </a:moveTo>
                  <a:cubicBezTo>
                    <a:pt x="0" y="550804"/>
                    <a:pt x="5080" y="557154"/>
                    <a:pt x="28814" y="558424"/>
                  </a:cubicBezTo>
                  <a:cubicBezTo>
                    <a:pt x="56284" y="559694"/>
                    <a:pt x="80320" y="559694"/>
                    <a:pt x="107789" y="559694"/>
                  </a:cubicBezTo>
                  <a:cubicBezTo>
                    <a:pt x="217668" y="560964"/>
                    <a:pt x="327546" y="560964"/>
                    <a:pt x="440858" y="562234"/>
                  </a:cubicBezTo>
                  <a:cubicBezTo>
                    <a:pt x="502665" y="563504"/>
                    <a:pt x="564472" y="564774"/>
                    <a:pt x="622845" y="566044"/>
                  </a:cubicBezTo>
                  <a:cubicBezTo>
                    <a:pt x="725856" y="567314"/>
                    <a:pt x="825433" y="567314"/>
                    <a:pt x="928444" y="568584"/>
                  </a:cubicBezTo>
                  <a:cubicBezTo>
                    <a:pt x="969649" y="568584"/>
                    <a:pt x="1007419" y="568584"/>
                    <a:pt x="1048624" y="567314"/>
                  </a:cubicBezTo>
                  <a:cubicBezTo>
                    <a:pt x="1065792" y="567314"/>
                    <a:pt x="1086395" y="566044"/>
                    <a:pt x="1103563" y="566044"/>
                  </a:cubicBezTo>
                  <a:cubicBezTo>
                    <a:pt x="1172237" y="567314"/>
                    <a:pt x="2545719" y="558424"/>
                    <a:pt x="2614393" y="559694"/>
                  </a:cubicBezTo>
                  <a:cubicBezTo>
                    <a:pt x="2710536" y="560964"/>
                    <a:pt x="2974932" y="560964"/>
                    <a:pt x="3071075" y="560964"/>
                  </a:cubicBezTo>
                  <a:cubicBezTo>
                    <a:pt x="3108846" y="560964"/>
                    <a:pt x="3143183" y="559694"/>
                    <a:pt x="3180954" y="559694"/>
                  </a:cubicBezTo>
                  <a:lnTo>
                    <a:pt x="3366374" y="563504"/>
                  </a:lnTo>
                  <a:cubicBezTo>
                    <a:pt x="3500288" y="566044"/>
                    <a:pt x="3630769" y="563504"/>
                    <a:pt x="3764683" y="567314"/>
                  </a:cubicBezTo>
                  <a:cubicBezTo>
                    <a:pt x="3987874" y="572394"/>
                    <a:pt x="4214499" y="566044"/>
                    <a:pt x="4370120" y="571124"/>
                  </a:cubicBezTo>
                  <a:cubicBezTo>
                    <a:pt x="4390440" y="572394"/>
                    <a:pt x="4410760" y="571124"/>
                    <a:pt x="4433620" y="571124"/>
                  </a:cubicBezTo>
                  <a:lnTo>
                    <a:pt x="4433620" y="511434"/>
                  </a:lnTo>
                  <a:cubicBezTo>
                    <a:pt x="4432350" y="472142"/>
                    <a:pt x="4431080" y="454026"/>
                    <a:pt x="4431080" y="434778"/>
                  </a:cubicBezTo>
                  <a:cubicBezTo>
                    <a:pt x="4431080" y="412510"/>
                    <a:pt x="4434890" y="389865"/>
                    <a:pt x="4428540" y="367597"/>
                  </a:cubicBezTo>
                  <a:cubicBezTo>
                    <a:pt x="4420920" y="352878"/>
                    <a:pt x="4409490" y="62644"/>
                    <a:pt x="4409490" y="47925"/>
                  </a:cubicBezTo>
                  <a:cubicBezTo>
                    <a:pt x="4406950" y="37735"/>
                    <a:pt x="4405680" y="27167"/>
                    <a:pt x="4403140" y="16977"/>
                  </a:cubicBezTo>
                  <a:cubicBezTo>
                    <a:pt x="4403140" y="13957"/>
                    <a:pt x="4401870" y="10938"/>
                    <a:pt x="4400600" y="6350"/>
                  </a:cubicBezTo>
                  <a:cubicBezTo>
                    <a:pt x="4390440" y="3810"/>
                    <a:pt x="4381550" y="2540"/>
                    <a:pt x="4371390" y="1270"/>
                  </a:cubicBezTo>
                  <a:cubicBezTo>
                    <a:pt x="4363770" y="0"/>
                    <a:pt x="4356150" y="1270"/>
                    <a:pt x="4349800" y="1270"/>
                  </a:cubicBezTo>
                  <a:lnTo>
                    <a:pt x="11645" y="6350"/>
                  </a:lnTo>
                  <a:lnTo>
                    <a:pt x="2540" y="541914"/>
                  </a:lnTo>
                  <a:close/>
                </a:path>
              </a:pathLst>
            </a:custGeom>
            <a:solidFill>
              <a:srgbClr val="2E2C2B"/>
            </a:solid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1430" y="16510"/>
              <a:ext cx="4410760" cy="562234"/>
            </a:xfrm>
            <a:custGeom>
              <a:avLst/>
              <a:gdLst/>
              <a:ahLst/>
              <a:cxnLst/>
              <a:rect r="r" b="b" t="t" l="l"/>
              <a:pathLst>
                <a:path h="562234" w="4410760">
                  <a:moveTo>
                    <a:pt x="4410760" y="562234"/>
                  </a:moveTo>
                  <a:lnTo>
                    <a:pt x="0" y="554614"/>
                  </a:lnTo>
                  <a:lnTo>
                    <a:pt x="0" y="202677"/>
                  </a:lnTo>
                  <a:lnTo>
                    <a:pt x="7620" y="20320"/>
                  </a:lnTo>
                  <a:lnTo>
                    <a:pt x="2211850" y="0"/>
                  </a:lnTo>
                  <a:lnTo>
                    <a:pt x="4389170" y="889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-3810" y="0"/>
              <a:ext cx="4439970" cy="588904"/>
            </a:xfrm>
            <a:custGeom>
              <a:avLst/>
              <a:gdLst/>
              <a:ahLst/>
              <a:cxnLst/>
              <a:rect r="r" b="b" t="t" l="l"/>
              <a:pathLst>
                <a:path h="588904" w="4439970">
                  <a:moveTo>
                    <a:pt x="4405680" y="21590"/>
                  </a:moveTo>
                  <a:cubicBezTo>
                    <a:pt x="4406950" y="34290"/>
                    <a:pt x="4406950" y="44450"/>
                    <a:pt x="4408220" y="52746"/>
                  </a:cubicBezTo>
                  <a:cubicBezTo>
                    <a:pt x="4410760" y="62936"/>
                    <a:pt x="4412030" y="73504"/>
                    <a:pt x="4414570" y="83694"/>
                  </a:cubicBezTo>
                  <a:cubicBezTo>
                    <a:pt x="4414570" y="98414"/>
                    <a:pt x="4427270" y="388648"/>
                    <a:pt x="4433620" y="403367"/>
                  </a:cubicBezTo>
                  <a:cubicBezTo>
                    <a:pt x="4439970" y="425634"/>
                    <a:pt x="4436160" y="448279"/>
                    <a:pt x="4436160" y="470547"/>
                  </a:cubicBezTo>
                  <a:cubicBezTo>
                    <a:pt x="4436160" y="490173"/>
                    <a:pt x="4437430" y="508289"/>
                    <a:pt x="4438700" y="527944"/>
                  </a:cubicBezTo>
                  <a:lnTo>
                    <a:pt x="4438700" y="587634"/>
                  </a:lnTo>
                  <a:cubicBezTo>
                    <a:pt x="4415840" y="587634"/>
                    <a:pt x="4395520" y="588904"/>
                    <a:pt x="4375200" y="587634"/>
                  </a:cubicBezTo>
                  <a:cubicBezTo>
                    <a:pt x="4156831" y="582554"/>
                    <a:pt x="3930207" y="588904"/>
                    <a:pt x="3707016" y="583824"/>
                  </a:cubicBezTo>
                  <a:cubicBezTo>
                    <a:pt x="3573101" y="580014"/>
                    <a:pt x="3442621" y="582554"/>
                    <a:pt x="3308706" y="580014"/>
                  </a:cubicBezTo>
                  <a:lnTo>
                    <a:pt x="3123286" y="576204"/>
                  </a:lnTo>
                  <a:cubicBezTo>
                    <a:pt x="3085516" y="576204"/>
                    <a:pt x="3051179" y="577474"/>
                    <a:pt x="3013408" y="577474"/>
                  </a:cubicBezTo>
                  <a:cubicBezTo>
                    <a:pt x="2917264" y="576204"/>
                    <a:pt x="2652869" y="577474"/>
                    <a:pt x="2556725" y="576204"/>
                  </a:cubicBezTo>
                  <a:cubicBezTo>
                    <a:pt x="2488051" y="574934"/>
                    <a:pt x="1114570" y="583824"/>
                    <a:pt x="1045896" y="582554"/>
                  </a:cubicBezTo>
                  <a:cubicBezTo>
                    <a:pt x="1028727" y="582554"/>
                    <a:pt x="1008125" y="583824"/>
                    <a:pt x="990957" y="583824"/>
                  </a:cubicBezTo>
                  <a:cubicBezTo>
                    <a:pt x="949752" y="583824"/>
                    <a:pt x="911981" y="585094"/>
                    <a:pt x="870777" y="585094"/>
                  </a:cubicBezTo>
                  <a:cubicBezTo>
                    <a:pt x="767766" y="585094"/>
                    <a:pt x="668188" y="583824"/>
                    <a:pt x="565177" y="582554"/>
                  </a:cubicBezTo>
                  <a:cubicBezTo>
                    <a:pt x="503371" y="581284"/>
                    <a:pt x="441564" y="580014"/>
                    <a:pt x="383191" y="578744"/>
                  </a:cubicBezTo>
                  <a:cubicBezTo>
                    <a:pt x="273312" y="577474"/>
                    <a:pt x="163434" y="576204"/>
                    <a:pt x="50122" y="576204"/>
                  </a:cubicBezTo>
                  <a:cubicBezTo>
                    <a:pt x="38100" y="576204"/>
                    <a:pt x="29210" y="576204"/>
                    <a:pt x="19050" y="574934"/>
                  </a:cubicBezTo>
                  <a:cubicBezTo>
                    <a:pt x="10160" y="573664"/>
                    <a:pt x="5080" y="567314"/>
                    <a:pt x="7620" y="558424"/>
                  </a:cubicBezTo>
                  <a:cubicBezTo>
                    <a:pt x="16510" y="527160"/>
                    <a:pt x="12700" y="517724"/>
                    <a:pt x="11430" y="507911"/>
                  </a:cubicBezTo>
                  <a:cubicBezTo>
                    <a:pt x="10160" y="487908"/>
                    <a:pt x="6350" y="468283"/>
                    <a:pt x="7620" y="448279"/>
                  </a:cubicBezTo>
                  <a:cubicBezTo>
                    <a:pt x="5080" y="423370"/>
                    <a:pt x="0" y="115020"/>
                    <a:pt x="7620" y="89733"/>
                  </a:cubicBezTo>
                  <a:cubicBezTo>
                    <a:pt x="8890" y="84827"/>
                    <a:pt x="7620" y="79543"/>
                    <a:pt x="8890" y="74636"/>
                  </a:cubicBezTo>
                  <a:cubicBezTo>
                    <a:pt x="10160" y="66711"/>
                    <a:pt x="12700" y="58030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77591" y="30480"/>
                    <a:pt x="132531" y="29210"/>
                  </a:cubicBezTo>
                  <a:cubicBezTo>
                    <a:pt x="225241" y="25400"/>
                    <a:pt x="317951" y="22860"/>
                    <a:pt x="414094" y="20320"/>
                  </a:cubicBezTo>
                  <a:cubicBezTo>
                    <a:pt x="479335" y="17780"/>
                    <a:pt x="544575" y="16510"/>
                    <a:pt x="606382" y="13970"/>
                  </a:cubicBezTo>
                  <a:cubicBezTo>
                    <a:pt x="668188" y="11430"/>
                    <a:pt x="733429" y="8890"/>
                    <a:pt x="795235" y="8890"/>
                  </a:cubicBezTo>
                  <a:cubicBezTo>
                    <a:pt x="863910" y="7620"/>
                    <a:pt x="932584" y="10160"/>
                    <a:pt x="1001258" y="8890"/>
                  </a:cubicBezTo>
                  <a:cubicBezTo>
                    <a:pt x="1087100" y="8890"/>
                    <a:pt x="2642568" y="6350"/>
                    <a:pt x="2728411" y="5080"/>
                  </a:cubicBezTo>
                  <a:cubicBezTo>
                    <a:pt x="2810819" y="3810"/>
                    <a:pt x="2893228" y="2540"/>
                    <a:pt x="2979071" y="2540"/>
                  </a:cubicBezTo>
                  <a:cubicBezTo>
                    <a:pt x="3119853" y="1270"/>
                    <a:pt x="3257201" y="0"/>
                    <a:pt x="3397983" y="0"/>
                  </a:cubicBezTo>
                  <a:cubicBezTo>
                    <a:pt x="3456356" y="0"/>
                    <a:pt x="3518162" y="2540"/>
                    <a:pt x="3576535" y="2540"/>
                  </a:cubicBezTo>
                  <a:cubicBezTo>
                    <a:pt x="3737919" y="3810"/>
                    <a:pt x="3902737" y="5080"/>
                    <a:pt x="4064121" y="7620"/>
                  </a:cubicBezTo>
                  <a:cubicBezTo>
                    <a:pt x="4149964" y="8890"/>
                    <a:pt x="4235806" y="12700"/>
                    <a:pt x="4321649" y="16510"/>
                  </a:cubicBezTo>
                  <a:lnTo>
                    <a:pt x="4375200" y="16510"/>
                  </a:lnTo>
                  <a:cubicBezTo>
                    <a:pt x="4386630" y="17780"/>
                    <a:pt x="4395520" y="20320"/>
                    <a:pt x="4405680" y="21590"/>
                  </a:cubicBezTo>
                  <a:close/>
                  <a:moveTo>
                    <a:pt x="4415840" y="571124"/>
                  </a:moveTo>
                  <a:cubicBezTo>
                    <a:pt x="4417110" y="554614"/>
                    <a:pt x="4418380" y="541914"/>
                    <a:pt x="4418380" y="529214"/>
                  </a:cubicBezTo>
                  <a:cubicBezTo>
                    <a:pt x="4417110" y="506402"/>
                    <a:pt x="4415840" y="486399"/>
                    <a:pt x="4415840" y="464886"/>
                  </a:cubicBezTo>
                  <a:cubicBezTo>
                    <a:pt x="4415840" y="455073"/>
                    <a:pt x="4418380" y="445260"/>
                    <a:pt x="4417110" y="435447"/>
                  </a:cubicBezTo>
                  <a:cubicBezTo>
                    <a:pt x="4417110" y="426389"/>
                    <a:pt x="4415840" y="416954"/>
                    <a:pt x="4414570" y="407896"/>
                  </a:cubicBezTo>
                  <a:cubicBezTo>
                    <a:pt x="4409490" y="393931"/>
                    <a:pt x="4398060" y="104830"/>
                    <a:pt x="4398060" y="90865"/>
                  </a:cubicBezTo>
                  <a:cubicBezTo>
                    <a:pt x="4395520" y="79165"/>
                    <a:pt x="4392980" y="67088"/>
                    <a:pt x="4390440" y="55388"/>
                  </a:cubicBezTo>
                  <a:cubicBezTo>
                    <a:pt x="4389170" y="44450"/>
                    <a:pt x="4387900" y="43180"/>
                    <a:pt x="4369721" y="41910"/>
                  </a:cubicBezTo>
                  <a:cubicBezTo>
                    <a:pt x="4359420" y="41910"/>
                    <a:pt x="4352552" y="41910"/>
                    <a:pt x="4342251" y="40640"/>
                  </a:cubicBezTo>
                  <a:cubicBezTo>
                    <a:pt x="4256409" y="36830"/>
                    <a:pt x="4167132" y="31750"/>
                    <a:pt x="4081290" y="30480"/>
                  </a:cubicBezTo>
                  <a:cubicBezTo>
                    <a:pt x="3871834" y="26670"/>
                    <a:pt x="3658944" y="25400"/>
                    <a:pt x="3449488" y="22860"/>
                  </a:cubicBezTo>
                  <a:lnTo>
                    <a:pt x="3202262" y="22860"/>
                  </a:lnTo>
                  <a:cubicBezTo>
                    <a:pt x="3092383" y="22860"/>
                    <a:pt x="2982505" y="22860"/>
                    <a:pt x="2876060" y="24130"/>
                  </a:cubicBezTo>
                  <a:cubicBezTo>
                    <a:pt x="2783350" y="25400"/>
                    <a:pt x="1221015" y="29210"/>
                    <a:pt x="1128305" y="29210"/>
                  </a:cubicBezTo>
                  <a:cubicBezTo>
                    <a:pt x="977222" y="29210"/>
                    <a:pt x="826139" y="26670"/>
                    <a:pt x="675056" y="33020"/>
                  </a:cubicBezTo>
                  <a:cubicBezTo>
                    <a:pt x="596081" y="36830"/>
                    <a:pt x="520539" y="36830"/>
                    <a:pt x="444998" y="38100"/>
                  </a:cubicBezTo>
                  <a:cubicBezTo>
                    <a:pt x="314517" y="41910"/>
                    <a:pt x="184036" y="45720"/>
                    <a:pt x="53555" y="50800"/>
                  </a:cubicBezTo>
                  <a:cubicBezTo>
                    <a:pt x="36830" y="50800"/>
                    <a:pt x="34290" y="52369"/>
                    <a:pt x="33020" y="56898"/>
                  </a:cubicBezTo>
                  <a:cubicBezTo>
                    <a:pt x="31750" y="63691"/>
                    <a:pt x="31750" y="70485"/>
                    <a:pt x="30480" y="77278"/>
                  </a:cubicBezTo>
                  <a:cubicBezTo>
                    <a:pt x="29210" y="88601"/>
                    <a:pt x="26670" y="99546"/>
                    <a:pt x="25400" y="110868"/>
                  </a:cubicBezTo>
                  <a:cubicBezTo>
                    <a:pt x="20320" y="122946"/>
                    <a:pt x="26670" y="418086"/>
                    <a:pt x="29210" y="430163"/>
                  </a:cubicBezTo>
                  <a:cubicBezTo>
                    <a:pt x="29210" y="442996"/>
                    <a:pt x="29210" y="456205"/>
                    <a:pt x="30480" y="469037"/>
                  </a:cubicBezTo>
                  <a:cubicBezTo>
                    <a:pt x="30480" y="478473"/>
                    <a:pt x="33020" y="487908"/>
                    <a:pt x="33020" y="497344"/>
                  </a:cubicBezTo>
                  <a:cubicBezTo>
                    <a:pt x="33020" y="507534"/>
                    <a:pt x="33020" y="517724"/>
                    <a:pt x="31750" y="529214"/>
                  </a:cubicBezTo>
                  <a:lnTo>
                    <a:pt x="31750" y="539374"/>
                  </a:lnTo>
                  <a:cubicBezTo>
                    <a:pt x="31750" y="549534"/>
                    <a:pt x="35560" y="553344"/>
                    <a:pt x="44450" y="553344"/>
                  </a:cubicBezTo>
                  <a:cubicBezTo>
                    <a:pt x="84459" y="553344"/>
                    <a:pt x="132531" y="554614"/>
                    <a:pt x="177169" y="554614"/>
                  </a:cubicBezTo>
                  <a:cubicBezTo>
                    <a:pt x="242409" y="554614"/>
                    <a:pt x="311083" y="552074"/>
                    <a:pt x="376324" y="554614"/>
                  </a:cubicBezTo>
                  <a:cubicBezTo>
                    <a:pt x="482768" y="558424"/>
                    <a:pt x="589213" y="560964"/>
                    <a:pt x="695658" y="559694"/>
                  </a:cubicBezTo>
                  <a:cubicBezTo>
                    <a:pt x="764332" y="558424"/>
                    <a:pt x="829572" y="560964"/>
                    <a:pt x="898247" y="560964"/>
                  </a:cubicBezTo>
                  <a:cubicBezTo>
                    <a:pt x="997824" y="560964"/>
                    <a:pt x="1097401" y="559694"/>
                    <a:pt x="1196979" y="560964"/>
                  </a:cubicBezTo>
                  <a:cubicBezTo>
                    <a:pt x="1344628" y="562234"/>
                    <a:pt x="2965336" y="552074"/>
                    <a:pt x="3116419" y="554614"/>
                  </a:cubicBezTo>
                  <a:cubicBezTo>
                    <a:pt x="3181659" y="555884"/>
                    <a:pt x="3246900" y="557155"/>
                    <a:pt x="3308706" y="557155"/>
                  </a:cubicBezTo>
                  <a:cubicBezTo>
                    <a:pt x="3422019" y="559694"/>
                    <a:pt x="3531897" y="555884"/>
                    <a:pt x="3645209" y="559694"/>
                  </a:cubicBezTo>
                  <a:cubicBezTo>
                    <a:pt x="3737919" y="562234"/>
                    <a:pt x="3830629" y="562234"/>
                    <a:pt x="3923339" y="564774"/>
                  </a:cubicBezTo>
                  <a:cubicBezTo>
                    <a:pt x="4060688" y="568584"/>
                    <a:pt x="4198036" y="571124"/>
                    <a:pt x="4335384" y="572394"/>
                  </a:cubicBezTo>
                  <a:cubicBezTo>
                    <a:pt x="4377740" y="572394"/>
                    <a:pt x="4395520" y="571124"/>
                    <a:pt x="4415840" y="571124"/>
                  </a:cubicBezTo>
                  <a:close/>
                </a:path>
              </a:pathLst>
            </a:custGeom>
            <a:solidFill>
              <a:srgbClr val="FAF3E2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1028700" y="2835292"/>
            <a:ext cx="16230600" cy="7417041"/>
            <a:chOff x="0" y="0"/>
            <a:chExt cx="5541791" cy="2532481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38100" y="44450"/>
              <a:ext cx="5504962" cy="2488031"/>
            </a:xfrm>
            <a:custGeom>
              <a:avLst/>
              <a:gdLst/>
              <a:ahLst/>
              <a:cxnLst/>
              <a:rect r="r" b="b" t="t" l="l"/>
              <a:pathLst>
                <a:path h="2488031" w="5504962">
                  <a:moveTo>
                    <a:pt x="2540" y="2457552"/>
                  </a:moveTo>
                  <a:cubicBezTo>
                    <a:pt x="0" y="2466442"/>
                    <a:pt x="5080" y="2472792"/>
                    <a:pt x="34642" y="2474062"/>
                  </a:cubicBezTo>
                  <a:cubicBezTo>
                    <a:pt x="68908" y="2475331"/>
                    <a:pt x="98890" y="2475331"/>
                    <a:pt x="133156" y="2475331"/>
                  </a:cubicBezTo>
                  <a:cubicBezTo>
                    <a:pt x="270219" y="2476602"/>
                    <a:pt x="407282" y="2476602"/>
                    <a:pt x="548628" y="2477872"/>
                  </a:cubicBezTo>
                  <a:cubicBezTo>
                    <a:pt x="625726" y="2479142"/>
                    <a:pt x="702823" y="2480412"/>
                    <a:pt x="775638" y="2481681"/>
                  </a:cubicBezTo>
                  <a:cubicBezTo>
                    <a:pt x="904135" y="2482952"/>
                    <a:pt x="1028348" y="2482952"/>
                    <a:pt x="1156844" y="2484222"/>
                  </a:cubicBezTo>
                  <a:cubicBezTo>
                    <a:pt x="1208243" y="2484222"/>
                    <a:pt x="1255358" y="2484222"/>
                    <a:pt x="1306757" y="2482952"/>
                  </a:cubicBezTo>
                  <a:cubicBezTo>
                    <a:pt x="1328173" y="2482952"/>
                    <a:pt x="1353872" y="2481681"/>
                    <a:pt x="1375288" y="2481681"/>
                  </a:cubicBezTo>
                  <a:cubicBezTo>
                    <a:pt x="1460953" y="2482952"/>
                    <a:pt x="3174239" y="2474062"/>
                    <a:pt x="3259903" y="2475331"/>
                  </a:cubicBezTo>
                  <a:cubicBezTo>
                    <a:pt x="3379833" y="2476602"/>
                    <a:pt x="3709641" y="2476602"/>
                    <a:pt x="3829570" y="2476602"/>
                  </a:cubicBezTo>
                  <a:cubicBezTo>
                    <a:pt x="3876686" y="2476602"/>
                    <a:pt x="3919518" y="2475331"/>
                    <a:pt x="3966633" y="2475331"/>
                  </a:cubicBezTo>
                  <a:lnTo>
                    <a:pt x="4197927" y="2479142"/>
                  </a:lnTo>
                  <a:cubicBezTo>
                    <a:pt x="4364972" y="2481681"/>
                    <a:pt x="4527734" y="2479142"/>
                    <a:pt x="4694780" y="2482952"/>
                  </a:cubicBezTo>
                  <a:cubicBezTo>
                    <a:pt x="4973189" y="2488031"/>
                    <a:pt x="5255881" y="2481681"/>
                    <a:pt x="5440192" y="2486762"/>
                  </a:cubicBezTo>
                  <a:cubicBezTo>
                    <a:pt x="5460512" y="2488031"/>
                    <a:pt x="5480831" y="2486762"/>
                    <a:pt x="5503692" y="2486762"/>
                  </a:cubicBezTo>
                  <a:lnTo>
                    <a:pt x="5503692" y="2427072"/>
                  </a:lnTo>
                  <a:cubicBezTo>
                    <a:pt x="5502422" y="2344370"/>
                    <a:pt x="5501151" y="2253256"/>
                    <a:pt x="5501151" y="2156447"/>
                  </a:cubicBezTo>
                  <a:cubicBezTo>
                    <a:pt x="5501151" y="2044453"/>
                    <a:pt x="5504962" y="1930561"/>
                    <a:pt x="5498612" y="1818566"/>
                  </a:cubicBezTo>
                  <a:cubicBezTo>
                    <a:pt x="5490992" y="1744536"/>
                    <a:pt x="5479562" y="284814"/>
                    <a:pt x="5479562" y="210784"/>
                  </a:cubicBezTo>
                  <a:cubicBezTo>
                    <a:pt x="5477022" y="159532"/>
                    <a:pt x="5475751" y="106382"/>
                    <a:pt x="5473212" y="55131"/>
                  </a:cubicBezTo>
                  <a:cubicBezTo>
                    <a:pt x="5473212" y="39945"/>
                    <a:pt x="5471942" y="24759"/>
                    <a:pt x="5470672" y="6350"/>
                  </a:cubicBezTo>
                  <a:cubicBezTo>
                    <a:pt x="5460512" y="3810"/>
                    <a:pt x="5451622" y="2540"/>
                    <a:pt x="5441462" y="1270"/>
                  </a:cubicBezTo>
                  <a:cubicBezTo>
                    <a:pt x="5433842" y="0"/>
                    <a:pt x="5426222" y="1270"/>
                    <a:pt x="5419872" y="1270"/>
                  </a:cubicBezTo>
                  <a:lnTo>
                    <a:pt x="13226" y="6350"/>
                  </a:lnTo>
                  <a:lnTo>
                    <a:pt x="2540" y="2457552"/>
                  </a:lnTo>
                  <a:close/>
                </a:path>
              </a:pathLst>
            </a:custGeom>
            <a:solidFill>
              <a:srgbClr val="2E2C2B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11430" y="16510"/>
              <a:ext cx="5480832" cy="2477872"/>
            </a:xfrm>
            <a:custGeom>
              <a:avLst/>
              <a:gdLst/>
              <a:ahLst/>
              <a:cxnLst/>
              <a:rect r="r" b="b" t="t" l="l"/>
              <a:pathLst>
                <a:path h="2477872" w="5480832">
                  <a:moveTo>
                    <a:pt x="5480832" y="2477872"/>
                  </a:moveTo>
                  <a:lnTo>
                    <a:pt x="0" y="2470252"/>
                  </a:lnTo>
                  <a:lnTo>
                    <a:pt x="0" y="876522"/>
                  </a:lnTo>
                  <a:lnTo>
                    <a:pt x="7620" y="20320"/>
                  </a:lnTo>
                  <a:lnTo>
                    <a:pt x="2751171" y="0"/>
                  </a:lnTo>
                  <a:lnTo>
                    <a:pt x="5459242" y="889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-3810" y="0"/>
              <a:ext cx="5510041" cy="2504542"/>
            </a:xfrm>
            <a:custGeom>
              <a:avLst/>
              <a:gdLst/>
              <a:ahLst/>
              <a:cxnLst/>
              <a:rect r="r" b="b" t="t" l="l"/>
              <a:pathLst>
                <a:path h="2504542" w="5510041">
                  <a:moveTo>
                    <a:pt x="5475752" y="21590"/>
                  </a:moveTo>
                  <a:cubicBezTo>
                    <a:pt x="5477022" y="34290"/>
                    <a:pt x="5477022" y="44450"/>
                    <a:pt x="5478291" y="55922"/>
                  </a:cubicBezTo>
                  <a:cubicBezTo>
                    <a:pt x="5480832" y="107173"/>
                    <a:pt x="5482102" y="160323"/>
                    <a:pt x="5484641" y="211575"/>
                  </a:cubicBezTo>
                  <a:cubicBezTo>
                    <a:pt x="5484641" y="285605"/>
                    <a:pt x="5497341" y="1745328"/>
                    <a:pt x="5503691" y="1819358"/>
                  </a:cubicBezTo>
                  <a:cubicBezTo>
                    <a:pt x="5510041" y="1931352"/>
                    <a:pt x="5506232" y="2045244"/>
                    <a:pt x="5506232" y="2157238"/>
                  </a:cubicBezTo>
                  <a:cubicBezTo>
                    <a:pt x="5506232" y="2255945"/>
                    <a:pt x="5507502" y="2347059"/>
                    <a:pt x="5508772" y="2443581"/>
                  </a:cubicBezTo>
                  <a:lnTo>
                    <a:pt x="5508772" y="2503272"/>
                  </a:lnTo>
                  <a:cubicBezTo>
                    <a:pt x="5485911" y="2503272"/>
                    <a:pt x="5465591" y="2504542"/>
                    <a:pt x="5445272" y="2503272"/>
                  </a:cubicBezTo>
                  <a:cubicBezTo>
                    <a:pt x="5173578" y="2498192"/>
                    <a:pt x="4890886" y="2504542"/>
                    <a:pt x="4612477" y="2499462"/>
                  </a:cubicBezTo>
                  <a:cubicBezTo>
                    <a:pt x="4445431" y="2495652"/>
                    <a:pt x="4282669" y="2498192"/>
                    <a:pt x="4115624" y="2495652"/>
                  </a:cubicBezTo>
                  <a:lnTo>
                    <a:pt x="3884330" y="2491842"/>
                  </a:lnTo>
                  <a:cubicBezTo>
                    <a:pt x="3837215" y="2491842"/>
                    <a:pt x="3794383" y="2493112"/>
                    <a:pt x="3747267" y="2493112"/>
                  </a:cubicBezTo>
                  <a:cubicBezTo>
                    <a:pt x="3627337" y="2491842"/>
                    <a:pt x="3297529" y="2493112"/>
                    <a:pt x="3177600" y="2491842"/>
                  </a:cubicBezTo>
                  <a:cubicBezTo>
                    <a:pt x="3091935" y="2490572"/>
                    <a:pt x="1378649" y="2499462"/>
                    <a:pt x="1292985" y="2498192"/>
                  </a:cubicBezTo>
                  <a:cubicBezTo>
                    <a:pt x="1271569" y="2498192"/>
                    <a:pt x="1245870" y="2499462"/>
                    <a:pt x="1224454" y="2499462"/>
                  </a:cubicBezTo>
                  <a:cubicBezTo>
                    <a:pt x="1173055" y="2499462"/>
                    <a:pt x="1125940" y="2500731"/>
                    <a:pt x="1074541" y="2500731"/>
                  </a:cubicBezTo>
                  <a:cubicBezTo>
                    <a:pt x="946045" y="2500731"/>
                    <a:pt x="821831" y="2499462"/>
                    <a:pt x="693335" y="2498192"/>
                  </a:cubicBezTo>
                  <a:cubicBezTo>
                    <a:pt x="616237" y="2496922"/>
                    <a:pt x="539139" y="2495652"/>
                    <a:pt x="466325" y="2494381"/>
                  </a:cubicBezTo>
                  <a:cubicBezTo>
                    <a:pt x="329262" y="2493112"/>
                    <a:pt x="192199" y="2491842"/>
                    <a:pt x="50853" y="2491842"/>
                  </a:cubicBezTo>
                  <a:cubicBezTo>
                    <a:pt x="38100" y="2491842"/>
                    <a:pt x="29210" y="2491842"/>
                    <a:pt x="19050" y="2490572"/>
                  </a:cubicBezTo>
                  <a:cubicBezTo>
                    <a:pt x="10160" y="2489302"/>
                    <a:pt x="5080" y="2482952"/>
                    <a:pt x="7620" y="2474062"/>
                  </a:cubicBezTo>
                  <a:cubicBezTo>
                    <a:pt x="16510" y="2441970"/>
                    <a:pt x="12700" y="2394515"/>
                    <a:pt x="11430" y="2345161"/>
                  </a:cubicBezTo>
                  <a:cubicBezTo>
                    <a:pt x="10160" y="2244556"/>
                    <a:pt x="6350" y="2145849"/>
                    <a:pt x="7620" y="2045244"/>
                  </a:cubicBezTo>
                  <a:cubicBezTo>
                    <a:pt x="5080" y="1919963"/>
                    <a:pt x="0" y="369126"/>
                    <a:pt x="7620" y="241946"/>
                  </a:cubicBezTo>
                  <a:cubicBezTo>
                    <a:pt x="8890" y="217269"/>
                    <a:pt x="7620" y="190695"/>
                    <a:pt x="8890" y="166018"/>
                  </a:cubicBezTo>
                  <a:cubicBezTo>
                    <a:pt x="10160" y="126156"/>
                    <a:pt x="12700" y="82497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85118" y="30480"/>
                    <a:pt x="153650" y="29210"/>
                  </a:cubicBezTo>
                  <a:cubicBezTo>
                    <a:pt x="269297" y="25400"/>
                    <a:pt x="384943" y="22860"/>
                    <a:pt x="504874" y="20320"/>
                  </a:cubicBezTo>
                  <a:cubicBezTo>
                    <a:pt x="586255" y="17780"/>
                    <a:pt x="667636" y="16510"/>
                    <a:pt x="744734" y="13970"/>
                  </a:cubicBezTo>
                  <a:cubicBezTo>
                    <a:pt x="821831" y="11430"/>
                    <a:pt x="903212" y="8890"/>
                    <a:pt x="980310" y="8890"/>
                  </a:cubicBezTo>
                  <a:cubicBezTo>
                    <a:pt x="1065975" y="7620"/>
                    <a:pt x="1151639" y="10160"/>
                    <a:pt x="1237303" y="8890"/>
                  </a:cubicBezTo>
                  <a:cubicBezTo>
                    <a:pt x="1344384" y="8890"/>
                    <a:pt x="3284680" y="6350"/>
                    <a:pt x="3391760" y="5080"/>
                  </a:cubicBezTo>
                  <a:cubicBezTo>
                    <a:pt x="3494557" y="3810"/>
                    <a:pt x="3597355" y="2540"/>
                    <a:pt x="3704435" y="2540"/>
                  </a:cubicBezTo>
                  <a:cubicBezTo>
                    <a:pt x="3880047" y="1270"/>
                    <a:pt x="4051375" y="0"/>
                    <a:pt x="4226987" y="0"/>
                  </a:cubicBezTo>
                  <a:cubicBezTo>
                    <a:pt x="4299802" y="0"/>
                    <a:pt x="4376900" y="2540"/>
                    <a:pt x="4449714" y="2540"/>
                  </a:cubicBezTo>
                  <a:cubicBezTo>
                    <a:pt x="4651026" y="3810"/>
                    <a:pt x="4856620" y="5080"/>
                    <a:pt x="5057931" y="7620"/>
                  </a:cubicBezTo>
                  <a:cubicBezTo>
                    <a:pt x="5165011" y="8890"/>
                    <a:pt x="5272092" y="12700"/>
                    <a:pt x="5379172" y="16510"/>
                  </a:cubicBezTo>
                  <a:lnTo>
                    <a:pt x="5445272" y="16510"/>
                  </a:lnTo>
                  <a:cubicBezTo>
                    <a:pt x="5456702" y="17780"/>
                    <a:pt x="5465591" y="20320"/>
                    <a:pt x="5475752" y="21590"/>
                  </a:cubicBezTo>
                  <a:close/>
                  <a:moveTo>
                    <a:pt x="5485911" y="2486762"/>
                  </a:moveTo>
                  <a:cubicBezTo>
                    <a:pt x="5487182" y="2470252"/>
                    <a:pt x="5488452" y="2457552"/>
                    <a:pt x="5488452" y="2444852"/>
                  </a:cubicBezTo>
                  <a:cubicBezTo>
                    <a:pt x="5487182" y="2337569"/>
                    <a:pt x="5485911" y="2236963"/>
                    <a:pt x="5485911" y="2128766"/>
                  </a:cubicBezTo>
                  <a:cubicBezTo>
                    <a:pt x="5485911" y="2079412"/>
                    <a:pt x="5488452" y="2030059"/>
                    <a:pt x="5487182" y="1980705"/>
                  </a:cubicBezTo>
                  <a:cubicBezTo>
                    <a:pt x="5487182" y="1935148"/>
                    <a:pt x="5485911" y="1887693"/>
                    <a:pt x="5484641" y="1842136"/>
                  </a:cubicBezTo>
                  <a:cubicBezTo>
                    <a:pt x="5479561" y="1771903"/>
                    <a:pt x="5468132" y="317875"/>
                    <a:pt x="5468132" y="247641"/>
                  </a:cubicBezTo>
                  <a:cubicBezTo>
                    <a:pt x="5465591" y="188796"/>
                    <a:pt x="5463052" y="128054"/>
                    <a:pt x="5460511" y="69209"/>
                  </a:cubicBezTo>
                  <a:cubicBezTo>
                    <a:pt x="5459241" y="44450"/>
                    <a:pt x="5457972" y="43180"/>
                    <a:pt x="5439137" y="41910"/>
                  </a:cubicBezTo>
                  <a:cubicBezTo>
                    <a:pt x="5426288" y="41910"/>
                    <a:pt x="5417721" y="41910"/>
                    <a:pt x="5404871" y="40640"/>
                  </a:cubicBezTo>
                  <a:cubicBezTo>
                    <a:pt x="5297791" y="36830"/>
                    <a:pt x="5186427" y="31750"/>
                    <a:pt x="5079347" y="30480"/>
                  </a:cubicBezTo>
                  <a:cubicBezTo>
                    <a:pt x="4818071" y="26670"/>
                    <a:pt x="4552511" y="25400"/>
                    <a:pt x="4291236" y="22860"/>
                  </a:cubicBezTo>
                  <a:lnTo>
                    <a:pt x="3982844" y="22860"/>
                  </a:lnTo>
                  <a:cubicBezTo>
                    <a:pt x="3845781" y="22860"/>
                    <a:pt x="3708718" y="22860"/>
                    <a:pt x="3575939" y="24130"/>
                  </a:cubicBezTo>
                  <a:cubicBezTo>
                    <a:pt x="3460292" y="25400"/>
                    <a:pt x="1511429" y="29210"/>
                    <a:pt x="1395782" y="29210"/>
                  </a:cubicBezTo>
                  <a:cubicBezTo>
                    <a:pt x="1207321" y="29210"/>
                    <a:pt x="1018859" y="26670"/>
                    <a:pt x="830398" y="33020"/>
                  </a:cubicBezTo>
                  <a:cubicBezTo>
                    <a:pt x="731884" y="36830"/>
                    <a:pt x="637653" y="36830"/>
                    <a:pt x="543422" y="38100"/>
                  </a:cubicBezTo>
                  <a:cubicBezTo>
                    <a:pt x="380660" y="41910"/>
                    <a:pt x="217898" y="45720"/>
                    <a:pt x="55136" y="50800"/>
                  </a:cubicBezTo>
                  <a:cubicBezTo>
                    <a:pt x="36830" y="50800"/>
                    <a:pt x="34290" y="54024"/>
                    <a:pt x="33020" y="76802"/>
                  </a:cubicBezTo>
                  <a:cubicBezTo>
                    <a:pt x="31750" y="110970"/>
                    <a:pt x="31750" y="145138"/>
                    <a:pt x="30480" y="179305"/>
                  </a:cubicBezTo>
                  <a:cubicBezTo>
                    <a:pt x="29210" y="236252"/>
                    <a:pt x="26670" y="291300"/>
                    <a:pt x="25400" y="348246"/>
                  </a:cubicBezTo>
                  <a:cubicBezTo>
                    <a:pt x="20320" y="408989"/>
                    <a:pt x="26670" y="1893388"/>
                    <a:pt x="29210" y="1954130"/>
                  </a:cubicBezTo>
                  <a:cubicBezTo>
                    <a:pt x="29210" y="2018670"/>
                    <a:pt x="29210" y="2085107"/>
                    <a:pt x="30480" y="2149646"/>
                  </a:cubicBezTo>
                  <a:cubicBezTo>
                    <a:pt x="30480" y="2197101"/>
                    <a:pt x="33020" y="2244556"/>
                    <a:pt x="33020" y="2292011"/>
                  </a:cubicBezTo>
                  <a:cubicBezTo>
                    <a:pt x="33020" y="2343263"/>
                    <a:pt x="33020" y="2394515"/>
                    <a:pt x="31750" y="2444852"/>
                  </a:cubicBezTo>
                  <a:lnTo>
                    <a:pt x="31750" y="2455012"/>
                  </a:lnTo>
                  <a:cubicBezTo>
                    <a:pt x="31750" y="2465172"/>
                    <a:pt x="35560" y="2468982"/>
                    <a:pt x="44450" y="2468982"/>
                  </a:cubicBezTo>
                  <a:cubicBezTo>
                    <a:pt x="93685" y="2468982"/>
                    <a:pt x="153650" y="2470252"/>
                    <a:pt x="209332" y="2470252"/>
                  </a:cubicBezTo>
                  <a:cubicBezTo>
                    <a:pt x="290713" y="2470252"/>
                    <a:pt x="376377" y="2467712"/>
                    <a:pt x="457758" y="2470252"/>
                  </a:cubicBezTo>
                  <a:cubicBezTo>
                    <a:pt x="590538" y="2474062"/>
                    <a:pt x="723317" y="2476602"/>
                    <a:pt x="856097" y="2475332"/>
                  </a:cubicBezTo>
                  <a:cubicBezTo>
                    <a:pt x="941761" y="2474062"/>
                    <a:pt x="1023143" y="2476602"/>
                    <a:pt x="1108807" y="2476602"/>
                  </a:cubicBezTo>
                  <a:cubicBezTo>
                    <a:pt x="1233020" y="2476602"/>
                    <a:pt x="1357233" y="2475332"/>
                    <a:pt x="1481447" y="2476602"/>
                  </a:cubicBezTo>
                  <a:cubicBezTo>
                    <a:pt x="1665625" y="2477872"/>
                    <a:pt x="3687302" y="2467712"/>
                    <a:pt x="3875764" y="2470252"/>
                  </a:cubicBezTo>
                  <a:cubicBezTo>
                    <a:pt x="3957145" y="2471522"/>
                    <a:pt x="4038526" y="2472792"/>
                    <a:pt x="4115624" y="2472792"/>
                  </a:cubicBezTo>
                  <a:cubicBezTo>
                    <a:pt x="4256970" y="2475332"/>
                    <a:pt x="4394033" y="2471522"/>
                    <a:pt x="4535379" y="2475332"/>
                  </a:cubicBezTo>
                  <a:cubicBezTo>
                    <a:pt x="4651026" y="2477872"/>
                    <a:pt x="4766672" y="2477872"/>
                    <a:pt x="4882319" y="2480412"/>
                  </a:cubicBezTo>
                  <a:cubicBezTo>
                    <a:pt x="5053648" y="2484222"/>
                    <a:pt x="5224977" y="2486762"/>
                    <a:pt x="5396305" y="2488032"/>
                  </a:cubicBezTo>
                  <a:cubicBezTo>
                    <a:pt x="5447811" y="2488032"/>
                    <a:pt x="5465591" y="2486762"/>
                    <a:pt x="5485911" y="2486762"/>
                  </a:cubicBezTo>
                  <a:close/>
                </a:path>
              </a:pathLst>
            </a:custGeom>
            <a:solidFill>
              <a:srgbClr val="FAF3E2"/>
            </a:solidFill>
          </p:spPr>
        </p:sp>
      </p:grpSp>
      <p:sp>
        <p:nvSpPr>
          <p:cNvPr name="Freeform 11" id="11"/>
          <p:cNvSpPr/>
          <p:nvPr/>
        </p:nvSpPr>
        <p:spPr>
          <a:xfrm flipH="false" flipV="false" rot="657987">
            <a:off x="904572" y="809590"/>
            <a:ext cx="2167263" cy="2244811"/>
          </a:xfrm>
          <a:custGeom>
            <a:avLst/>
            <a:gdLst/>
            <a:ahLst/>
            <a:cxnLst/>
            <a:rect r="r" b="b" t="t" l="l"/>
            <a:pathLst>
              <a:path h="2244811" w="2167263">
                <a:moveTo>
                  <a:pt x="0" y="0"/>
                </a:moveTo>
                <a:lnTo>
                  <a:pt x="2167263" y="0"/>
                </a:lnTo>
                <a:lnTo>
                  <a:pt x="2167263" y="2244811"/>
                </a:lnTo>
                <a:lnTo>
                  <a:pt x="0" y="224481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-4103520">
            <a:off x="15144891" y="605834"/>
            <a:ext cx="1875913" cy="2572948"/>
          </a:xfrm>
          <a:custGeom>
            <a:avLst/>
            <a:gdLst/>
            <a:ahLst/>
            <a:cxnLst/>
            <a:rect r="r" b="b" t="t" l="l"/>
            <a:pathLst>
              <a:path h="2572948" w="1875913">
                <a:moveTo>
                  <a:pt x="0" y="0"/>
                </a:moveTo>
                <a:lnTo>
                  <a:pt x="1875913" y="0"/>
                </a:lnTo>
                <a:lnTo>
                  <a:pt x="1875913" y="2572948"/>
                </a:lnTo>
                <a:lnTo>
                  <a:pt x="0" y="257294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220408" y="3240049"/>
            <a:ext cx="4090318" cy="2726879"/>
          </a:xfrm>
          <a:custGeom>
            <a:avLst/>
            <a:gdLst/>
            <a:ahLst/>
            <a:cxnLst/>
            <a:rect r="r" b="b" t="t" l="l"/>
            <a:pathLst>
              <a:path h="2726879" w="4090318">
                <a:moveTo>
                  <a:pt x="0" y="0"/>
                </a:moveTo>
                <a:lnTo>
                  <a:pt x="4090317" y="0"/>
                </a:lnTo>
                <a:lnTo>
                  <a:pt x="4090317" y="2726878"/>
                </a:lnTo>
                <a:lnTo>
                  <a:pt x="0" y="272687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5743154" y="3238099"/>
            <a:ext cx="4062791" cy="2711913"/>
          </a:xfrm>
          <a:custGeom>
            <a:avLst/>
            <a:gdLst/>
            <a:ahLst/>
            <a:cxnLst/>
            <a:rect r="r" b="b" t="t" l="l"/>
            <a:pathLst>
              <a:path h="2711913" w="4062791">
                <a:moveTo>
                  <a:pt x="0" y="0"/>
                </a:moveTo>
                <a:lnTo>
                  <a:pt x="4062792" y="0"/>
                </a:lnTo>
                <a:lnTo>
                  <a:pt x="4062792" y="2711914"/>
                </a:lnTo>
                <a:lnTo>
                  <a:pt x="0" y="271191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203410" y="6366977"/>
            <a:ext cx="4124314" cy="2330237"/>
          </a:xfrm>
          <a:custGeom>
            <a:avLst/>
            <a:gdLst/>
            <a:ahLst/>
            <a:cxnLst/>
            <a:rect r="r" b="b" t="t" l="l"/>
            <a:pathLst>
              <a:path h="2330237" w="4124314">
                <a:moveTo>
                  <a:pt x="0" y="0"/>
                </a:moveTo>
                <a:lnTo>
                  <a:pt x="4124313" y="0"/>
                </a:lnTo>
                <a:lnTo>
                  <a:pt x="4124313" y="2330238"/>
                </a:lnTo>
                <a:lnTo>
                  <a:pt x="0" y="233023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5743154" y="6143159"/>
            <a:ext cx="3545257" cy="3545257"/>
          </a:xfrm>
          <a:custGeom>
            <a:avLst/>
            <a:gdLst/>
            <a:ahLst/>
            <a:cxnLst/>
            <a:rect r="r" b="b" t="t" l="l"/>
            <a:pathLst>
              <a:path h="3545257" w="3545257">
                <a:moveTo>
                  <a:pt x="0" y="0"/>
                </a:moveTo>
                <a:lnTo>
                  <a:pt x="3545257" y="0"/>
                </a:lnTo>
                <a:lnTo>
                  <a:pt x="3545257" y="3545257"/>
                </a:lnTo>
                <a:lnTo>
                  <a:pt x="0" y="354525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0050091" y="3238099"/>
            <a:ext cx="4071846" cy="2711913"/>
          </a:xfrm>
          <a:custGeom>
            <a:avLst/>
            <a:gdLst/>
            <a:ahLst/>
            <a:cxnLst/>
            <a:rect r="r" b="b" t="t" l="l"/>
            <a:pathLst>
              <a:path h="2711913" w="4071846">
                <a:moveTo>
                  <a:pt x="0" y="0"/>
                </a:moveTo>
                <a:lnTo>
                  <a:pt x="4071847" y="0"/>
                </a:lnTo>
                <a:lnTo>
                  <a:pt x="4071847" y="2711914"/>
                </a:lnTo>
                <a:lnTo>
                  <a:pt x="0" y="2711914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TextBox 18" id="18"/>
          <p:cNvSpPr txBox="true"/>
          <p:nvPr/>
        </p:nvSpPr>
        <p:spPr>
          <a:xfrm rot="0">
            <a:off x="9509881" y="6359588"/>
            <a:ext cx="7337938" cy="30270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619"/>
              </a:lnSpc>
            </a:pPr>
            <a:r>
              <a:rPr lang="en-US" sz="4199">
                <a:solidFill>
                  <a:srgbClr val="404040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Nomme les spécialités gastronomiques du département ?</a:t>
            </a:r>
          </a:p>
          <a:p>
            <a:pPr algn="l">
              <a:lnSpc>
                <a:spcPts val="4949"/>
              </a:lnSpc>
            </a:pPr>
          </a:p>
          <a:p>
            <a:pPr algn="l">
              <a:lnSpc>
                <a:spcPts val="4949"/>
              </a:lnSpc>
            </a:pPr>
          </a:p>
        </p:txBody>
      </p:sp>
      <p:sp>
        <p:nvSpPr>
          <p:cNvPr name="TextBox 19" id="19"/>
          <p:cNvSpPr txBox="true"/>
          <p:nvPr/>
        </p:nvSpPr>
        <p:spPr>
          <a:xfrm rot="0">
            <a:off x="3746626" y="1198571"/>
            <a:ext cx="10794747" cy="11779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9100"/>
              </a:lnSpc>
            </a:pPr>
            <a:r>
              <a:rPr lang="en-US" sz="6500">
                <a:solidFill>
                  <a:srgbClr val="1800AD"/>
                </a:solidFill>
                <a:latin typeface="Brasika"/>
                <a:ea typeface="Brasika"/>
                <a:cs typeface="Brasika"/>
                <a:sym typeface="Brasika"/>
              </a:rPr>
              <a:t>Doc 5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7D5D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381364" cy="10500354"/>
          </a:xfrm>
          <a:custGeom>
            <a:avLst/>
            <a:gdLst/>
            <a:ahLst/>
            <a:cxnLst/>
            <a:rect r="r" b="b" t="t" l="l"/>
            <a:pathLst>
              <a:path h="10500354" w="18381364">
                <a:moveTo>
                  <a:pt x="0" y="0"/>
                </a:moveTo>
                <a:lnTo>
                  <a:pt x="18381364" y="0"/>
                </a:lnTo>
                <a:lnTo>
                  <a:pt x="18381364" y="10500354"/>
                </a:lnTo>
                <a:lnTo>
                  <a:pt x="0" y="1050035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355768" y="1114505"/>
            <a:ext cx="8662112" cy="2260867"/>
            <a:chOff x="0" y="0"/>
            <a:chExt cx="2363330" cy="61684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38100" y="44450"/>
              <a:ext cx="2326500" cy="572394"/>
            </a:xfrm>
            <a:custGeom>
              <a:avLst/>
              <a:gdLst/>
              <a:ahLst/>
              <a:cxnLst/>
              <a:rect r="r" b="b" t="t" l="l"/>
              <a:pathLst>
                <a:path h="572394" w="2326500">
                  <a:moveTo>
                    <a:pt x="2540" y="541914"/>
                  </a:moveTo>
                  <a:cubicBezTo>
                    <a:pt x="0" y="550804"/>
                    <a:pt x="5080" y="557154"/>
                    <a:pt x="17331" y="558424"/>
                  </a:cubicBezTo>
                  <a:cubicBezTo>
                    <a:pt x="31410" y="559694"/>
                    <a:pt x="43729" y="559694"/>
                    <a:pt x="57808" y="559694"/>
                  </a:cubicBezTo>
                  <a:cubicBezTo>
                    <a:pt x="114125" y="560964"/>
                    <a:pt x="170441" y="560964"/>
                    <a:pt x="228518" y="562234"/>
                  </a:cubicBezTo>
                  <a:cubicBezTo>
                    <a:pt x="260196" y="563504"/>
                    <a:pt x="291874" y="564774"/>
                    <a:pt x="321792" y="566044"/>
                  </a:cubicBezTo>
                  <a:cubicBezTo>
                    <a:pt x="374588" y="567314"/>
                    <a:pt x="425625" y="567314"/>
                    <a:pt x="478422" y="568584"/>
                  </a:cubicBezTo>
                  <a:cubicBezTo>
                    <a:pt x="499541" y="568584"/>
                    <a:pt x="518899" y="568584"/>
                    <a:pt x="540018" y="567314"/>
                  </a:cubicBezTo>
                  <a:cubicBezTo>
                    <a:pt x="548817" y="567314"/>
                    <a:pt x="559377" y="566044"/>
                    <a:pt x="568176" y="566044"/>
                  </a:cubicBezTo>
                  <a:cubicBezTo>
                    <a:pt x="603374" y="567314"/>
                    <a:pt x="1307330" y="558424"/>
                    <a:pt x="1342527" y="559694"/>
                  </a:cubicBezTo>
                  <a:cubicBezTo>
                    <a:pt x="1391804" y="560964"/>
                    <a:pt x="1527316" y="560964"/>
                    <a:pt x="1576593" y="560964"/>
                  </a:cubicBezTo>
                  <a:cubicBezTo>
                    <a:pt x="1595952" y="560964"/>
                    <a:pt x="1613551" y="559694"/>
                    <a:pt x="1632909" y="559694"/>
                  </a:cubicBezTo>
                  <a:lnTo>
                    <a:pt x="1727943" y="563504"/>
                  </a:lnTo>
                  <a:cubicBezTo>
                    <a:pt x="1796579" y="566044"/>
                    <a:pt x="1863455" y="563504"/>
                    <a:pt x="1932090" y="567314"/>
                  </a:cubicBezTo>
                  <a:cubicBezTo>
                    <a:pt x="2046483" y="572394"/>
                    <a:pt x="2162636" y="566044"/>
                    <a:pt x="2261730" y="571124"/>
                  </a:cubicBezTo>
                  <a:cubicBezTo>
                    <a:pt x="2282050" y="572394"/>
                    <a:pt x="2302370" y="571124"/>
                    <a:pt x="2325230" y="571124"/>
                  </a:cubicBezTo>
                  <a:lnTo>
                    <a:pt x="2325230" y="511434"/>
                  </a:lnTo>
                  <a:cubicBezTo>
                    <a:pt x="2323960" y="472142"/>
                    <a:pt x="2322690" y="454026"/>
                    <a:pt x="2322690" y="434778"/>
                  </a:cubicBezTo>
                  <a:cubicBezTo>
                    <a:pt x="2322690" y="412510"/>
                    <a:pt x="2326500" y="389865"/>
                    <a:pt x="2320150" y="367597"/>
                  </a:cubicBezTo>
                  <a:cubicBezTo>
                    <a:pt x="2312530" y="352878"/>
                    <a:pt x="2301100" y="62644"/>
                    <a:pt x="2301100" y="47925"/>
                  </a:cubicBezTo>
                  <a:cubicBezTo>
                    <a:pt x="2298560" y="37735"/>
                    <a:pt x="2297290" y="27167"/>
                    <a:pt x="2294750" y="16977"/>
                  </a:cubicBezTo>
                  <a:cubicBezTo>
                    <a:pt x="2294750" y="13957"/>
                    <a:pt x="2293480" y="10938"/>
                    <a:pt x="2292210" y="6350"/>
                  </a:cubicBezTo>
                  <a:cubicBezTo>
                    <a:pt x="2282050" y="3810"/>
                    <a:pt x="2273160" y="2540"/>
                    <a:pt x="2263000" y="1270"/>
                  </a:cubicBezTo>
                  <a:cubicBezTo>
                    <a:pt x="2255380" y="0"/>
                    <a:pt x="2247760" y="1270"/>
                    <a:pt x="2241410" y="1270"/>
                  </a:cubicBezTo>
                  <a:lnTo>
                    <a:pt x="8531" y="6350"/>
                  </a:lnTo>
                  <a:lnTo>
                    <a:pt x="2540" y="541914"/>
                  </a:lnTo>
                  <a:close/>
                </a:path>
              </a:pathLst>
            </a:custGeom>
            <a:solidFill>
              <a:srgbClr val="2E2C2B"/>
            </a:solid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1430" y="16510"/>
              <a:ext cx="2302370" cy="562234"/>
            </a:xfrm>
            <a:custGeom>
              <a:avLst/>
              <a:gdLst/>
              <a:ahLst/>
              <a:cxnLst/>
              <a:rect r="r" b="b" t="t" l="l"/>
              <a:pathLst>
                <a:path h="562234" w="2302370">
                  <a:moveTo>
                    <a:pt x="2302370" y="562234"/>
                  </a:moveTo>
                  <a:lnTo>
                    <a:pt x="0" y="554614"/>
                  </a:lnTo>
                  <a:lnTo>
                    <a:pt x="0" y="202677"/>
                  </a:lnTo>
                  <a:lnTo>
                    <a:pt x="7620" y="20320"/>
                  </a:lnTo>
                  <a:lnTo>
                    <a:pt x="1149211" y="0"/>
                  </a:lnTo>
                  <a:lnTo>
                    <a:pt x="2280780" y="889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-3810" y="0"/>
              <a:ext cx="2331580" cy="588904"/>
            </a:xfrm>
            <a:custGeom>
              <a:avLst/>
              <a:gdLst/>
              <a:ahLst/>
              <a:cxnLst/>
              <a:rect r="r" b="b" t="t" l="l"/>
              <a:pathLst>
                <a:path h="588904" w="2331580">
                  <a:moveTo>
                    <a:pt x="2297290" y="21590"/>
                  </a:moveTo>
                  <a:cubicBezTo>
                    <a:pt x="2298560" y="34290"/>
                    <a:pt x="2298560" y="44450"/>
                    <a:pt x="2299830" y="52746"/>
                  </a:cubicBezTo>
                  <a:cubicBezTo>
                    <a:pt x="2302370" y="62936"/>
                    <a:pt x="2303640" y="73504"/>
                    <a:pt x="2306180" y="83694"/>
                  </a:cubicBezTo>
                  <a:cubicBezTo>
                    <a:pt x="2306180" y="98414"/>
                    <a:pt x="2318880" y="388648"/>
                    <a:pt x="2325230" y="403367"/>
                  </a:cubicBezTo>
                  <a:cubicBezTo>
                    <a:pt x="2331580" y="425634"/>
                    <a:pt x="2327770" y="448279"/>
                    <a:pt x="2327770" y="470547"/>
                  </a:cubicBezTo>
                  <a:cubicBezTo>
                    <a:pt x="2327770" y="490173"/>
                    <a:pt x="2329040" y="508289"/>
                    <a:pt x="2330310" y="527944"/>
                  </a:cubicBezTo>
                  <a:lnTo>
                    <a:pt x="2330310" y="587634"/>
                  </a:lnTo>
                  <a:cubicBezTo>
                    <a:pt x="2307450" y="587634"/>
                    <a:pt x="2287130" y="588904"/>
                    <a:pt x="2266810" y="587634"/>
                  </a:cubicBezTo>
                  <a:cubicBezTo>
                    <a:pt x="2153509" y="582554"/>
                    <a:pt x="2037356" y="588904"/>
                    <a:pt x="1922964" y="583824"/>
                  </a:cubicBezTo>
                  <a:cubicBezTo>
                    <a:pt x="1854328" y="580014"/>
                    <a:pt x="1787452" y="582554"/>
                    <a:pt x="1718816" y="580014"/>
                  </a:cubicBezTo>
                  <a:lnTo>
                    <a:pt x="1623782" y="576204"/>
                  </a:lnTo>
                  <a:cubicBezTo>
                    <a:pt x="1604424" y="576204"/>
                    <a:pt x="1586825" y="577474"/>
                    <a:pt x="1567466" y="577474"/>
                  </a:cubicBezTo>
                  <a:cubicBezTo>
                    <a:pt x="1518189" y="576204"/>
                    <a:pt x="1382677" y="577474"/>
                    <a:pt x="1333401" y="576204"/>
                  </a:cubicBezTo>
                  <a:cubicBezTo>
                    <a:pt x="1298203" y="574934"/>
                    <a:pt x="594247" y="583824"/>
                    <a:pt x="559049" y="582554"/>
                  </a:cubicBezTo>
                  <a:cubicBezTo>
                    <a:pt x="550250" y="582554"/>
                    <a:pt x="539691" y="583824"/>
                    <a:pt x="530891" y="583824"/>
                  </a:cubicBezTo>
                  <a:cubicBezTo>
                    <a:pt x="509772" y="583824"/>
                    <a:pt x="490414" y="585094"/>
                    <a:pt x="469295" y="585094"/>
                  </a:cubicBezTo>
                  <a:cubicBezTo>
                    <a:pt x="416498" y="585094"/>
                    <a:pt x="365462" y="583824"/>
                    <a:pt x="312665" y="582554"/>
                  </a:cubicBezTo>
                  <a:cubicBezTo>
                    <a:pt x="280987" y="581284"/>
                    <a:pt x="249309" y="580014"/>
                    <a:pt x="219391" y="578744"/>
                  </a:cubicBezTo>
                  <a:cubicBezTo>
                    <a:pt x="163074" y="577474"/>
                    <a:pt x="106758" y="576204"/>
                    <a:pt x="48682" y="576204"/>
                  </a:cubicBezTo>
                  <a:cubicBezTo>
                    <a:pt x="38100" y="576204"/>
                    <a:pt x="29210" y="576204"/>
                    <a:pt x="19050" y="574934"/>
                  </a:cubicBezTo>
                  <a:cubicBezTo>
                    <a:pt x="10160" y="573664"/>
                    <a:pt x="5080" y="567314"/>
                    <a:pt x="7620" y="558424"/>
                  </a:cubicBezTo>
                  <a:cubicBezTo>
                    <a:pt x="16510" y="527160"/>
                    <a:pt x="12700" y="517724"/>
                    <a:pt x="11430" y="507911"/>
                  </a:cubicBezTo>
                  <a:cubicBezTo>
                    <a:pt x="10160" y="487908"/>
                    <a:pt x="6350" y="468283"/>
                    <a:pt x="7620" y="448279"/>
                  </a:cubicBezTo>
                  <a:cubicBezTo>
                    <a:pt x="5080" y="423370"/>
                    <a:pt x="0" y="115020"/>
                    <a:pt x="7620" y="89733"/>
                  </a:cubicBezTo>
                  <a:cubicBezTo>
                    <a:pt x="8890" y="84827"/>
                    <a:pt x="7620" y="79543"/>
                    <a:pt x="8890" y="74636"/>
                  </a:cubicBezTo>
                  <a:cubicBezTo>
                    <a:pt x="10160" y="66711"/>
                    <a:pt x="12700" y="58030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62761" y="30480"/>
                    <a:pt x="90919" y="29210"/>
                  </a:cubicBezTo>
                  <a:cubicBezTo>
                    <a:pt x="138436" y="25400"/>
                    <a:pt x="185953" y="22860"/>
                    <a:pt x="235230" y="20320"/>
                  </a:cubicBezTo>
                  <a:cubicBezTo>
                    <a:pt x="268668" y="17780"/>
                    <a:pt x="302106" y="16510"/>
                    <a:pt x="333784" y="13970"/>
                  </a:cubicBezTo>
                  <a:cubicBezTo>
                    <a:pt x="365462" y="11430"/>
                    <a:pt x="398899" y="8890"/>
                    <a:pt x="430578" y="8890"/>
                  </a:cubicBezTo>
                  <a:cubicBezTo>
                    <a:pt x="465775" y="7620"/>
                    <a:pt x="500973" y="10160"/>
                    <a:pt x="536171" y="8890"/>
                  </a:cubicBezTo>
                  <a:cubicBezTo>
                    <a:pt x="580168" y="8890"/>
                    <a:pt x="1377398" y="6350"/>
                    <a:pt x="1421395" y="5080"/>
                  </a:cubicBezTo>
                  <a:cubicBezTo>
                    <a:pt x="1463633" y="3810"/>
                    <a:pt x="1505870" y="2540"/>
                    <a:pt x="1549867" y="2540"/>
                  </a:cubicBezTo>
                  <a:cubicBezTo>
                    <a:pt x="1622023" y="1270"/>
                    <a:pt x="1692418" y="0"/>
                    <a:pt x="1764573" y="0"/>
                  </a:cubicBezTo>
                  <a:cubicBezTo>
                    <a:pt x="1794492" y="0"/>
                    <a:pt x="1826170" y="2540"/>
                    <a:pt x="1856088" y="2540"/>
                  </a:cubicBezTo>
                  <a:cubicBezTo>
                    <a:pt x="1938803" y="3810"/>
                    <a:pt x="2023277" y="5080"/>
                    <a:pt x="2105992" y="7620"/>
                  </a:cubicBezTo>
                  <a:cubicBezTo>
                    <a:pt x="2149989" y="8890"/>
                    <a:pt x="2193987" y="12700"/>
                    <a:pt x="2237984" y="16510"/>
                  </a:cubicBezTo>
                  <a:lnTo>
                    <a:pt x="2266810" y="16510"/>
                  </a:lnTo>
                  <a:cubicBezTo>
                    <a:pt x="2278240" y="17780"/>
                    <a:pt x="2287130" y="20320"/>
                    <a:pt x="2297290" y="21590"/>
                  </a:cubicBezTo>
                  <a:close/>
                  <a:moveTo>
                    <a:pt x="2307450" y="571124"/>
                  </a:moveTo>
                  <a:cubicBezTo>
                    <a:pt x="2308720" y="554614"/>
                    <a:pt x="2309990" y="541914"/>
                    <a:pt x="2309990" y="529214"/>
                  </a:cubicBezTo>
                  <a:cubicBezTo>
                    <a:pt x="2308720" y="506402"/>
                    <a:pt x="2307450" y="486399"/>
                    <a:pt x="2307450" y="464886"/>
                  </a:cubicBezTo>
                  <a:cubicBezTo>
                    <a:pt x="2307450" y="455073"/>
                    <a:pt x="2309990" y="445260"/>
                    <a:pt x="2308720" y="435447"/>
                  </a:cubicBezTo>
                  <a:cubicBezTo>
                    <a:pt x="2308720" y="426389"/>
                    <a:pt x="2307450" y="416954"/>
                    <a:pt x="2306180" y="407896"/>
                  </a:cubicBezTo>
                  <a:cubicBezTo>
                    <a:pt x="2301100" y="393931"/>
                    <a:pt x="2289670" y="104830"/>
                    <a:pt x="2289670" y="90865"/>
                  </a:cubicBezTo>
                  <a:cubicBezTo>
                    <a:pt x="2287130" y="79165"/>
                    <a:pt x="2284590" y="67088"/>
                    <a:pt x="2282050" y="55388"/>
                  </a:cubicBezTo>
                  <a:cubicBezTo>
                    <a:pt x="2280780" y="44450"/>
                    <a:pt x="2279510" y="43180"/>
                    <a:pt x="2262622" y="41910"/>
                  </a:cubicBezTo>
                  <a:cubicBezTo>
                    <a:pt x="2257343" y="41910"/>
                    <a:pt x="2253823" y="41910"/>
                    <a:pt x="2248543" y="40640"/>
                  </a:cubicBezTo>
                  <a:cubicBezTo>
                    <a:pt x="2204546" y="36830"/>
                    <a:pt x="2158789" y="31750"/>
                    <a:pt x="2114792" y="30480"/>
                  </a:cubicBezTo>
                  <a:cubicBezTo>
                    <a:pt x="2007438" y="26670"/>
                    <a:pt x="1898325" y="25400"/>
                    <a:pt x="1790972" y="22860"/>
                  </a:cubicBezTo>
                  <a:lnTo>
                    <a:pt x="1664260" y="22860"/>
                  </a:lnTo>
                  <a:cubicBezTo>
                    <a:pt x="1607943" y="22860"/>
                    <a:pt x="1551627" y="22860"/>
                    <a:pt x="1497070" y="24130"/>
                  </a:cubicBezTo>
                  <a:cubicBezTo>
                    <a:pt x="1449553" y="25400"/>
                    <a:pt x="648804" y="29210"/>
                    <a:pt x="601287" y="29210"/>
                  </a:cubicBezTo>
                  <a:cubicBezTo>
                    <a:pt x="523852" y="29210"/>
                    <a:pt x="446416" y="26670"/>
                    <a:pt x="368981" y="33020"/>
                  </a:cubicBezTo>
                  <a:cubicBezTo>
                    <a:pt x="328504" y="36830"/>
                    <a:pt x="289786" y="36830"/>
                    <a:pt x="251069" y="38100"/>
                  </a:cubicBezTo>
                  <a:cubicBezTo>
                    <a:pt x="184193" y="41910"/>
                    <a:pt x="117317" y="45720"/>
                    <a:pt x="50441" y="50800"/>
                  </a:cubicBezTo>
                  <a:cubicBezTo>
                    <a:pt x="36830" y="50800"/>
                    <a:pt x="34290" y="52369"/>
                    <a:pt x="33020" y="56898"/>
                  </a:cubicBezTo>
                  <a:cubicBezTo>
                    <a:pt x="31750" y="63691"/>
                    <a:pt x="31750" y="70485"/>
                    <a:pt x="30480" y="77278"/>
                  </a:cubicBezTo>
                  <a:cubicBezTo>
                    <a:pt x="29210" y="88601"/>
                    <a:pt x="26670" y="99546"/>
                    <a:pt x="25400" y="110868"/>
                  </a:cubicBezTo>
                  <a:cubicBezTo>
                    <a:pt x="20320" y="122946"/>
                    <a:pt x="26670" y="418086"/>
                    <a:pt x="29210" y="430163"/>
                  </a:cubicBezTo>
                  <a:cubicBezTo>
                    <a:pt x="29210" y="442996"/>
                    <a:pt x="29210" y="456205"/>
                    <a:pt x="30480" y="469037"/>
                  </a:cubicBezTo>
                  <a:cubicBezTo>
                    <a:pt x="30480" y="478473"/>
                    <a:pt x="33020" y="487908"/>
                    <a:pt x="33020" y="497344"/>
                  </a:cubicBezTo>
                  <a:cubicBezTo>
                    <a:pt x="33020" y="507534"/>
                    <a:pt x="33020" y="517724"/>
                    <a:pt x="31750" y="529214"/>
                  </a:cubicBezTo>
                  <a:lnTo>
                    <a:pt x="31750" y="539374"/>
                  </a:lnTo>
                  <a:cubicBezTo>
                    <a:pt x="31750" y="549534"/>
                    <a:pt x="35560" y="553344"/>
                    <a:pt x="44450" y="553344"/>
                  </a:cubicBezTo>
                  <a:cubicBezTo>
                    <a:pt x="66280" y="553344"/>
                    <a:pt x="90919" y="554614"/>
                    <a:pt x="113797" y="554614"/>
                  </a:cubicBezTo>
                  <a:cubicBezTo>
                    <a:pt x="147235" y="554614"/>
                    <a:pt x="182433" y="552074"/>
                    <a:pt x="215871" y="554614"/>
                  </a:cubicBezTo>
                  <a:cubicBezTo>
                    <a:pt x="270428" y="558424"/>
                    <a:pt x="324984" y="560964"/>
                    <a:pt x="379541" y="559694"/>
                  </a:cubicBezTo>
                  <a:cubicBezTo>
                    <a:pt x="414739" y="558424"/>
                    <a:pt x="448176" y="560964"/>
                    <a:pt x="483374" y="560964"/>
                  </a:cubicBezTo>
                  <a:cubicBezTo>
                    <a:pt x="534411" y="560964"/>
                    <a:pt x="585448" y="559694"/>
                    <a:pt x="636485" y="560964"/>
                  </a:cubicBezTo>
                  <a:cubicBezTo>
                    <a:pt x="712160" y="562234"/>
                    <a:pt x="1542827" y="552074"/>
                    <a:pt x="1620263" y="554614"/>
                  </a:cubicBezTo>
                  <a:cubicBezTo>
                    <a:pt x="1653701" y="555884"/>
                    <a:pt x="1687138" y="557155"/>
                    <a:pt x="1718816" y="557155"/>
                  </a:cubicBezTo>
                  <a:cubicBezTo>
                    <a:pt x="1776893" y="559694"/>
                    <a:pt x="1833209" y="555884"/>
                    <a:pt x="1891286" y="559694"/>
                  </a:cubicBezTo>
                  <a:cubicBezTo>
                    <a:pt x="1938803" y="562234"/>
                    <a:pt x="1986320" y="562234"/>
                    <a:pt x="2033837" y="564774"/>
                  </a:cubicBezTo>
                  <a:cubicBezTo>
                    <a:pt x="2104232" y="568584"/>
                    <a:pt x="2174628" y="571124"/>
                    <a:pt x="2245023" y="572394"/>
                  </a:cubicBezTo>
                  <a:cubicBezTo>
                    <a:pt x="2269350" y="572394"/>
                    <a:pt x="2287130" y="571124"/>
                    <a:pt x="2307450" y="571124"/>
                  </a:cubicBezTo>
                  <a:close/>
                </a:path>
              </a:pathLst>
            </a:custGeom>
            <a:solidFill>
              <a:srgbClr val="FAF3E2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9638118" y="1418524"/>
            <a:ext cx="7313555" cy="7449952"/>
            <a:chOff x="0" y="0"/>
            <a:chExt cx="2497147" cy="2543719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38100" y="44450"/>
              <a:ext cx="2460317" cy="2499269"/>
            </a:xfrm>
            <a:custGeom>
              <a:avLst/>
              <a:gdLst/>
              <a:ahLst/>
              <a:cxnLst/>
              <a:rect r="r" b="b" t="t" l="l"/>
              <a:pathLst>
                <a:path h="2499269" w="2460317">
                  <a:moveTo>
                    <a:pt x="2540" y="2468789"/>
                  </a:moveTo>
                  <a:cubicBezTo>
                    <a:pt x="0" y="2477679"/>
                    <a:pt x="5080" y="2484029"/>
                    <a:pt x="18060" y="2485299"/>
                  </a:cubicBezTo>
                  <a:cubicBezTo>
                    <a:pt x="32989" y="2486569"/>
                    <a:pt x="46052" y="2486569"/>
                    <a:pt x="60981" y="2486569"/>
                  </a:cubicBezTo>
                  <a:cubicBezTo>
                    <a:pt x="120697" y="2487839"/>
                    <a:pt x="180412" y="2487839"/>
                    <a:pt x="241995" y="2489109"/>
                  </a:cubicBezTo>
                  <a:cubicBezTo>
                    <a:pt x="275585" y="2490379"/>
                    <a:pt x="309175" y="2491649"/>
                    <a:pt x="340899" y="2492919"/>
                  </a:cubicBezTo>
                  <a:cubicBezTo>
                    <a:pt x="396883" y="2494189"/>
                    <a:pt x="451001" y="2494189"/>
                    <a:pt x="506984" y="2495459"/>
                  </a:cubicBezTo>
                  <a:cubicBezTo>
                    <a:pt x="529378" y="2495459"/>
                    <a:pt x="549905" y="2495459"/>
                    <a:pt x="572299" y="2494189"/>
                  </a:cubicBezTo>
                  <a:cubicBezTo>
                    <a:pt x="581629" y="2494189"/>
                    <a:pt x="592826" y="2492919"/>
                    <a:pt x="602157" y="2492919"/>
                  </a:cubicBezTo>
                  <a:cubicBezTo>
                    <a:pt x="639479" y="2494189"/>
                    <a:pt x="1385929" y="2485299"/>
                    <a:pt x="1423251" y="2486569"/>
                  </a:cubicBezTo>
                  <a:cubicBezTo>
                    <a:pt x="1475503" y="2487839"/>
                    <a:pt x="1619194" y="2487839"/>
                    <a:pt x="1671446" y="2487839"/>
                  </a:cubicBezTo>
                  <a:cubicBezTo>
                    <a:pt x="1691973" y="2487839"/>
                    <a:pt x="1710635" y="2486569"/>
                    <a:pt x="1731162" y="2486569"/>
                  </a:cubicBezTo>
                  <a:lnTo>
                    <a:pt x="1831933" y="2490379"/>
                  </a:lnTo>
                  <a:cubicBezTo>
                    <a:pt x="1904711" y="2492919"/>
                    <a:pt x="1975624" y="2490379"/>
                    <a:pt x="2048403" y="2494189"/>
                  </a:cubicBezTo>
                  <a:cubicBezTo>
                    <a:pt x="2169701" y="2499269"/>
                    <a:pt x="2292865" y="2492919"/>
                    <a:pt x="2395547" y="2497999"/>
                  </a:cubicBezTo>
                  <a:cubicBezTo>
                    <a:pt x="2415867" y="2499269"/>
                    <a:pt x="2436187" y="2497999"/>
                    <a:pt x="2459047" y="2497999"/>
                  </a:cubicBezTo>
                  <a:lnTo>
                    <a:pt x="2459047" y="2438309"/>
                  </a:lnTo>
                  <a:cubicBezTo>
                    <a:pt x="2457777" y="2355353"/>
                    <a:pt x="2456507" y="2263810"/>
                    <a:pt x="2456507" y="2166547"/>
                  </a:cubicBezTo>
                  <a:cubicBezTo>
                    <a:pt x="2456507" y="2054026"/>
                    <a:pt x="2460317" y="1939598"/>
                    <a:pt x="2453967" y="1827078"/>
                  </a:cubicBezTo>
                  <a:cubicBezTo>
                    <a:pt x="2446347" y="1752700"/>
                    <a:pt x="2434917" y="286117"/>
                    <a:pt x="2434917" y="211739"/>
                  </a:cubicBezTo>
                  <a:cubicBezTo>
                    <a:pt x="2432377" y="160247"/>
                    <a:pt x="2431107" y="106847"/>
                    <a:pt x="2428567" y="55354"/>
                  </a:cubicBezTo>
                  <a:cubicBezTo>
                    <a:pt x="2428567" y="40097"/>
                    <a:pt x="2427297" y="24840"/>
                    <a:pt x="2426027" y="6350"/>
                  </a:cubicBezTo>
                  <a:cubicBezTo>
                    <a:pt x="2415867" y="3810"/>
                    <a:pt x="2406977" y="2540"/>
                    <a:pt x="2396817" y="1270"/>
                  </a:cubicBezTo>
                  <a:cubicBezTo>
                    <a:pt x="2389197" y="0"/>
                    <a:pt x="2381577" y="1270"/>
                    <a:pt x="2375227" y="1270"/>
                  </a:cubicBezTo>
                  <a:lnTo>
                    <a:pt x="8729" y="6350"/>
                  </a:lnTo>
                  <a:lnTo>
                    <a:pt x="2540" y="2468789"/>
                  </a:lnTo>
                  <a:close/>
                </a:path>
              </a:pathLst>
            </a:custGeom>
            <a:solidFill>
              <a:srgbClr val="2E2C2B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11430" y="16510"/>
              <a:ext cx="2436187" cy="2489109"/>
            </a:xfrm>
            <a:custGeom>
              <a:avLst/>
              <a:gdLst/>
              <a:ahLst/>
              <a:cxnLst/>
              <a:rect r="r" b="b" t="t" l="l"/>
              <a:pathLst>
                <a:path h="2489109" w="2436187">
                  <a:moveTo>
                    <a:pt x="2436187" y="2489109"/>
                  </a:moveTo>
                  <a:lnTo>
                    <a:pt x="0" y="2481489"/>
                  </a:lnTo>
                  <a:lnTo>
                    <a:pt x="0" y="880475"/>
                  </a:lnTo>
                  <a:lnTo>
                    <a:pt x="7620" y="20320"/>
                  </a:lnTo>
                  <a:lnTo>
                    <a:pt x="1216656" y="0"/>
                  </a:lnTo>
                  <a:lnTo>
                    <a:pt x="2414597" y="889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-3810" y="0"/>
              <a:ext cx="2465397" cy="2515779"/>
            </a:xfrm>
            <a:custGeom>
              <a:avLst/>
              <a:gdLst/>
              <a:ahLst/>
              <a:cxnLst/>
              <a:rect r="r" b="b" t="t" l="l"/>
              <a:pathLst>
                <a:path h="2515779" w="2465397">
                  <a:moveTo>
                    <a:pt x="2431107" y="21590"/>
                  </a:moveTo>
                  <a:cubicBezTo>
                    <a:pt x="2432377" y="34290"/>
                    <a:pt x="2432377" y="44450"/>
                    <a:pt x="2433647" y="55940"/>
                  </a:cubicBezTo>
                  <a:cubicBezTo>
                    <a:pt x="2436187" y="107433"/>
                    <a:pt x="2437457" y="160833"/>
                    <a:pt x="2439997" y="212325"/>
                  </a:cubicBezTo>
                  <a:cubicBezTo>
                    <a:pt x="2439997" y="286703"/>
                    <a:pt x="2452697" y="1753286"/>
                    <a:pt x="2459047" y="1827664"/>
                  </a:cubicBezTo>
                  <a:cubicBezTo>
                    <a:pt x="2465397" y="1940184"/>
                    <a:pt x="2461587" y="2054612"/>
                    <a:pt x="2461587" y="2167133"/>
                  </a:cubicBezTo>
                  <a:cubicBezTo>
                    <a:pt x="2461587" y="2266304"/>
                    <a:pt x="2462857" y="2357846"/>
                    <a:pt x="2464127" y="2454819"/>
                  </a:cubicBezTo>
                  <a:lnTo>
                    <a:pt x="2464127" y="2514509"/>
                  </a:lnTo>
                  <a:cubicBezTo>
                    <a:pt x="2441267" y="2514509"/>
                    <a:pt x="2420947" y="2515779"/>
                    <a:pt x="2400627" y="2514509"/>
                  </a:cubicBezTo>
                  <a:cubicBezTo>
                    <a:pt x="2280658" y="2509429"/>
                    <a:pt x="2157493" y="2515779"/>
                    <a:pt x="2036195" y="2510699"/>
                  </a:cubicBezTo>
                  <a:cubicBezTo>
                    <a:pt x="1963417" y="2506889"/>
                    <a:pt x="1892504" y="2509429"/>
                    <a:pt x="1819725" y="2506889"/>
                  </a:cubicBezTo>
                  <a:lnTo>
                    <a:pt x="1718954" y="2503079"/>
                  </a:lnTo>
                  <a:cubicBezTo>
                    <a:pt x="1698427" y="2503079"/>
                    <a:pt x="1679766" y="2504349"/>
                    <a:pt x="1659238" y="2504349"/>
                  </a:cubicBezTo>
                  <a:cubicBezTo>
                    <a:pt x="1606987" y="2503079"/>
                    <a:pt x="1463295" y="2504349"/>
                    <a:pt x="1411044" y="2503079"/>
                  </a:cubicBezTo>
                  <a:cubicBezTo>
                    <a:pt x="1373721" y="2501809"/>
                    <a:pt x="627271" y="2510699"/>
                    <a:pt x="589949" y="2509429"/>
                  </a:cubicBezTo>
                  <a:cubicBezTo>
                    <a:pt x="580618" y="2509429"/>
                    <a:pt x="569422" y="2510699"/>
                    <a:pt x="560091" y="2510699"/>
                  </a:cubicBezTo>
                  <a:cubicBezTo>
                    <a:pt x="537697" y="2510699"/>
                    <a:pt x="517170" y="2511969"/>
                    <a:pt x="494777" y="2511969"/>
                  </a:cubicBezTo>
                  <a:cubicBezTo>
                    <a:pt x="438793" y="2511969"/>
                    <a:pt x="384675" y="2510699"/>
                    <a:pt x="328692" y="2509429"/>
                  </a:cubicBezTo>
                  <a:cubicBezTo>
                    <a:pt x="295101" y="2508159"/>
                    <a:pt x="261511" y="2506889"/>
                    <a:pt x="229787" y="2505619"/>
                  </a:cubicBezTo>
                  <a:cubicBezTo>
                    <a:pt x="170071" y="2504349"/>
                    <a:pt x="110355" y="2503079"/>
                    <a:pt x="48773" y="2503079"/>
                  </a:cubicBezTo>
                  <a:cubicBezTo>
                    <a:pt x="38100" y="2503079"/>
                    <a:pt x="29210" y="2503079"/>
                    <a:pt x="19050" y="2501809"/>
                  </a:cubicBezTo>
                  <a:cubicBezTo>
                    <a:pt x="10160" y="2500539"/>
                    <a:pt x="5080" y="2494189"/>
                    <a:pt x="7620" y="2485299"/>
                  </a:cubicBezTo>
                  <a:cubicBezTo>
                    <a:pt x="16510" y="2453202"/>
                    <a:pt x="12700" y="2405524"/>
                    <a:pt x="11430" y="2355939"/>
                  </a:cubicBezTo>
                  <a:cubicBezTo>
                    <a:pt x="10160" y="2254861"/>
                    <a:pt x="6350" y="2155690"/>
                    <a:pt x="7620" y="2054612"/>
                  </a:cubicBezTo>
                  <a:cubicBezTo>
                    <a:pt x="5080" y="1928742"/>
                    <a:pt x="0" y="370617"/>
                    <a:pt x="7620" y="242839"/>
                  </a:cubicBezTo>
                  <a:cubicBezTo>
                    <a:pt x="8890" y="218046"/>
                    <a:pt x="7620" y="191347"/>
                    <a:pt x="8890" y="166554"/>
                  </a:cubicBezTo>
                  <a:cubicBezTo>
                    <a:pt x="10160" y="126504"/>
                    <a:pt x="12700" y="82640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63702" y="30480"/>
                    <a:pt x="93560" y="29210"/>
                  </a:cubicBezTo>
                  <a:cubicBezTo>
                    <a:pt x="143945" y="25400"/>
                    <a:pt x="194331" y="22860"/>
                    <a:pt x="246582" y="20320"/>
                  </a:cubicBezTo>
                  <a:cubicBezTo>
                    <a:pt x="282038" y="17780"/>
                    <a:pt x="317495" y="16510"/>
                    <a:pt x="351085" y="13970"/>
                  </a:cubicBezTo>
                  <a:cubicBezTo>
                    <a:pt x="384675" y="11430"/>
                    <a:pt x="420132" y="8890"/>
                    <a:pt x="453722" y="8890"/>
                  </a:cubicBezTo>
                  <a:cubicBezTo>
                    <a:pt x="491044" y="7620"/>
                    <a:pt x="528367" y="10160"/>
                    <a:pt x="565689" y="8890"/>
                  </a:cubicBezTo>
                  <a:cubicBezTo>
                    <a:pt x="612342" y="8890"/>
                    <a:pt x="1457697" y="6350"/>
                    <a:pt x="1504350" y="5080"/>
                  </a:cubicBezTo>
                  <a:cubicBezTo>
                    <a:pt x="1549137" y="3810"/>
                    <a:pt x="1593924" y="2540"/>
                    <a:pt x="1640577" y="2540"/>
                  </a:cubicBezTo>
                  <a:cubicBezTo>
                    <a:pt x="1717088" y="1270"/>
                    <a:pt x="1791733" y="0"/>
                    <a:pt x="1868244" y="0"/>
                  </a:cubicBezTo>
                  <a:cubicBezTo>
                    <a:pt x="1899968" y="0"/>
                    <a:pt x="1933558" y="2540"/>
                    <a:pt x="1965283" y="2540"/>
                  </a:cubicBezTo>
                  <a:cubicBezTo>
                    <a:pt x="2052991" y="3810"/>
                    <a:pt x="2142564" y="5080"/>
                    <a:pt x="2230272" y="7620"/>
                  </a:cubicBezTo>
                  <a:cubicBezTo>
                    <a:pt x="2276925" y="8890"/>
                    <a:pt x="2323578" y="12700"/>
                    <a:pt x="2370232" y="16510"/>
                  </a:cubicBezTo>
                  <a:lnTo>
                    <a:pt x="2400627" y="16510"/>
                  </a:lnTo>
                  <a:cubicBezTo>
                    <a:pt x="2412057" y="17780"/>
                    <a:pt x="2420947" y="20320"/>
                    <a:pt x="2431107" y="21590"/>
                  </a:cubicBezTo>
                  <a:close/>
                  <a:moveTo>
                    <a:pt x="2441267" y="2497999"/>
                  </a:moveTo>
                  <a:cubicBezTo>
                    <a:pt x="2442537" y="2481489"/>
                    <a:pt x="2443807" y="2468789"/>
                    <a:pt x="2443807" y="2456089"/>
                  </a:cubicBezTo>
                  <a:cubicBezTo>
                    <a:pt x="2442537" y="2348310"/>
                    <a:pt x="2441267" y="2247232"/>
                    <a:pt x="2441267" y="2138526"/>
                  </a:cubicBezTo>
                  <a:cubicBezTo>
                    <a:pt x="2441267" y="2088941"/>
                    <a:pt x="2443807" y="2039355"/>
                    <a:pt x="2442537" y="1989770"/>
                  </a:cubicBezTo>
                  <a:cubicBezTo>
                    <a:pt x="2442537" y="1943999"/>
                    <a:pt x="2441267" y="1896320"/>
                    <a:pt x="2439997" y="1850549"/>
                  </a:cubicBezTo>
                  <a:cubicBezTo>
                    <a:pt x="2434917" y="1779986"/>
                    <a:pt x="2423487" y="319124"/>
                    <a:pt x="2423487" y="248561"/>
                  </a:cubicBezTo>
                  <a:cubicBezTo>
                    <a:pt x="2420947" y="189440"/>
                    <a:pt x="2418407" y="128411"/>
                    <a:pt x="2415867" y="69290"/>
                  </a:cubicBezTo>
                  <a:cubicBezTo>
                    <a:pt x="2414597" y="44450"/>
                    <a:pt x="2413327" y="43180"/>
                    <a:pt x="2396357" y="41910"/>
                  </a:cubicBezTo>
                  <a:cubicBezTo>
                    <a:pt x="2390759" y="41910"/>
                    <a:pt x="2387027" y="41910"/>
                    <a:pt x="2381428" y="40640"/>
                  </a:cubicBezTo>
                  <a:cubicBezTo>
                    <a:pt x="2334775" y="36830"/>
                    <a:pt x="2286256" y="31750"/>
                    <a:pt x="2239603" y="30480"/>
                  </a:cubicBezTo>
                  <a:cubicBezTo>
                    <a:pt x="2125769" y="26670"/>
                    <a:pt x="2010070" y="25400"/>
                    <a:pt x="1896236" y="22860"/>
                  </a:cubicBezTo>
                  <a:lnTo>
                    <a:pt x="1761875" y="22860"/>
                  </a:lnTo>
                  <a:cubicBezTo>
                    <a:pt x="1702159" y="22860"/>
                    <a:pt x="1642443" y="22860"/>
                    <a:pt x="1584593" y="24130"/>
                  </a:cubicBezTo>
                  <a:cubicBezTo>
                    <a:pt x="1534208" y="25400"/>
                    <a:pt x="685121" y="29210"/>
                    <a:pt x="634736" y="29210"/>
                  </a:cubicBezTo>
                  <a:cubicBezTo>
                    <a:pt x="552626" y="29210"/>
                    <a:pt x="470517" y="26670"/>
                    <a:pt x="388408" y="33020"/>
                  </a:cubicBezTo>
                  <a:cubicBezTo>
                    <a:pt x="345487" y="36830"/>
                    <a:pt x="304432" y="36830"/>
                    <a:pt x="263377" y="38100"/>
                  </a:cubicBezTo>
                  <a:cubicBezTo>
                    <a:pt x="192464" y="41910"/>
                    <a:pt x="121552" y="45720"/>
                    <a:pt x="50639" y="50800"/>
                  </a:cubicBezTo>
                  <a:cubicBezTo>
                    <a:pt x="36830" y="50800"/>
                    <a:pt x="34290" y="54033"/>
                    <a:pt x="33020" y="76919"/>
                  </a:cubicBezTo>
                  <a:cubicBezTo>
                    <a:pt x="31750" y="111247"/>
                    <a:pt x="31750" y="145576"/>
                    <a:pt x="30480" y="179904"/>
                  </a:cubicBezTo>
                  <a:cubicBezTo>
                    <a:pt x="29210" y="237118"/>
                    <a:pt x="26670" y="292425"/>
                    <a:pt x="25400" y="349638"/>
                  </a:cubicBezTo>
                  <a:cubicBezTo>
                    <a:pt x="20320" y="410667"/>
                    <a:pt x="26670" y="1902042"/>
                    <a:pt x="29210" y="1963070"/>
                  </a:cubicBezTo>
                  <a:cubicBezTo>
                    <a:pt x="29210" y="2027913"/>
                    <a:pt x="29210" y="2094662"/>
                    <a:pt x="30480" y="2159504"/>
                  </a:cubicBezTo>
                  <a:cubicBezTo>
                    <a:pt x="30480" y="2207183"/>
                    <a:pt x="33020" y="2254861"/>
                    <a:pt x="33020" y="2302539"/>
                  </a:cubicBezTo>
                  <a:cubicBezTo>
                    <a:pt x="33020" y="2354032"/>
                    <a:pt x="33020" y="2405524"/>
                    <a:pt x="31750" y="2456089"/>
                  </a:cubicBezTo>
                  <a:lnTo>
                    <a:pt x="31750" y="2466249"/>
                  </a:lnTo>
                  <a:cubicBezTo>
                    <a:pt x="31750" y="2476409"/>
                    <a:pt x="35560" y="2480219"/>
                    <a:pt x="44450" y="2480219"/>
                  </a:cubicBezTo>
                  <a:cubicBezTo>
                    <a:pt x="67434" y="2480219"/>
                    <a:pt x="93560" y="2481489"/>
                    <a:pt x="117820" y="2481489"/>
                  </a:cubicBezTo>
                  <a:cubicBezTo>
                    <a:pt x="153276" y="2481489"/>
                    <a:pt x="190598" y="2478949"/>
                    <a:pt x="226055" y="2481489"/>
                  </a:cubicBezTo>
                  <a:cubicBezTo>
                    <a:pt x="283905" y="2485299"/>
                    <a:pt x="341754" y="2487839"/>
                    <a:pt x="399604" y="2486569"/>
                  </a:cubicBezTo>
                  <a:cubicBezTo>
                    <a:pt x="436927" y="2485299"/>
                    <a:pt x="472383" y="2487839"/>
                    <a:pt x="509706" y="2487839"/>
                  </a:cubicBezTo>
                  <a:cubicBezTo>
                    <a:pt x="563823" y="2487839"/>
                    <a:pt x="617941" y="2486569"/>
                    <a:pt x="672059" y="2487839"/>
                  </a:cubicBezTo>
                  <a:cubicBezTo>
                    <a:pt x="752302" y="2489109"/>
                    <a:pt x="1633112" y="2478949"/>
                    <a:pt x="1715222" y="2481489"/>
                  </a:cubicBezTo>
                  <a:cubicBezTo>
                    <a:pt x="1750678" y="2482759"/>
                    <a:pt x="1786135" y="2484029"/>
                    <a:pt x="1819725" y="2484029"/>
                  </a:cubicBezTo>
                  <a:cubicBezTo>
                    <a:pt x="1881307" y="2486569"/>
                    <a:pt x="1941023" y="2482759"/>
                    <a:pt x="2002605" y="2486569"/>
                  </a:cubicBezTo>
                  <a:cubicBezTo>
                    <a:pt x="2052991" y="2489109"/>
                    <a:pt x="2103376" y="2489109"/>
                    <a:pt x="2153761" y="2491649"/>
                  </a:cubicBezTo>
                  <a:cubicBezTo>
                    <a:pt x="2228406" y="2495459"/>
                    <a:pt x="2303051" y="2497999"/>
                    <a:pt x="2377696" y="2499269"/>
                  </a:cubicBezTo>
                  <a:cubicBezTo>
                    <a:pt x="2403167" y="2499269"/>
                    <a:pt x="2420947" y="2497999"/>
                    <a:pt x="2441267" y="2497999"/>
                  </a:cubicBezTo>
                  <a:close/>
                </a:path>
              </a:pathLst>
            </a:custGeom>
            <a:solidFill>
              <a:srgbClr val="FBDB90"/>
            </a:solidFill>
          </p:spPr>
        </p:sp>
      </p:grpSp>
      <p:sp>
        <p:nvSpPr>
          <p:cNvPr name="Freeform 11" id="11"/>
          <p:cNvSpPr/>
          <p:nvPr/>
        </p:nvSpPr>
        <p:spPr>
          <a:xfrm flipH="false" flipV="false" rot="0">
            <a:off x="10156361" y="2850164"/>
            <a:ext cx="6277069" cy="3585776"/>
          </a:xfrm>
          <a:custGeom>
            <a:avLst/>
            <a:gdLst/>
            <a:ahLst/>
            <a:cxnLst/>
            <a:rect r="r" b="b" t="t" l="l"/>
            <a:pathLst>
              <a:path h="3585776" w="6277069">
                <a:moveTo>
                  <a:pt x="0" y="0"/>
                </a:moveTo>
                <a:lnTo>
                  <a:pt x="6277068" y="0"/>
                </a:lnTo>
                <a:lnTo>
                  <a:pt x="6277068" y="3585776"/>
                </a:lnTo>
                <a:lnTo>
                  <a:pt x="0" y="358577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1593268" y="924005"/>
            <a:ext cx="6218740" cy="23685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9262"/>
              </a:lnSpc>
            </a:pPr>
            <a:r>
              <a:rPr lang="en-US" sz="6615">
                <a:solidFill>
                  <a:srgbClr val="1800AD"/>
                </a:solidFill>
                <a:latin typeface="Brasika"/>
                <a:ea typeface="Brasika"/>
                <a:cs typeface="Brasika"/>
                <a:sym typeface="Brasika"/>
              </a:rPr>
              <a:t>Géographie en image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3080022" y="9153525"/>
            <a:ext cx="12221319" cy="7410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 u="sng">
                <a:solidFill>
                  <a:srgbClr val="1800AD"/>
                </a:solidFill>
                <a:latin typeface="Bubblebody Neue"/>
                <a:ea typeface="Bubblebody Neue"/>
                <a:cs typeface="Bubblebody Neue"/>
                <a:sym typeface="Bubblebody Neue"/>
                <a:hlinkClick r:id="rId4" tooltip="https://ladigitale.dev/digiview/#/v/690646a9b91bd"/>
              </a:rPr>
              <a:t>https://ladigitale.dev/digiview/#/v/690646a9b91bd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7D5D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381364" cy="10500354"/>
          </a:xfrm>
          <a:custGeom>
            <a:avLst/>
            <a:gdLst/>
            <a:ahLst/>
            <a:cxnLst/>
            <a:rect r="r" b="b" t="t" l="l"/>
            <a:pathLst>
              <a:path h="10500354" w="18381364">
                <a:moveTo>
                  <a:pt x="0" y="0"/>
                </a:moveTo>
                <a:lnTo>
                  <a:pt x="18381364" y="0"/>
                </a:lnTo>
                <a:lnTo>
                  <a:pt x="18381364" y="10500354"/>
                </a:lnTo>
                <a:lnTo>
                  <a:pt x="0" y="1050035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028700" y="125404"/>
            <a:ext cx="16230600" cy="1806592"/>
            <a:chOff x="0" y="0"/>
            <a:chExt cx="5541791" cy="61684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38100" y="44450"/>
              <a:ext cx="5504962" cy="572394"/>
            </a:xfrm>
            <a:custGeom>
              <a:avLst/>
              <a:gdLst/>
              <a:ahLst/>
              <a:cxnLst/>
              <a:rect r="r" b="b" t="t" l="l"/>
              <a:pathLst>
                <a:path h="572394" w="5504962">
                  <a:moveTo>
                    <a:pt x="2540" y="541914"/>
                  </a:moveTo>
                  <a:cubicBezTo>
                    <a:pt x="0" y="550804"/>
                    <a:pt x="5080" y="557154"/>
                    <a:pt x="34642" y="558424"/>
                  </a:cubicBezTo>
                  <a:cubicBezTo>
                    <a:pt x="68908" y="559694"/>
                    <a:pt x="98890" y="559694"/>
                    <a:pt x="133156" y="559694"/>
                  </a:cubicBezTo>
                  <a:cubicBezTo>
                    <a:pt x="270219" y="560964"/>
                    <a:pt x="407282" y="560964"/>
                    <a:pt x="548628" y="562234"/>
                  </a:cubicBezTo>
                  <a:cubicBezTo>
                    <a:pt x="625726" y="563504"/>
                    <a:pt x="702823" y="564774"/>
                    <a:pt x="775638" y="566044"/>
                  </a:cubicBezTo>
                  <a:cubicBezTo>
                    <a:pt x="904135" y="567314"/>
                    <a:pt x="1028348" y="567314"/>
                    <a:pt x="1156844" y="568584"/>
                  </a:cubicBezTo>
                  <a:cubicBezTo>
                    <a:pt x="1208243" y="568584"/>
                    <a:pt x="1255358" y="568584"/>
                    <a:pt x="1306757" y="567314"/>
                  </a:cubicBezTo>
                  <a:cubicBezTo>
                    <a:pt x="1328173" y="567314"/>
                    <a:pt x="1353872" y="566044"/>
                    <a:pt x="1375288" y="566044"/>
                  </a:cubicBezTo>
                  <a:cubicBezTo>
                    <a:pt x="1460953" y="567314"/>
                    <a:pt x="3174239" y="558424"/>
                    <a:pt x="3259903" y="559694"/>
                  </a:cubicBezTo>
                  <a:cubicBezTo>
                    <a:pt x="3379833" y="560964"/>
                    <a:pt x="3709641" y="560964"/>
                    <a:pt x="3829570" y="560964"/>
                  </a:cubicBezTo>
                  <a:cubicBezTo>
                    <a:pt x="3876686" y="560964"/>
                    <a:pt x="3919518" y="559694"/>
                    <a:pt x="3966633" y="559694"/>
                  </a:cubicBezTo>
                  <a:lnTo>
                    <a:pt x="4197927" y="563504"/>
                  </a:lnTo>
                  <a:cubicBezTo>
                    <a:pt x="4364972" y="566044"/>
                    <a:pt x="4527734" y="563504"/>
                    <a:pt x="4694780" y="567314"/>
                  </a:cubicBezTo>
                  <a:cubicBezTo>
                    <a:pt x="4973189" y="572394"/>
                    <a:pt x="5255881" y="566044"/>
                    <a:pt x="5440192" y="571124"/>
                  </a:cubicBezTo>
                  <a:cubicBezTo>
                    <a:pt x="5460512" y="572394"/>
                    <a:pt x="5480831" y="571124"/>
                    <a:pt x="5503692" y="571124"/>
                  </a:cubicBezTo>
                  <a:lnTo>
                    <a:pt x="5503692" y="511434"/>
                  </a:lnTo>
                  <a:cubicBezTo>
                    <a:pt x="5502422" y="472142"/>
                    <a:pt x="5501151" y="454026"/>
                    <a:pt x="5501151" y="434778"/>
                  </a:cubicBezTo>
                  <a:cubicBezTo>
                    <a:pt x="5501151" y="412510"/>
                    <a:pt x="5504962" y="389865"/>
                    <a:pt x="5498612" y="367597"/>
                  </a:cubicBezTo>
                  <a:cubicBezTo>
                    <a:pt x="5490992" y="352878"/>
                    <a:pt x="5479562" y="62644"/>
                    <a:pt x="5479562" y="47925"/>
                  </a:cubicBezTo>
                  <a:cubicBezTo>
                    <a:pt x="5477022" y="37735"/>
                    <a:pt x="5475751" y="27167"/>
                    <a:pt x="5473212" y="16977"/>
                  </a:cubicBezTo>
                  <a:cubicBezTo>
                    <a:pt x="5473212" y="13957"/>
                    <a:pt x="5471942" y="10938"/>
                    <a:pt x="5470672" y="6350"/>
                  </a:cubicBezTo>
                  <a:cubicBezTo>
                    <a:pt x="5460512" y="3810"/>
                    <a:pt x="5451622" y="2540"/>
                    <a:pt x="5441462" y="1270"/>
                  </a:cubicBezTo>
                  <a:cubicBezTo>
                    <a:pt x="5433842" y="0"/>
                    <a:pt x="5426222" y="1270"/>
                    <a:pt x="5419872" y="1270"/>
                  </a:cubicBezTo>
                  <a:lnTo>
                    <a:pt x="13226" y="6350"/>
                  </a:lnTo>
                  <a:lnTo>
                    <a:pt x="2540" y="541914"/>
                  </a:lnTo>
                  <a:close/>
                </a:path>
              </a:pathLst>
            </a:custGeom>
            <a:solidFill>
              <a:srgbClr val="2E2C2B"/>
            </a:solid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1430" y="16510"/>
              <a:ext cx="5480832" cy="562234"/>
            </a:xfrm>
            <a:custGeom>
              <a:avLst/>
              <a:gdLst/>
              <a:ahLst/>
              <a:cxnLst/>
              <a:rect r="r" b="b" t="t" l="l"/>
              <a:pathLst>
                <a:path h="562234" w="5480832">
                  <a:moveTo>
                    <a:pt x="5480832" y="562234"/>
                  </a:moveTo>
                  <a:lnTo>
                    <a:pt x="0" y="554614"/>
                  </a:lnTo>
                  <a:lnTo>
                    <a:pt x="0" y="202677"/>
                  </a:lnTo>
                  <a:lnTo>
                    <a:pt x="7620" y="20320"/>
                  </a:lnTo>
                  <a:lnTo>
                    <a:pt x="2751171" y="0"/>
                  </a:lnTo>
                  <a:lnTo>
                    <a:pt x="5459242" y="889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-3810" y="0"/>
              <a:ext cx="5510041" cy="588904"/>
            </a:xfrm>
            <a:custGeom>
              <a:avLst/>
              <a:gdLst/>
              <a:ahLst/>
              <a:cxnLst/>
              <a:rect r="r" b="b" t="t" l="l"/>
              <a:pathLst>
                <a:path h="588904" w="5510041">
                  <a:moveTo>
                    <a:pt x="5475752" y="21590"/>
                  </a:moveTo>
                  <a:cubicBezTo>
                    <a:pt x="5477022" y="34290"/>
                    <a:pt x="5477022" y="44450"/>
                    <a:pt x="5478291" y="52746"/>
                  </a:cubicBezTo>
                  <a:cubicBezTo>
                    <a:pt x="5480832" y="62936"/>
                    <a:pt x="5482102" y="73504"/>
                    <a:pt x="5484641" y="83694"/>
                  </a:cubicBezTo>
                  <a:cubicBezTo>
                    <a:pt x="5484641" y="98414"/>
                    <a:pt x="5497341" y="388648"/>
                    <a:pt x="5503691" y="403367"/>
                  </a:cubicBezTo>
                  <a:cubicBezTo>
                    <a:pt x="5510041" y="425634"/>
                    <a:pt x="5506232" y="448279"/>
                    <a:pt x="5506232" y="470547"/>
                  </a:cubicBezTo>
                  <a:cubicBezTo>
                    <a:pt x="5506232" y="490173"/>
                    <a:pt x="5507502" y="508289"/>
                    <a:pt x="5508772" y="527944"/>
                  </a:cubicBezTo>
                  <a:lnTo>
                    <a:pt x="5508772" y="587634"/>
                  </a:lnTo>
                  <a:cubicBezTo>
                    <a:pt x="5485911" y="587634"/>
                    <a:pt x="5465591" y="588904"/>
                    <a:pt x="5445272" y="587634"/>
                  </a:cubicBezTo>
                  <a:cubicBezTo>
                    <a:pt x="5173578" y="582554"/>
                    <a:pt x="4890886" y="588904"/>
                    <a:pt x="4612477" y="583824"/>
                  </a:cubicBezTo>
                  <a:cubicBezTo>
                    <a:pt x="4445431" y="580014"/>
                    <a:pt x="4282669" y="582554"/>
                    <a:pt x="4115624" y="580014"/>
                  </a:cubicBezTo>
                  <a:lnTo>
                    <a:pt x="3884330" y="576204"/>
                  </a:lnTo>
                  <a:cubicBezTo>
                    <a:pt x="3837215" y="576204"/>
                    <a:pt x="3794383" y="577474"/>
                    <a:pt x="3747267" y="577474"/>
                  </a:cubicBezTo>
                  <a:cubicBezTo>
                    <a:pt x="3627337" y="576204"/>
                    <a:pt x="3297529" y="577474"/>
                    <a:pt x="3177600" y="576204"/>
                  </a:cubicBezTo>
                  <a:cubicBezTo>
                    <a:pt x="3091935" y="574934"/>
                    <a:pt x="1378649" y="583824"/>
                    <a:pt x="1292985" y="582554"/>
                  </a:cubicBezTo>
                  <a:cubicBezTo>
                    <a:pt x="1271569" y="582554"/>
                    <a:pt x="1245870" y="583824"/>
                    <a:pt x="1224454" y="583824"/>
                  </a:cubicBezTo>
                  <a:cubicBezTo>
                    <a:pt x="1173055" y="583824"/>
                    <a:pt x="1125940" y="585094"/>
                    <a:pt x="1074541" y="585094"/>
                  </a:cubicBezTo>
                  <a:cubicBezTo>
                    <a:pt x="946045" y="585094"/>
                    <a:pt x="821831" y="583824"/>
                    <a:pt x="693335" y="582554"/>
                  </a:cubicBezTo>
                  <a:cubicBezTo>
                    <a:pt x="616237" y="581284"/>
                    <a:pt x="539139" y="580014"/>
                    <a:pt x="466325" y="578744"/>
                  </a:cubicBezTo>
                  <a:cubicBezTo>
                    <a:pt x="329262" y="577474"/>
                    <a:pt x="192199" y="576204"/>
                    <a:pt x="50853" y="576204"/>
                  </a:cubicBezTo>
                  <a:cubicBezTo>
                    <a:pt x="38100" y="576204"/>
                    <a:pt x="29210" y="576204"/>
                    <a:pt x="19050" y="574934"/>
                  </a:cubicBezTo>
                  <a:cubicBezTo>
                    <a:pt x="10160" y="573664"/>
                    <a:pt x="5080" y="567314"/>
                    <a:pt x="7620" y="558424"/>
                  </a:cubicBezTo>
                  <a:cubicBezTo>
                    <a:pt x="16510" y="527160"/>
                    <a:pt x="12700" y="517724"/>
                    <a:pt x="11430" y="507911"/>
                  </a:cubicBezTo>
                  <a:cubicBezTo>
                    <a:pt x="10160" y="487908"/>
                    <a:pt x="6350" y="468283"/>
                    <a:pt x="7620" y="448279"/>
                  </a:cubicBezTo>
                  <a:cubicBezTo>
                    <a:pt x="5080" y="423370"/>
                    <a:pt x="0" y="115020"/>
                    <a:pt x="7620" y="89733"/>
                  </a:cubicBezTo>
                  <a:cubicBezTo>
                    <a:pt x="8890" y="84827"/>
                    <a:pt x="7620" y="79543"/>
                    <a:pt x="8890" y="74636"/>
                  </a:cubicBezTo>
                  <a:cubicBezTo>
                    <a:pt x="10160" y="66711"/>
                    <a:pt x="12700" y="58030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85118" y="30480"/>
                    <a:pt x="153650" y="29210"/>
                  </a:cubicBezTo>
                  <a:cubicBezTo>
                    <a:pt x="269297" y="25400"/>
                    <a:pt x="384943" y="22860"/>
                    <a:pt x="504874" y="20320"/>
                  </a:cubicBezTo>
                  <a:cubicBezTo>
                    <a:pt x="586255" y="17780"/>
                    <a:pt x="667636" y="16510"/>
                    <a:pt x="744734" y="13970"/>
                  </a:cubicBezTo>
                  <a:cubicBezTo>
                    <a:pt x="821831" y="11430"/>
                    <a:pt x="903212" y="8890"/>
                    <a:pt x="980310" y="8890"/>
                  </a:cubicBezTo>
                  <a:cubicBezTo>
                    <a:pt x="1065975" y="7620"/>
                    <a:pt x="1151639" y="10160"/>
                    <a:pt x="1237303" y="8890"/>
                  </a:cubicBezTo>
                  <a:cubicBezTo>
                    <a:pt x="1344384" y="8890"/>
                    <a:pt x="3284680" y="6350"/>
                    <a:pt x="3391760" y="5080"/>
                  </a:cubicBezTo>
                  <a:cubicBezTo>
                    <a:pt x="3494557" y="3810"/>
                    <a:pt x="3597355" y="2540"/>
                    <a:pt x="3704435" y="2540"/>
                  </a:cubicBezTo>
                  <a:cubicBezTo>
                    <a:pt x="3880047" y="1270"/>
                    <a:pt x="4051375" y="0"/>
                    <a:pt x="4226987" y="0"/>
                  </a:cubicBezTo>
                  <a:cubicBezTo>
                    <a:pt x="4299802" y="0"/>
                    <a:pt x="4376900" y="2540"/>
                    <a:pt x="4449714" y="2540"/>
                  </a:cubicBezTo>
                  <a:cubicBezTo>
                    <a:pt x="4651026" y="3810"/>
                    <a:pt x="4856620" y="5080"/>
                    <a:pt x="5057931" y="7620"/>
                  </a:cubicBezTo>
                  <a:cubicBezTo>
                    <a:pt x="5165011" y="8890"/>
                    <a:pt x="5272092" y="12700"/>
                    <a:pt x="5379172" y="16510"/>
                  </a:cubicBezTo>
                  <a:lnTo>
                    <a:pt x="5445272" y="16510"/>
                  </a:lnTo>
                  <a:cubicBezTo>
                    <a:pt x="5456702" y="17780"/>
                    <a:pt x="5465591" y="20320"/>
                    <a:pt x="5475752" y="21590"/>
                  </a:cubicBezTo>
                  <a:close/>
                  <a:moveTo>
                    <a:pt x="5485911" y="571124"/>
                  </a:moveTo>
                  <a:cubicBezTo>
                    <a:pt x="5487182" y="554614"/>
                    <a:pt x="5488452" y="541914"/>
                    <a:pt x="5488452" y="529214"/>
                  </a:cubicBezTo>
                  <a:cubicBezTo>
                    <a:pt x="5487182" y="506402"/>
                    <a:pt x="5485911" y="486399"/>
                    <a:pt x="5485911" y="464886"/>
                  </a:cubicBezTo>
                  <a:cubicBezTo>
                    <a:pt x="5485911" y="455073"/>
                    <a:pt x="5488452" y="445260"/>
                    <a:pt x="5487182" y="435447"/>
                  </a:cubicBezTo>
                  <a:cubicBezTo>
                    <a:pt x="5487182" y="426389"/>
                    <a:pt x="5485911" y="416954"/>
                    <a:pt x="5484641" y="407896"/>
                  </a:cubicBezTo>
                  <a:cubicBezTo>
                    <a:pt x="5479561" y="393931"/>
                    <a:pt x="5468132" y="104830"/>
                    <a:pt x="5468132" y="90865"/>
                  </a:cubicBezTo>
                  <a:cubicBezTo>
                    <a:pt x="5465591" y="79165"/>
                    <a:pt x="5463052" y="67088"/>
                    <a:pt x="5460511" y="55388"/>
                  </a:cubicBezTo>
                  <a:cubicBezTo>
                    <a:pt x="5459241" y="44450"/>
                    <a:pt x="5457972" y="43180"/>
                    <a:pt x="5439137" y="41910"/>
                  </a:cubicBezTo>
                  <a:cubicBezTo>
                    <a:pt x="5426288" y="41910"/>
                    <a:pt x="5417721" y="41910"/>
                    <a:pt x="5404871" y="40640"/>
                  </a:cubicBezTo>
                  <a:cubicBezTo>
                    <a:pt x="5297791" y="36830"/>
                    <a:pt x="5186427" y="31750"/>
                    <a:pt x="5079347" y="30480"/>
                  </a:cubicBezTo>
                  <a:cubicBezTo>
                    <a:pt x="4818071" y="26670"/>
                    <a:pt x="4552511" y="25400"/>
                    <a:pt x="4291236" y="22860"/>
                  </a:cubicBezTo>
                  <a:lnTo>
                    <a:pt x="3982844" y="22860"/>
                  </a:lnTo>
                  <a:cubicBezTo>
                    <a:pt x="3845781" y="22860"/>
                    <a:pt x="3708718" y="22860"/>
                    <a:pt x="3575939" y="24130"/>
                  </a:cubicBezTo>
                  <a:cubicBezTo>
                    <a:pt x="3460292" y="25400"/>
                    <a:pt x="1511429" y="29210"/>
                    <a:pt x="1395782" y="29210"/>
                  </a:cubicBezTo>
                  <a:cubicBezTo>
                    <a:pt x="1207321" y="29210"/>
                    <a:pt x="1018859" y="26670"/>
                    <a:pt x="830398" y="33020"/>
                  </a:cubicBezTo>
                  <a:cubicBezTo>
                    <a:pt x="731884" y="36830"/>
                    <a:pt x="637653" y="36830"/>
                    <a:pt x="543422" y="38100"/>
                  </a:cubicBezTo>
                  <a:cubicBezTo>
                    <a:pt x="380660" y="41910"/>
                    <a:pt x="217898" y="45720"/>
                    <a:pt x="55136" y="50800"/>
                  </a:cubicBezTo>
                  <a:cubicBezTo>
                    <a:pt x="36830" y="50800"/>
                    <a:pt x="34290" y="52369"/>
                    <a:pt x="33020" y="56898"/>
                  </a:cubicBezTo>
                  <a:cubicBezTo>
                    <a:pt x="31750" y="63691"/>
                    <a:pt x="31750" y="70485"/>
                    <a:pt x="30480" y="77278"/>
                  </a:cubicBezTo>
                  <a:cubicBezTo>
                    <a:pt x="29210" y="88601"/>
                    <a:pt x="26670" y="99546"/>
                    <a:pt x="25400" y="110868"/>
                  </a:cubicBezTo>
                  <a:cubicBezTo>
                    <a:pt x="20320" y="122946"/>
                    <a:pt x="26670" y="418086"/>
                    <a:pt x="29210" y="430163"/>
                  </a:cubicBezTo>
                  <a:cubicBezTo>
                    <a:pt x="29210" y="442996"/>
                    <a:pt x="29210" y="456205"/>
                    <a:pt x="30480" y="469037"/>
                  </a:cubicBezTo>
                  <a:cubicBezTo>
                    <a:pt x="30480" y="478473"/>
                    <a:pt x="33020" y="487908"/>
                    <a:pt x="33020" y="497344"/>
                  </a:cubicBezTo>
                  <a:cubicBezTo>
                    <a:pt x="33020" y="507534"/>
                    <a:pt x="33020" y="517724"/>
                    <a:pt x="31750" y="529214"/>
                  </a:cubicBezTo>
                  <a:lnTo>
                    <a:pt x="31750" y="539374"/>
                  </a:lnTo>
                  <a:cubicBezTo>
                    <a:pt x="31750" y="549534"/>
                    <a:pt x="35560" y="553344"/>
                    <a:pt x="44450" y="553344"/>
                  </a:cubicBezTo>
                  <a:cubicBezTo>
                    <a:pt x="93685" y="553344"/>
                    <a:pt x="153650" y="554614"/>
                    <a:pt x="209332" y="554614"/>
                  </a:cubicBezTo>
                  <a:cubicBezTo>
                    <a:pt x="290713" y="554614"/>
                    <a:pt x="376377" y="552074"/>
                    <a:pt x="457758" y="554614"/>
                  </a:cubicBezTo>
                  <a:cubicBezTo>
                    <a:pt x="590538" y="558424"/>
                    <a:pt x="723317" y="560964"/>
                    <a:pt x="856097" y="559694"/>
                  </a:cubicBezTo>
                  <a:cubicBezTo>
                    <a:pt x="941761" y="558424"/>
                    <a:pt x="1023143" y="560964"/>
                    <a:pt x="1108807" y="560964"/>
                  </a:cubicBezTo>
                  <a:cubicBezTo>
                    <a:pt x="1233020" y="560964"/>
                    <a:pt x="1357233" y="559694"/>
                    <a:pt x="1481447" y="560964"/>
                  </a:cubicBezTo>
                  <a:cubicBezTo>
                    <a:pt x="1665625" y="562234"/>
                    <a:pt x="3687302" y="552074"/>
                    <a:pt x="3875764" y="554614"/>
                  </a:cubicBezTo>
                  <a:cubicBezTo>
                    <a:pt x="3957145" y="555884"/>
                    <a:pt x="4038526" y="557155"/>
                    <a:pt x="4115624" y="557155"/>
                  </a:cubicBezTo>
                  <a:cubicBezTo>
                    <a:pt x="4256970" y="559694"/>
                    <a:pt x="4394033" y="555884"/>
                    <a:pt x="4535379" y="559694"/>
                  </a:cubicBezTo>
                  <a:cubicBezTo>
                    <a:pt x="4651026" y="562234"/>
                    <a:pt x="4766672" y="562234"/>
                    <a:pt x="4882319" y="564774"/>
                  </a:cubicBezTo>
                  <a:cubicBezTo>
                    <a:pt x="5053648" y="568584"/>
                    <a:pt x="5224977" y="571124"/>
                    <a:pt x="5396305" y="572394"/>
                  </a:cubicBezTo>
                  <a:cubicBezTo>
                    <a:pt x="5447811" y="572394"/>
                    <a:pt x="5465591" y="571124"/>
                    <a:pt x="5485911" y="571124"/>
                  </a:cubicBezTo>
                  <a:close/>
                </a:path>
              </a:pathLst>
            </a:custGeom>
            <a:solidFill>
              <a:srgbClr val="FAF3E2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1048626" y="2079685"/>
            <a:ext cx="16230600" cy="7931920"/>
            <a:chOff x="0" y="0"/>
            <a:chExt cx="5541791" cy="2708282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38100" y="44450"/>
              <a:ext cx="5504962" cy="2663832"/>
            </a:xfrm>
            <a:custGeom>
              <a:avLst/>
              <a:gdLst/>
              <a:ahLst/>
              <a:cxnLst/>
              <a:rect r="r" b="b" t="t" l="l"/>
              <a:pathLst>
                <a:path h="2663832" w="5504962">
                  <a:moveTo>
                    <a:pt x="2540" y="2633352"/>
                  </a:moveTo>
                  <a:cubicBezTo>
                    <a:pt x="0" y="2642242"/>
                    <a:pt x="5080" y="2648592"/>
                    <a:pt x="34642" y="2649862"/>
                  </a:cubicBezTo>
                  <a:cubicBezTo>
                    <a:pt x="68908" y="2651132"/>
                    <a:pt x="98890" y="2651132"/>
                    <a:pt x="133156" y="2651132"/>
                  </a:cubicBezTo>
                  <a:cubicBezTo>
                    <a:pt x="270219" y="2652402"/>
                    <a:pt x="407282" y="2652402"/>
                    <a:pt x="548628" y="2653672"/>
                  </a:cubicBezTo>
                  <a:cubicBezTo>
                    <a:pt x="625726" y="2654942"/>
                    <a:pt x="702823" y="2656212"/>
                    <a:pt x="775638" y="2657482"/>
                  </a:cubicBezTo>
                  <a:cubicBezTo>
                    <a:pt x="904135" y="2658752"/>
                    <a:pt x="1028348" y="2658752"/>
                    <a:pt x="1156844" y="2660022"/>
                  </a:cubicBezTo>
                  <a:cubicBezTo>
                    <a:pt x="1208243" y="2660022"/>
                    <a:pt x="1255358" y="2660022"/>
                    <a:pt x="1306757" y="2658752"/>
                  </a:cubicBezTo>
                  <a:cubicBezTo>
                    <a:pt x="1328173" y="2658752"/>
                    <a:pt x="1353872" y="2657482"/>
                    <a:pt x="1375288" y="2657482"/>
                  </a:cubicBezTo>
                  <a:cubicBezTo>
                    <a:pt x="1460953" y="2658752"/>
                    <a:pt x="3174239" y="2649862"/>
                    <a:pt x="3259903" y="2651132"/>
                  </a:cubicBezTo>
                  <a:cubicBezTo>
                    <a:pt x="3379833" y="2652402"/>
                    <a:pt x="3709641" y="2652402"/>
                    <a:pt x="3829570" y="2652402"/>
                  </a:cubicBezTo>
                  <a:cubicBezTo>
                    <a:pt x="3876686" y="2652402"/>
                    <a:pt x="3919518" y="2651132"/>
                    <a:pt x="3966633" y="2651132"/>
                  </a:cubicBezTo>
                  <a:lnTo>
                    <a:pt x="4197927" y="2654942"/>
                  </a:lnTo>
                  <a:cubicBezTo>
                    <a:pt x="4364972" y="2657482"/>
                    <a:pt x="4527734" y="2654942"/>
                    <a:pt x="4694780" y="2658752"/>
                  </a:cubicBezTo>
                  <a:cubicBezTo>
                    <a:pt x="4973189" y="2663832"/>
                    <a:pt x="5255881" y="2657482"/>
                    <a:pt x="5440192" y="2662562"/>
                  </a:cubicBezTo>
                  <a:cubicBezTo>
                    <a:pt x="5460512" y="2663832"/>
                    <a:pt x="5480831" y="2662562"/>
                    <a:pt x="5503692" y="2662562"/>
                  </a:cubicBezTo>
                  <a:lnTo>
                    <a:pt x="5503692" y="2602872"/>
                  </a:lnTo>
                  <a:cubicBezTo>
                    <a:pt x="5502422" y="2516187"/>
                    <a:pt x="5501151" y="2418374"/>
                    <a:pt x="5501151" y="2314447"/>
                  </a:cubicBezTo>
                  <a:cubicBezTo>
                    <a:pt x="5501151" y="2194219"/>
                    <a:pt x="5504962" y="2071952"/>
                    <a:pt x="5498612" y="1951724"/>
                  </a:cubicBezTo>
                  <a:cubicBezTo>
                    <a:pt x="5490992" y="1872251"/>
                    <a:pt x="5479562" y="305203"/>
                    <a:pt x="5479562" y="225730"/>
                  </a:cubicBezTo>
                  <a:cubicBezTo>
                    <a:pt x="5477022" y="170710"/>
                    <a:pt x="5475751" y="113652"/>
                    <a:pt x="5473212" y="58632"/>
                  </a:cubicBezTo>
                  <a:cubicBezTo>
                    <a:pt x="5473212" y="42330"/>
                    <a:pt x="5471942" y="26028"/>
                    <a:pt x="5470672" y="6350"/>
                  </a:cubicBezTo>
                  <a:cubicBezTo>
                    <a:pt x="5460512" y="3810"/>
                    <a:pt x="5451622" y="2540"/>
                    <a:pt x="5441462" y="1270"/>
                  </a:cubicBezTo>
                  <a:cubicBezTo>
                    <a:pt x="5433842" y="0"/>
                    <a:pt x="5426222" y="1270"/>
                    <a:pt x="5419872" y="1270"/>
                  </a:cubicBezTo>
                  <a:lnTo>
                    <a:pt x="13226" y="6350"/>
                  </a:lnTo>
                  <a:lnTo>
                    <a:pt x="2540" y="2633352"/>
                  </a:lnTo>
                  <a:close/>
                </a:path>
              </a:pathLst>
            </a:custGeom>
            <a:solidFill>
              <a:srgbClr val="2E2C2B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11430" y="16510"/>
              <a:ext cx="5480832" cy="2653672"/>
            </a:xfrm>
            <a:custGeom>
              <a:avLst/>
              <a:gdLst/>
              <a:ahLst/>
              <a:cxnLst/>
              <a:rect r="r" b="b" t="t" l="l"/>
              <a:pathLst>
                <a:path h="2653672" w="5480832">
                  <a:moveTo>
                    <a:pt x="5480832" y="2653672"/>
                  </a:moveTo>
                  <a:lnTo>
                    <a:pt x="0" y="2646052"/>
                  </a:lnTo>
                  <a:lnTo>
                    <a:pt x="0" y="938361"/>
                  </a:lnTo>
                  <a:lnTo>
                    <a:pt x="7620" y="20320"/>
                  </a:lnTo>
                  <a:lnTo>
                    <a:pt x="2751171" y="0"/>
                  </a:lnTo>
                  <a:lnTo>
                    <a:pt x="5459242" y="889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-3810" y="0"/>
              <a:ext cx="5510041" cy="2680342"/>
            </a:xfrm>
            <a:custGeom>
              <a:avLst/>
              <a:gdLst/>
              <a:ahLst/>
              <a:cxnLst/>
              <a:rect r="r" b="b" t="t" l="l"/>
              <a:pathLst>
                <a:path h="2680342" w="5510041">
                  <a:moveTo>
                    <a:pt x="5475752" y="21590"/>
                  </a:moveTo>
                  <a:cubicBezTo>
                    <a:pt x="5477022" y="34290"/>
                    <a:pt x="5477022" y="44450"/>
                    <a:pt x="5478291" y="56213"/>
                  </a:cubicBezTo>
                  <a:cubicBezTo>
                    <a:pt x="5480832" y="111233"/>
                    <a:pt x="5482102" y="168291"/>
                    <a:pt x="5484641" y="223311"/>
                  </a:cubicBezTo>
                  <a:cubicBezTo>
                    <a:pt x="5484641" y="302784"/>
                    <a:pt x="5497341" y="1869832"/>
                    <a:pt x="5503691" y="1949305"/>
                  </a:cubicBezTo>
                  <a:cubicBezTo>
                    <a:pt x="5510041" y="2069534"/>
                    <a:pt x="5506232" y="2191800"/>
                    <a:pt x="5506232" y="2312028"/>
                  </a:cubicBezTo>
                  <a:cubicBezTo>
                    <a:pt x="5506232" y="2417993"/>
                    <a:pt x="5507502" y="2515806"/>
                    <a:pt x="5508772" y="2619382"/>
                  </a:cubicBezTo>
                  <a:lnTo>
                    <a:pt x="5508772" y="2679072"/>
                  </a:lnTo>
                  <a:cubicBezTo>
                    <a:pt x="5485911" y="2679072"/>
                    <a:pt x="5465591" y="2680342"/>
                    <a:pt x="5445272" y="2679072"/>
                  </a:cubicBezTo>
                  <a:cubicBezTo>
                    <a:pt x="5173578" y="2673992"/>
                    <a:pt x="4890886" y="2680342"/>
                    <a:pt x="4612477" y="2675262"/>
                  </a:cubicBezTo>
                  <a:cubicBezTo>
                    <a:pt x="4445431" y="2671452"/>
                    <a:pt x="4282669" y="2673992"/>
                    <a:pt x="4115624" y="2671452"/>
                  </a:cubicBezTo>
                  <a:lnTo>
                    <a:pt x="3884330" y="2667642"/>
                  </a:lnTo>
                  <a:cubicBezTo>
                    <a:pt x="3837215" y="2667642"/>
                    <a:pt x="3794383" y="2668912"/>
                    <a:pt x="3747267" y="2668912"/>
                  </a:cubicBezTo>
                  <a:cubicBezTo>
                    <a:pt x="3627337" y="2667642"/>
                    <a:pt x="3297529" y="2668912"/>
                    <a:pt x="3177600" y="2667642"/>
                  </a:cubicBezTo>
                  <a:cubicBezTo>
                    <a:pt x="3091935" y="2666372"/>
                    <a:pt x="1378649" y="2675262"/>
                    <a:pt x="1292985" y="2673992"/>
                  </a:cubicBezTo>
                  <a:cubicBezTo>
                    <a:pt x="1271569" y="2673992"/>
                    <a:pt x="1245870" y="2675262"/>
                    <a:pt x="1224454" y="2675262"/>
                  </a:cubicBezTo>
                  <a:cubicBezTo>
                    <a:pt x="1173055" y="2675262"/>
                    <a:pt x="1125940" y="2676532"/>
                    <a:pt x="1074541" y="2676532"/>
                  </a:cubicBezTo>
                  <a:cubicBezTo>
                    <a:pt x="946045" y="2676532"/>
                    <a:pt x="821831" y="2675262"/>
                    <a:pt x="693335" y="2673992"/>
                  </a:cubicBezTo>
                  <a:cubicBezTo>
                    <a:pt x="616237" y="2672722"/>
                    <a:pt x="539139" y="2671452"/>
                    <a:pt x="466325" y="2670182"/>
                  </a:cubicBezTo>
                  <a:cubicBezTo>
                    <a:pt x="329262" y="2668912"/>
                    <a:pt x="192199" y="2667642"/>
                    <a:pt x="50853" y="2667642"/>
                  </a:cubicBezTo>
                  <a:cubicBezTo>
                    <a:pt x="38100" y="2667642"/>
                    <a:pt x="29210" y="2667642"/>
                    <a:pt x="19050" y="2666372"/>
                  </a:cubicBezTo>
                  <a:cubicBezTo>
                    <a:pt x="10160" y="2665102"/>
                    <a:pt x="5080" y="2658752"/>
                    <a:pt x="7620" y="2649862"/>
                  </a:cubicBezTo>
                  <a:cubicBezTo>
                    <a:pt x="16510" y="2617695"/>
                    <a:pt x="12700" y="2566750"/>
                    <a:pt x="11430" y="2513768"/>
                  </a:cubicBezTo>
                  <a:cubicBezTo>
                    <a:pt x="10160" y="2405766"/>
                    <a:pt x="6350" y="2299802"/>
                    <a:pt x="7620" y="2191800"/>
                  </a:cubicBezTo>
                  <a:cubicBezTo>
                    <a:pt x="5080" y="2057307"/>
                    <a:pt x="0" y="392446"/>
                    <a:pt x="7620" y="255915"/>
                  </a:cubicBezTo>
                  <a:cubicBezTo>
                    <a:pt x="8890" y="229424"/>
                    <a:pt x="7620" y="200895"/>
                    <a:pt x="8890" y="174404"/>
                  </a:cubicBezTo>
                  <a:cubicBezTo>
                    <a:pt x="10160" y="131611"/>
                    <a:pt x="12700" y="84742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85118" y="30480"/>
                    <a:pt x="153650" y="29210"/>
                  </a:cubicBezTo>
                  <a:cubicBezTo>
                    <a:pt x="269297" y="25400"/>
                    <a:pt x="384943" y="22860"/>
                    <a:pt x="504874" y="20320"/>
                  </a:cubicBezTo>
                  <a:cubicBezTo>
                    <a:pt x="586255" y="17780"/>
                    <a:pt x="667636" y="16510"/>
                    <a:pt x="744734" y="13970"/>
                  </a:cubicBezTo>
                  <a:cubicBezTo>
                    <a:pt x="821831" y="11430"/>
                    <a:pt x="903212" y="8890"/>
                    <a:pt x="980310" y="8890"/>
                  </a:cubicBezTo>
                  <a:cubicBezTo>
                    <a:pt x="1065975" y="7620"/>
                    <a:pt x="1151639" y="10160"/>
                    <a:pt x="1237303" y="8890"/>
                  </a:cubicBezTo>
                  <a:cubicBezTo>
                    <a:pt x="1344384" y="8890"/>
                    <a:pt x="3284680" y="6350"/>
                    <a:pt x="3391760" y="5080"/>
                  </a:cubicBezTo>
                  <a:cubicBezTo>
                    <a:pt x="3494557" y="3810"/>
                    <a:pt x="3597355" y="2540"/>
                    <a:pt x="3704435" y="2540"/>
                  </a:cubicBezTo>
                  <a:cubicBezTo>
                    <a:pt x="3880047" y="1270"/>
                    <a:pt x="4051375" y="0"/>
                    <a:pt x="4226987" y="0"/>
                  </a:cubicBezTo>
                  <a:cubicBezTo>
                    <a:pt x="4299802" y="0"/>
                    <a:pt x="4376900" y="2540"/>
                    <a:pt x="4449714" y="2540"/>
                  </a:cubicBezTo>
                  <a:cubicBezTo>
                    <a:pt x="4651026" y="3810"/>
                    <a:pt x="4856620" y="5080"/>
                    <a:pt x="5057931" y="7620"/>
                  </a:cubicBezTo>
                  <a:cubicBezTo>
                    <a:pt x="5165011" y="8890"/>
                    <a:pt x="5272092" y="12700"/>
                    <a:pt x="5379172" y="16510"/>
                  </a:cubicBezTo>
                  <a:lnTo>
                    <a:pt x="5445272" y="16510"/>
                  </a:lnTo>
                  <a:cubicBezTo>
                    <a:pt x="5456702" y="17780"/>
                    <a:pt x="5465591" y="20320"/>
                    <a:pt x="5475752" y="21590"/>
                  </a:cubicBezTo>
                  <a:close/>
                  <a:moveTo>
                    <a:pt x="5485911" y="2662562"/>
                  </a:moveTo>
                  <a:cubicBezTo>
                    <a:pt x="5487182" y="2646052"/>
                    <a:pt x="5488452" y="2633352"/>
                    <a:pt x="5488452" y="2620652"/>
                  </a:cubicBezTo>
                  <a:cubicBezTo>
                    <a:pt x="5487182" y="2505617"/>
                    <a:pt x="5485911" y="2397615"/>
                    <a:pt x="5485911" y="2281462"/>
                  </a:cubicBezTo>
                  <a:cubicBezTo>
                    <a:pt x="5485911" y="2228480"/>
                    <a:pt x="5488452" y="2175498"/>
                    <a:pt x="5487182" y="2122516"/>
                  </a:cubicBezTo>
                  <a:cubicBezTo>
                    <a:pt x="5487182" y="2073609"/>
                    <a:pt x="5485911" y="2022665"/>
                    <a:pt x="5484641" y="1973758"/>
                  </a:cubicBezTo>
                  <a:cubicBezTo>
                    <a:pt x="5479561" y="1898361"/>
                    <a:pt x="5468132" y="337426"/>
                    <a:pt x="5468132" y="262028"/>
                  </a:cubicBezTo>
                  <a:cubicBezTo>
                    <a:pt x="5465591" y="198857"/>
                    <a:pt x="5463052" y="133649"/>
                    <a:pt x="5460511" y="70478"/>
                  </a:cubicBezTo>
                  <a:cubicBezTo>
                    <a:pt x="5459241" y="44450"/>
                    <a:pt x="5457972" y="43180"/>
                    <a:pt x="5439137" y="41910"/>
                  </a:cubicBezTo>
                  <a:cubicBezTo>
                    <a:pt x="5426288" y="41910"/>
                    <a:pt x="5417721" y="41910"/>
                    <a:pt x="5404871" y="40640"/>
                  </a:cubicBezTo>
                  <a:cubicBezTo>
                    <a:pt x="5297791" y="36830"/>
                    <a:pt x="5186427" y="31750"/>
                    <a:pt x="5079347" y="30480"/>
                  </a:cubicBezTo>
                  <a:cubicBezTo>
                    <a:pt x="4818071" y="26670"/>
                    <a:pt x="4552511" y="25400"/>
                    <a:pt x="4291236" y="22860"/>
                  </a:cubicBezTo>
                  <a:lnTo>
                    <a:pt x="3982844" y="22860"/>
                  </a:lnTo>
                  <a:cubicBezTo>
                    <a:pt x="3845781" y="22860"/>
                    <a:pt x="3708718" y="22860"/>
                    <a:pt x="3575939" y="24130"/>
                  </a:cubicBezTo>
                  <a:cubicBezTo>
                    <a:pt x="3460292" y="25400"/>
                    <a:pt x="1511429" y="29210"/>
                    <a:pt x="1395782" y="29210"/>
                  </a:cubicBezTo>
                  <a:cubicBezTo>
                    <a:pt x="1207321" y="29210"/>
                    <a:pt x="1018859" y="26670"/>
                    <a:pt x="830398" y="33020"/>
                  </a:cubicBezTo>
                  <a:cubicBezTo>
                    <a:pt x="731884" y="36830"/>
                    <a:pt x="637653" y="36830"/>
                    <a:pt x="543422" y="38100"/>
                  </a:cubicBezTo>
                  <a:cubicBezTo>
                    <a:pt x="380660" y="41910"/>
                    <a:pt x="217898" y="45720"/>
                    <a:pt x="55136" y="50800"/>
                  </a:cubicBezTo>
                  <a:cubicBezTo>
                    <a:pt x="36830" y="50800"/>
                    <a:pt x="34290" y="54176"/>
                    <a:pt x="33020" y="78629"/>
                  </a:cubicBezTo>
                  <a:cubicBezTo>
                    <a:pt x="31750" y="115309"/>
                    <a:pt x="31750" y="151989"/>
                    <a:pt x="30480" y="188669"/>
                  </a:cubicBezTo>
                  <a:cubicBezTo>
                    <a:pt x="29210" y="249802"/>
                    <a:pt x="26670" y="308897"/>
                    <a:pt x="25400" y="370030"/>
                  </a:cubicBezTo>
                  <a:cubicBezTo>
                    <a:pt x="20320" y="435239"/>
                    <a:pt x="26670" y="2028778"/>
                    <a:pt x="29210" y="2093987"/>
                  </a:cubicBezTo>
                  <a:cubicBezTo>
                    <a:pt x="29210" y="2163271"/>
                    <a:pt x="29210" y="2234593"/>
                    <a:pt x="30480" y="2303878"/>
                  </a:cubicBezTo>
                  <a:cubicBezTo>
                    <a:pt x="30480" y="2354822"/>
                    <a:pt x="33020" y="2405766"/>
                    <a:pt x="33020" y="2456711"/>
                  </a:cubicBezTo>
                  <a:cubicBezTo>
                    <a:pt x="33020" y="2511731"/>
                    <a:pt x="33020" y="2566750"/>
                    <a:pt x="31750" y="2620652"/>
                  </a:cubicBezTo>
                  <a:lnTo>
                    <a:pt x="31750" y="2630812"/>
                  </a:lnTo>
                  <a:cubicBezTo>
                    <a:pt x="31750" y="2640972"/>
                    <a:pt x="35560" y="2644782"/>
                    <a:pt x="44450" y="2644782"/>
                  </a:cubicBezTo>
                  <a:cubicBezTo>
                    <a:pt x="93685" y="2644782"/>
                    <a:pt x="153650" y="2646052"/>
                    <a:pt x="209332" y="2646052"/>
                  </a:cubicBezTo>
                  <a:cubicBezTo>
                    <a:pt x="290713" y="2646052"/>
                    <a:pt x="376377" y="2643512"/>
                    <a:pt x="457758" y="2646052"/>
                  </a:cubicBezTo>
                  <a:cubicBezTo>
                    <a:pt x="590538" y="2649862"/>
                    <a:pt x="723317" y="2652402"/>
                    <a:pt x="856097" y="2651132"/>
                  </a:cubicBezTo>
                  <a:cubicBezTo>
                    <a:pt x="941761" y="2649862"/>
                    <a:pt x="1023143" y="2652402"/>
                    <a:pt x="1108807" y="2652402"/>
                  </a:cubicBezTo>
                  <a:cubicBezTo>
                    <a:pt x="1233020" y="2652402"/>
                    <a:pt x="1357233" y="2651132"/>
                    <a:pt x="1481447" y="2652402"/>
                  </a:cubicBezTo>
                  <a:cubicBezTo>
                    <a:pt x="1665625" y="2653672"/>
                    <a:pt x="3687302" y="2643512"/>
                    <a:pt x="3875764" y="2646052"/>
                  </a:cubicBezTo>
                  <a:cubicBezTo>
                    <a:pt x="3957145" y="2647322"/>
                    <a:pt x="4038526" y="2648592"/>
                    <a:pt x="4115624" y="2648592"/>
                  </a:cubicBezTo>
                  <a:cubicBezTo>
                    <a:pt x="4256970" y="2651132"/>
                    <a:pt x="4394033" y="2647322"/>
                    <a:pt x="4535379" y="2651132"/>
                  </a:cubicBezTo>
                  <a:cubicBezTo>
                    <a:pt x="4651026" y="2653672"/>
                    <a:pt x="4766672" y="2653672"/>
                    <a:pt x="4882319" y="2656212"/>
                  </a:cubicBezTo>
                  <a:cubicBezTo>
                    <a:pt x="5053648" y="2660022"/>
                    <a:pt x="5224977" y="2662562"/>
                    <a:pt x="5396305" y="2663832"/>
                  </a:cubicBezTo>
                  <a:cubicBezTo>
                    <a:pt x="5447811" y="2663832"/>
                    <a:pt x="5465591" y="2662562"/>
                    <a:pt x="5485911" y="2662562"/>
                  </a:cubicBezTo>
                  <a:close/>
                </a:path>
              </a:pathLst>
            </a:custGeom>
            <a:solidFill>
              <a:srgbClr val="FAF3E2"/>
            </a:solidFill>
          </p:spPr>
        </p:sp>
      </p:grpSp>
      <p:sp>
        <p:nvSpPr>
          <p:cNvPr name="TextBox 11" id="11"/>
          <p:cNvSpPr txBox="true"/>
          <p:nvPr/>
        </p:nvSpPr>
        <p:spPr>
          <a:xfrm rot="0">
            <a:off x="1334485" y="2317497"/>
            <a:ext cx="15619030" cy="91865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09"/>
              </a:lnSpc>
            </a:pPr>
            <a:r>
              <a:rPr lang="en-US" sz="4099">
                <a:solidFill>
                  <a:srgbClr val="404040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Le département de l’Isère est situé dans la région Auvergne-Rhône-Alpes. Sa plus grande ville est Grenoble.</a:t>
            </a:r>
          </a:p>
          <a:p>
            <a:pPr algn="l">
              <a:lnSpc>
                <a:spcPts val="4509"/>
              </a:lnSpc>
            </a:pPr>
          </a:p>
          <a:p>
            <a:pPr algn="l">
              <a:lnSpc>
                <a:spcPts val="4509"/>
              </a:lnSpc>
            </a:pPr>
            <a:r>
              <a:rPr lang="en-US" sz="4099">
                <a:solidFill>
                  <a:srgbClr val="404040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Le département offre une grande variété de paysages : villes, montagnes, plaines... Il comprend de nombreux monuments  et lieux remarquables. On compte de nombreuses spécialités culinaires comme la noix, le St Marcellin.</a:t>
            </a:r>
          </a:p>
          <a:p>
            <a:pPr algn="l">
              <a:lnSpc>
                <a:spcPts val="4509"/>
              </a:lnSpc>
            </a:pPr>
          </a:p>
          <a:p>
            <a:pPr algn="l">
              <a:lnSpc>
                <a:spcPts val="4509"/>
              </a:lnSpc>
            </a:pPr>
            <a:r>
              <a:rPr lang="en-US" sz="4099">
                <a:solidFill>
                  <a:srgbClr val="404040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Les activités économiques sont variées : services, tourisme, agriculture, industrie...</a:t>
            </a:r>
          </a:p>
          <a:p>
            <a:pPr algn="l">
              <a:lnSpc>
                <a:spcPts val="4509"/>
              </a:lnSpc>
            </a:pPr>
          </a:p>
          <a:p>
            <a:pPr algn="l">
              <a:lnSpc>
                <a:spcPts val="4509"/>
              </a:lnSpc>
            </a:pPr>
            <a:r>
              <a:rPr lang="en-US" sz="4099">
                <a:solidFill>
                  <a:srgbClr val="404040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Le département et les conseillers départementaux s’occupent des aides sociales, de la culture, des collèges, des routes...</a:t>
            </a:r>
          </a:p>
          <a:p>
            <a:pPr algn="l">
              <a:lnSpc>
                <a:spcPts val="4509"/>
              </a:lnSpc>
            </a:pPr>
          </a:p>
          <a:p>
            <a:pPr algn="l">
              <a:lnSpc>
                <a:spcPts val="4509"/>
              </a:lnSpc>
            </a:pPr>
          </a:p>
          <a:p>
            <a:pPr algn="ctr">
              <a:lnSpc>
                <a:spcPts val="4509"/>
              </a:lnSpc>
            </a:pPr>
          </a:p>
        </p:txBody>
      </p:sp>
      <p:sp>
        <p:nvSpPr>
          <p:cNvPr name="TextBox 12" id="12"/>
          <p:cNvSpPr txBox="true"/>
          <p:nvPr/>
        </p:nvSpPr>
        <p:spPr>
          <a:xfrm rot="0">
            <a:off x="1661249" y="304800"/>
            <a:ext cx="14965502" cy="11779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9100"/>
              </a:lnSpc>
            </a:pPr>
            <a:r>
              <a:rPr lang="en-US" sz="6500">
                <a:solidFill>
                  <a:srgbClr val="1800AD"/>
                </a:solidFill>
                <a:latin typeface="Brasika"/>
                <a:ea typeface="Brasika"/>
                <a:cs typeface="Brasika"/>
                <a:sym typeface="Brasika"/>
              </a:rPr>
              <a:t>Qu'avons-nous appris 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DAG3bynQI60</dc:identifier>
  <dcterms:modified xsi:type="dcterms:W3CDTF">2011-08-01T06:04:30Z</dcterms:modified>
  <cp:revision>1</cp:revision>
  <dc:title>Copie de Histoire Et avant la France</dc:title>
</cp:coreProperties>
</file>