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EFCO Brookshire" charset="1" panose="00000000000000000000"/>
      <p:regular r:id="rId12"/>
    </p:embeddedFont>
    <p:embeddedFont>
      <p:font typeface="Glass Antiqua" charset="1" panose="02000506000000020004"/>
      <p:regular r:id="rId13"/>
    </p:embeddedFont>
    <p:embeddedFont>
      <p:font typeface="Bubblebody Neue" charset="1" panose="00000500000000000000"/>
      <p:regular r:id="rId14"/>
    </p:embeddedFont>
    <p:embeddedFont>
      <p:font typeface="Brasika" charset="1" panose="00000000000000000000"/>
      <p:regular r:id="rId15"/>
    </p:embeddedFont>
    <p:embeddedFont>
      <p:font typeface="Open Sans" charset="1" panose="020B06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fr.wikipedia.org/wiki/Chef-lieu" TargetMode="External" Type="http://schemas.openxmlformats.org/officeDocument/2006/relationships/hyperlink"/><Relationship Id="rId11" Target="https://fr.wikipedia.org/wiki/Lyon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https://fr.wikipedia.org/wiki/France_m%C3%A9tropolitaine" TargetMode="External" Type="http://schemas.openxmlformats.org/officeDocument/2006/relationships/hyperlink"/><Relationship Id="rId9" Target="https://fr.wikipedia.org/wiki/D%C3%A9partement_fran%C3%A7ais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22.png" Type="http://schemas.openxmlformats.org/officeDocument/2006/relationships/image"/><Relationship Id="rId8" Target="https://ladigitale.dev/digiview/#/v/69064f7446154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fr.wikipedia.org/wiki/Savoie_(d%C3%A9partement)" TargetMode="External" Type="http://schemas.openxmlformats.org/officeDocument/2006/relationships/hyperlink"/><Relationship Id="rId11" Target="https://fr.wikipedia.org/wiki/Haute-Savoie" TargetMode="External" Type="http://schemas.openxmlformats.org/officeDocument/2006/relationships/hyperlink"/><Relationship Id="rId2" Target="../media/image1.jpeg" Type="http://schemas.openxmlformats.org/officeDocument/2006/relationships/image"/><Relationship Id="rId3" Target="https://fr.wikipedia.org/wiki/Cantal_(d%C3%A9partement)" TargetMode="External" Type="http://schemas.openxmlformats.org/officeDocument/2006/relationships/hyperlink"/><Relationship Id="rId4" Target="https://fr.wikipedia.org/wiki/Dr%C3%B4me_(d%C3%A9partement)" TargetMode="External" Type="http://schemas.openxmlformats.org/officeDocument/2006/relationships/hyperlink"/><Relationship Id="rId5" Target="https://fr.wikipedia.org/wiki/Is%C3%A8re_(d%C3%A9partement)" TargetMode="External" Type="http://schemas.openxmlformats.org/officeDocument/2006/relationships/hyperlink"/><Relationship Id="rId6" Target="https://fr.wikipedia.org/wiki/Loire_(d%C3%A9partement)" TargetMode="External" Type="http://schemas.openxmlformats.org/officeDocument/2006/relationships/hyperlink"/><Relationship Id="rId7" Target="https://fr.wikipedia.org/wiki/Haute-Loire" TargetMode="External" Type="http://schemas.openxmlformats.org/officeDocument/2006/relationships/hyperlink"/><Relationship Id="rId8" Target="https://fr.wikipedia.org/wiki/Puy-de-D%C3%B4me" TargetMode="External" Type="http://schemas.openxmlformats.org/officeDocument/2006/relationships/hyperlink"/><Relationship Id="rId9" Target="https://fr.wikipedia.org/wiki/Rh%C3%B4ne_(d%C3%A9partement)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97037" y="1028700"/>
            <a:ext cx="11693925" cy="8229600"/>
          </a:xfrm>
          <a:custGeom>
            <a:avLst/>
            <a:gdLst/>
            <a:ahLst/>
            <a:cxnLst/>
            <a:rect r="r" b="b" t="t" l="l"/>
            <a:pathLst>
              <a:path h="8229600" w="11693925">
                <a:moveTo>
                  <a:pt x="0" y="0"/>
                </a:moveTo>
                <a:lnTo>
                  <a:pt x="11693926" y="0"/>
                </a:lnTo>
                <a:lnTo>
                  <a:pt x="116939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1042913" y="5001555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0" y="0"/>
                </a:moveTo>
                <a:lnTo>
                  <a:pt x="6023563" y="0"/>
                </a:lnTo>
                <a:lnTo>
                  <a:pt x="6023563" y="4974035"/>
                </a:lnTo>
                <a:lnTo>
                  <a:pt x="0" y="4974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3197640" y="377030"/>
            <a:ext cx="6023563" cy="4974034"/>
          </a:xfrm>
          <a:custGeom>
            <a:avLst/>
            <a:gdLst/>
            <a:ahLst/>
            <a:cxnLst/>
            <a:rect r="r" b="b" t="t" l="l"/>
            <a:pathLst>
              <a:path h="4974034" w="6023563">
                <a:moveTo>
                  <a:pt x="6023563" y="4974034"/>
                </a:moveTo>
                <a:lnTo>
                  <a:pt x="0" y="4974034"/>
                </a:lnTo>
                <a:lnTo>
                  <a:pt x="0" y="0"/>
                </a:lnTo>
                <a:lnTo>
                  <a:pt x="6023563" y="0"/>
                </a:lnTo>
                <a:lnTo>
                  <a:pt x="6023563" y="49740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5334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7013" y="5875828"/>
            <a:ext cx="7888502" cy="6468572"/>
          </a:xfrm>
          <a:custGeom>
            <a:avLst/>
            <a:gdLst/>
            <a:ahLst/>
            <a:cxnLst/>
            <a:rect r="r" b="b" t="t" l="l"/>
            <a:pathLst>
              <a:path h="6468572" w="7888502">
                <a:moveTo>
                  <a:pt x="0" y="0"/>
                </a:moveTo>
                <a:lnTo>
                  <a:pt x="7888502" y="0"/>
                </a:lnTo>
                <a:lnTo>
                  <a:pt x="7888502" y="6468572"/>
                </a:lnTo>
                <a:lnTo>
                  <a:pt x="0" y="6468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4172167" cy="4114800"/>
          </a:xfrm>
          <a:custGeom>
            <a:avLst/>
            <a:gdLst/>
            <a:ahLst/>
            <a:cxnLst/>
            <a:rect r="r" b="b" t="t" l="l"/>
            <a:pathLst>
              <a:path h="4114800" w="4172167">
                <a:moveTo>
                  <a:pt x="0" y="0"/>
                </a:moveTo>
                <a:lnTo>
                  <a:pt x="4172167" y="0"/>
                </a:lnTo>
                <a:lnTo>
                  <a:pt x="41721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55885" y="2558796"/>
            <a:ext cx="9604702" cy="334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Géographie</a:t>
            </a:r>
          </a:p>
          <a:p>
            <a:pPr algn="ctr">
              <a:lnSpc>
                <a:spcPts val="6000"/>
              </a:lnSpc>
            </a:pPr>
          </a:p>
          <a:p>
            <a:pPr algn="ctr">
              <a:lnSpc>
                <a:spcPts val="7019"/>
              </a:lnSpc>
            </a:pPr>
            <a:r>
              <a:rPr lang="en-US" sz="7019">
                <a:solidFill>
                  <a:srgbClr val="FCF7F2"/>
                </a:solidFill>
                <a:latin typeface="EFCO Brookshire"/>
                <a:ea typeface="EFCO Brookshire"/>
                <a:cs typeface="EFCO Brookshire"/>
                <a:sym typeface="EFCO Brookshire"/>
              </a:rPr>
              <a:t>Découvrir les lieux où j’habite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2746" y="6350734"/>
            <a:ext cx="6850980" cy="113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</a:pPr>
            <a:r>
              <a:rPr lang="en-US" sz="6581">
                <a:solidFill>
                  <a:srgbClr val="FCF7F2"/>
                </a:solidFill>
                <a:latin typeface="Glass Antiqua"/>
                <a:ea typeface="Glass Antiqua"/>
                <a:cs typeface="Glass Antiqua"/>
                <a:sym typeface="Glass Antiqua"/>
              </a:rPr>
              <a:t>La région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78579" y="3057255"/>
            <a:ext cx="3936094" cy="3783570"/>
          </a:xfrm>
          <a:custGeom>
            <a:avLst/>
            <a:gdLst/>
            <a:ahLst/>
            <a:cxnLst/>
            <a:rect r="r" b="b" t="t" l="l"/>
            <a:pathLst>
              <a:path h="3783570" w="3936094">
                <a:moveTo>
                  <a:pt x="0" y="0"/>
                </a:moveTo>
                <a:lnTo>
                  <a:pt x="3936094" y="0"/>
                </a:lnTo>
                <a:lnTo>
                  <a:pt x="3936094" y="3783570"/>
                </a:lnTo>
                <a:lnTo>
                  <a:pt x="0" y="3783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63076" y="6853375"/>
            <a:ext cx="5703166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Où est située la région ?</a:t>
            </a:r>
          </a:p>
          <a:p>
            <a:pPr algn="l">
              <a:lnSpc>
                <a:spcPts val="4949"/>
              </a:lnSpc>
            </a:pPr>
          </a:p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Quelle en est la ville principale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53588" y="2919867"/>
            <a:ext cx="10471682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Auvergne-Rhône-Alpes est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située dans le quart sud-est de la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8" tooltip="https://fr.wikipedia.org/wiki/France_m%C3%A9tropolitaine"/>
              </a:rPr>
              <a:t>France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Elle se compose de 12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9" tooltip="https://fr.wikipedia.org/wiki/D%C3%A9partement_fran%C3%A7ais"/>
              </a:rPr>
              <a:t>départements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Son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0" tooltip="https://fr.wikipedia.org/wiki/Chef-lieu"/>
              </a:rPr>
              <a:t>chef-lieu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est 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1" tooltip="https://fr.wikipedia.org/wiki/Lyon"/>
              </a:rPr>
              <a:t>Lyon</a:t>
            </a: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Sa population s'éleve à  environ 8 100 000 habitants. 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Auvergne-Rhône-Alpes est la deuxième région économique française. Elle représente un peu plus de 10% de la richesse nationale. Elle se distingue en France par un fort emploi industriel.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05904" y="8710750"/>
            <a:ext cx="9394941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Dans quel domaine économique se distingue la région 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95694" y="102870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75382" y="2835292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904572" y="80959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44891" y="605834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58454" y="3430665"/>
            <a:ext cx="8730540" cy="5827635"/>
          </a:xfrm>
          <a:custGeom>
            <a:avLst/>
            <a:gdLst/>
            <a:ahLst/>
            <a:cxnLst/>
            <a:rect r="r" b="b" t="t" l="l"/>
            <a:pathLst>
              <a:path h="5827635" w="8730540">
                <a:moveTo>
                  <a:pt x="0" y="0"/>
                </a:moveTo>
                <a:lnTo>
                  <a:pt x="8730540" y="0"/>
                </a:lnTo>
                <a:lnTo>
                  <a:pt x="8730540" y="5827635"/>
                </a:lnTo>
                <a:lnTo>
                  <a:pt x="0" y="58276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825496" y="5153025"/>
            <a:ext cx="5586590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départements composent la région Auvergne-Rhône-Alpes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46626" y="119857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250880" y="3249932"/>
            <a:ext cx="4889100" cy="2750119"/>
          </a:xfrm>
          <a:custGeom>
            <a:avLst/>
            <a:gdLst/>
            <a:ahLst/>
            <a:cxnLst/>
            <a:rect r="r" b="b" t="t" l="l"/>
            <a:pathLst>
              <a:path h="2750119" w="4889100">
                <a:moveTo>
                  <a:pt x="0" y="0"/>
                </a:moveTo>
                <a:lnTo>
                  <a:pt x="4889100" y="0"/>
                </a:lnTo>
                <a:lnTo>
                  <a:pt x="4889100" y="2750119"/>
                </a:lnTo>
                <a:lnTo>
                  <a:pt x="0" y="27501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299752" y="3249932"/>
            <a:ext cx="4127758" cy="2750119"/>
          </a:xfrm>
          <a:custGeom>
            <a:avLst/>
            <a:gdLst/>
            <a:ahLst/>
            <a:cxnLst/>
            <a:rect r="r" b="b" t="t" l="l"/>
            <a:pathLst>
              <a:path h="2750119" w="4127758">
                <a:moveTo>
                  <a:pt x="0" y="0"/>
                </a:moveTo>
                <a:lnTo>
                  <a:pt x="4127758" y="0"/>
                </a:lnTo>
                <a:lnTo>
                  <a:pt x="4127758" y="2750119"/>
                </a:lnTo>
                <a:lnTo>
                  <a:pt x="0" y="27501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2076" y="6279839"/>
            <a:ext cx="4889100" cy="2456773"/>
          </a:xfrm>
          <a:custGeom>
            <a:avLst/>
            <a:gdLst/>
            <a:ahLst/>
            <a:cxnLst/>
            <a:rect r="r" b="b" t="t" l="l"/>
            <a:pathLst>
              <a:path h="2456773" w="4889100">
                <a:moveTo>
                  <a:pt x="0" y="0"/>
                </a:moveTo>
                <a:lnTo>
                  <a:pt x="4889100" y="0"/>
                </a:lnTo>
                <a:lnTo>
                  <a:pt x="4889100" y="2456773"/>
                </a:lnTo>
                <a:lnTo>
                  <a:pt x="0" y="24567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442014" y="6279839"/>
            <a:ext cx="4829037" cy="2456773"/>
          </a:xfrm>
          <a:custGeom>
            <a:avLst/>
            <a:gdLst/>
            <a:ahLst/>
            <a:cxnLst/>
            <a:rect r="r" b="b" t="t" l="l"/>
            <a:pathLst>
              <a:path h="2456773" w="4829037">
                <a:moveTo>
                  <a:pt x="0" y="0"/>
                </a:moveTo>
                <a:lnTo>
                  <a:pt x="4829037" y="0"/>
                </a:lnTo>
                <a:lnTo>
                  <a:pt x="4829037" y="2456773"/>
                </a:lnTo>
                <a:lnTo>
                  <a:pt x="0" y="24567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88196" y="6313615"/>
            <a:ext cx="4196916" cy="2422997"/>
          </a:xfrm>
          <a:custGeom>
            <a:avLst/>
            <a:gdLst/>
            <a:ahLst/>
            <a:cxnLst/>
            <a:rect r="r" b="b" t="t" l="l"/>
            <a:pathLst>
              <a:path h="2422997" w="4196916">
                <a:moveTo>
                  <a:pt x="0" y="0"/>
                </a:moveTo>
                <a:lnTo>
                  <a:pt x="4196916" y="0"/>
                </a:lnTo>
                <a:lnTo>
                  <a:pt x="4196916" y="2422997"/>
                </a:lnTo>
                <a:lnTo>
                  <a:pt x="0" y="24229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363" t="0" r="-1363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302076" y="3259457"/>
            <a:ext cx="5341577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Quels types de paysages trouve-t-on dans la région 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50880" y="2980926"/>
            <a:ext cx="1469157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Massif des Alpes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99752" y="2992758"/>
            <a:ext cx="1235571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Massif central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02076" y="6022665"/>
            <a:ext cx="1142107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Lac d’Annecy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55929" y="6056441"/>
            <a:ext cx="1114276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Ville de Lyon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396885" y="6056441"/>
            <a:ext cx="1396008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Rhône et Saône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72113" y="308920"/>
            <a:ext cx="13096613" cy="1806592"/>
            <a:chOff x="0" y="0"/>
            <a:chExt cx="4471720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4434890" cy="572394"/>
            </a:xfrm>
            <a:custGeom>
              <a:avLst/>
              <a:gdLst/>
              <a:ahLst/>
              <a:cxnLst/>
              <a:rect r="r" b="b" t="t" l="l"/>
              <a:pathLst>
                <a:path h="572394" w="4434890">
                  <a:moveTo>
                    <a:pt x="2540" y="541914"/>
                  </a:moveTo>
                  <a:cubicBezTo>
                    <a:pt x="0" y="550804"/>
                    <a:pt x="5080" y="557154"/>
                    <a:pt x="28814" y="558424"/>
                  </a:cubicBezTo>
                  <a:cubicBezTo>
                    <a:pt x="56284" y="559694"/>
                    <a:pt x="80320" y="559694"/>
                    <a:pt x="107789" y="559694"/>
                  </a:cubicBezTo>
                  <a:cubicBezTo>
                    <a:pt x="217668" y="560964"/>
                    <a:pt x="327546" y="560964"/>
                    <a:pt x="440858" y="562234"/>
                  </a:cubicBezTo>
                  <a:cubicBezTo>
                    <a:pt x="502665" y="563504"/>
                    <a:pt x="564472" y="564774"/>
                    <a:pt x="622845" y="566044"/>
                  </a:cubicBezTo>
                  <a:cubicBezTo>
                    <a:pt x="725856" y="567314"/>
                    <a:pt x="825433" y="567314"/>
                    <a:pt x="928444" y="568584"/>
                  </a:cubicBezTo>
                  <a:cubicBezTo>
                    <a:pt x="969649" y="568584"/>
                    <a:pt x="1007419" y="568584"/>
                    <a:pt x="1048624" y="567314"/>
                  </a:cubicBezTo>
                  <a:cubicBezTo>
                    <a:pt x="1065792" y="567314"/>
                    <a:pt x="1086395" y="566044"/>
                    <a:pt x="1103563" y="566044"/>
                  </a:cubicBezTo>
                  <a:cubicBezTo>
                    <a:pt x="1172237" y="567314"/>
                    <a:pt x="2545719" y="558424"/>
                    <a:pt x="2614393" y="559694"/>
                  </a:cubicBezTo>
                  <a:cubicBezTo>
                    <a:pt x="2710536" y="560964"/>
                    <a:pt x="2974932" y="560964"/>
                    <a:pt x="3071075" y="560964"/>
                  </a:cubicBezTo>
                  <a:cubicBezTo>
                    <a:pt x="3108846" y="560964"/>
                    <a:pt x="3143183" y="559694"/>
                    <a:pt x="3180954" y="559694"/>
                  </a:cubicBezTo>
                  <a:lnTo>
                    <a:pt x="3366374" y="563504"/>
                  </a:lnTo>
                  <a:cubicBezTo>
                    <a:pt x="3500288" y="566044"/>
                    <a:pt x="3630769" y="563504"/>
                    <a:pt x="3764683" y="567314"/>
                  </a:cubicBezTo>
                  <a:cubicBezTo>
                    <a:pt x="3987874" y="572394"/>
                    <a:pt x="4214499" y="566044"/>
                    <a:pt x="4370120" y="571124"/>
                  </a:cubicBezTo>
                  <a:cubicBezTo>
                    <a:pt x="4390440" y="572394"/>
                    <a:pt x="4410760" y="571124"/>
                    <a:pt x="4433620" y="571124"/>
                  </a:cubicBezTo>
                  <a:lnTo>
                    <a:pt x="4433620" y="511434"/>
                  </a:lnTo>
                  <a:cubicBezTo>
                    <a:pt x="4432350" y="472142"/>
                    <a:pt x="4431080" y="454026"/>
                    <a:pt x="4431080" y="434778"/>
                  </a:cubicBezTo>
                  <a:cubicBezTo>
                    <a:pt x="4431080" y="412510"/>
                    <a:pt x="4434890" y="389865"/>
                    <a:pt x="4428540" y="367597"/>
                  </a:cubicBezTo>
                  <a:cubicBezTo>
                    <a:pt x="4420920" y="352878"/>
                    <a:pt x="4409490" y="62644"/>
                    <a:pt x="4409490" y="47925"/>
                  </a:cubicBezTo>
                  <a:cubicBezTo>
                    <a:pt x="4406950" y="37735"/>
                    <a:pt x="4405680" y="27167"/>
                    <a:pt x="4403140" y="16977"/>
                  </a:cubicBezTo>
                  <a:cubicBezTo>
                    <a:pt x="4403140" y="13957"/>
                    <a:pt x="4401870" y="10938"/>
                    <a:pt x="4400600" y="6350"/>
                  </a:cubicBezTo>
                  <a:cubicBezTo>
                    <a:pt x="4390440" y="3810"/>
                    <a:pt x="4381550" y="2540"/>
                    <a:pt x="4371390" y="1270"/>
                  </a:cubicBezTo>
                  <a:cubicBezTo>
                    <a:pt x="4363770" y="0"/>
                    <a:pt x="4356150" y="1270"/>
                    <a:pt x="4349800" y="1270"/>
                  </a:cubicBezTo>
                  <a:lnTo>
                    <a:pt x="11645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4410760" cy="562234"/>
            </a:xfrm>
            <a:custGeom>
              <a:avLst/>
              <a:gdLst/>
              <a:ahLst/>
              <a:cxnLst/>
              <a:rect r="r" b="b" t="t" l="l"/>
              <a:pathLst>
                <a:path h="562234" w="4410760">
                  <a:moveTo>
                    <a:pt x="4410760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211850" y="0"/>
                  </a:lnTo>
                  <a:lnTo>
                    <a:pt x="4389170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4439970" cy="588904"/>
            </a:xfrm>
            <a:custGeom>
              <a:avLst/>
              <a:gdLst/>
              <a:ahLst/>
              <a:cxnLst/>
              <a:rect r="r" b="b" t="t" l="l"/>
              <a:pathLst>
                <a:path h="588904" w="4439970">
                  <a:moveTo>
                    <a:pt x="4405680" y="21590"/>
                  </a:moveTo>
                  <a:cubicBezTo>
                    <a:pt x="4406950" y="34290"/>
                    <a:pt x="4406950" y="44450"/>
                    <a:pt x="4408220" y="52746"/>
                  </a:cubicBezTo>
                  <a:cubicBezTo>
                    <a:pt x="4410760" y="62936"/>
                    <a:pt x="4412030" y="73504"/>
                    <a:pt x="4414570" y="83694"/>
                  </a:cubicBezTo>
                  <a:cubicBezTo>
                    <a:pt x="4414570" y="98414"/>
                    <a:pt x="4427270" y="388648"/>
                    <a:pt x="4433620" y="403367"/>
                  </a:cubicBezTo>
                  <a:cubicBezTo>
                    <a:pt x="4439970" y="425634"/>
                    <a:pt x="4436160" y="448279"/>
                    <a:pt x="4436160" y="470547"/>
                  </a:cubicBezTo>
                  <a:cubicBezTo>
                    <a:pt x="4436160" y="490173"/>
                    <a:pt x="4437430" y="508289"/>
                    <a:pt x="4438700" y="527944"/>
                  </a:cubicBezTo>
                  <a:lnTo>
                    <a:pt x="4438700" y="587634"/>
                  </a:lnTo>
                  <a:cubicBezTo>
                    <a:pt x="4415840" y="587634"/>
                    <a:pt x="4395520" y="588904"/>
                    <a:pt x="4375200" y="587634"/>
                  </a:cubicBezTo>
                  <a:cubicBezTo>
                    <a:pt x="4156831" y="582554"/>
                    <a:pt x="3930207" y="588904"/>
                    <a:pt x="3707016" y="583824"/>
                  </a:cubicBezTo>
                  <a:cubicBezTo>
                    <a:pt x="3573101" y="580014"/>
                    <a:pt x="3442621" y="582554"/>
                    <a:pt x="3308706" y="580014"/>
                  </a:cubicBezTo>
                  <a:lnTo>
                    <a:pt x="3123286" y="576204"/>
                  </a:lnTo>
                  <a:cubicBezTo>
                    <a:pt x="3085516" y="576204"/>
                    <a:pt x="3051179" y="577474"/>
                    <a:pt x="3013408" y="577474"/>
                  </a:cubicBezTo>
                  <a:cubicBezTo>
                    <a:pt x="2917264" y="576204"/>
                    <a:pt x="2652869" y="577474"/>
                    <a:pt x="2556725" y="576204"/>
                  </a:cubicBezTo>
                  <a:cubicBezTo>
                    <a:pt x="2488051" y="574934"/>
                    <a:pt x="1114570" y="583824"/>
                    <a:pt x="1045896" y="582554"/>
                  </a:cubicBezTo>
                  <a:cubicBezTo>
                    <a:pt x="1028727" y="582554"/>
                    <a:pt x="1008125" y="583824"/>
                    <a:pt x="990957" y="583824"/>
                  </a:cubicBezTo>
                  <a:cubicBezTo>
                    <a:pt x="949752" y="583824"/>
                    <a:pt x="911981" y="585094"/>
                    <a:pt x="870777" y="585094"/>
                  </a:cubicBezTo>
                  <a:cubicBezTo>
                    <a:pt x="767766" y="585094"/>
                    <a:pt x="668188" y="583824"/>
                    <a:pt x="565177" y="582554"/>
                  </a:cubicBezTo>
                  <a:cubicBezTo>
                    <a:pt x="503371" y="581284"/>
                    <a:pt x="441564" y="580014"/>
                    <a:pt x="383191" y="578744"/>
                  </a:cubicBezTo>
                  <a:cubicBezTo>
                    <a:pt x="273312" y="577474"/>
                    <a:pt x="163434" y="576204"/>
                    <a:pt x="50122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7591" y="30480"/>
                    <a:pt x="132531" y="29210"/>
                  </a:cubicBezTo>
                  <a:cubicBezTo>
                    <a:pt x="225241" y="25400"/>
                    <a:pt x="317951" y="22860"/>
                    <a:pt x="414094" y="20320"/>
                  </a:cubicBezTo>
                  <a:cubicBezTo>
                    <a:pt x="479335" y="17780"/>
                    <a:pt x="544575" y="16510"/>
                    <a:pt x="606382" y="13970"/>
                  </a:cubicBezTo>
                  <a:cubicBezTo>
                    <a:pt x="668188" y="11430"/>
                    <a:pt x="733429" y="8890"/>
                    <a:pt x="795235" y="8890"/>
                  </a:cubicBezTo>
                  <a:cubicBezTo>
                    <a:pt x="863910" y="7620"/>
                    <a:pt x="932584" y="10160"/>
                    <a:pt x="1001258" y="8890"/>
                  </a:cubicBezTo>
                  <a:cubicBezTo>
                    <a:pt x="1087100" y="8890"/>
                    <a:pt x="2642568" y="6350"/>
                    <a:pt x="2728411" y="5080"/>
                  </a:cubicBezTo>
                  <a:cubicBezTo>
                    <a:pt x="2810819" y="3810"/>
                    <a:pt x="2893228" y="2540"/>
                    <a:pt x="2979071" y="2540"/>
                  </a:cubicBezTo>
                  <a:cubicBezTo>
                    <a:pt x="3119853" y="1270"/>
                    <a:pt x="3257201" y="0"/>
                    <a:pt x="3397983" y="0"/>
                  </a:cubicBezTo>
                  <a:cubicBezTo>
                    <a:pt x="3456356" y="0"/>
                    <a:pt x="3518162" y="2540"/>
                    <a:pt x="3576535" y="2540"/>
                  </a:cubicBezTo>
                  <a:cubicBezTo>
                    <a:pt x="3737919" y="3810"/>
                    <a:pt x="3902737" y="5080"/>
                    <a:pt x="4064121" y="7620"/>
                  </a:cubicBezTo>
                  <a:cubicBezTo>
                    <a:pt x="4149964" y="8890"/>
                    <a:pt x="4235806" y="12700"/>
                    <a:pt x="4321649" y="16510"/>
                  </a:cubicBezTo>
                  <a:lnTo>
                    <a:pt x="4375200" y="16510"/>
                  </a:lnTo>
                  <a:cubicBezTo>
                    <a:pt x="4386630" y="17780"/>
                    <a:pt x="4395520" y="20320"/>
                    <a:pt x="4405680" y="21590"/>
                  </a:cubicBezTo>
                  <a:close/>
                  <a:moveTo>
                    <a:pt x="4415840" y="571124"/>
                  </a:moveTo>
                  <a:cubicBezTo>
                    <a:pt x="4417110" y="554614"/>
                    <a:pt x="4418380" y="541914"/>
                    <a:pt x="4418380" y="529214"/>
                  </a:cubicBezTo>
                  <a:cubicBezTo>
                    <a:pt x="4417110" y="506402"/>
                    <a:pt x="4415840" y="486399"/>
                    <a:pt x="4415840" y="464886"/>
                  </a:cubicBezTo>
                  <a:cubicBezTo>
                    <a:pt x="4415840" y="455073"/>
                    <a:pt x="4418380" y="445260"/>
                    <a:pt x="4417110" y="435447"/>
                  </a:cubicBezTo>
                  <a:cubicBezTo>
                    <a:pt x="4417110" y="426389"/>
                    <a:pt x="4415840" y="416954"/>
                    <a:pt x="4414570" y="407896"/>
                  </a:cubicBezTo>
                  <a:cubicBezTo>
                    <a:pt x="4409490" y="393931"/>
                    <a:pt x="4398060" y="104830"/>
                    <a:pt x="4398060" y="90865"/>
                  </a:cubicBezTo>
                  <a:cubicBezTo>
                    <a:pt x="4395520" y="79165"/>
                    <a:pt x="4392980" y="67088"/>
                    <a:pt x="4390440" y="55388"/>
                  </a:cubicBezTo>
                  <a:cubicBezTo>
                    <a:pt x="4389170" y="44450"/>
                    <a:pt x="4387900" y="43180"/>
                    <a:pt x="4369721" y="41910"/>
                  </a:cubicBezTo>
                  <a:cubicBezTo>
                    <a:pt x="4359420" y="41910"/>
                    <a:pt x="4352552" y="41910"/>
                    <a:pt x="4342251" y="40640"/>
                  </a:cubicBezTo>
                  <a:cubicBezTo>
                    <a:pt x="4256409" y="36830"/>
                    <a:pt x="4167132" y="31750"/>
                    <a:pt x="4081290" y="30480"/>
                  </a:cubicBezTo>
                  <a:cubicBezTo>
                    <a:pt x="3871834" y="26670"/>
                    <a:pt x="3658944" y="25400"/>
                    <a:pt x="3449488" y="22860"/>
                  </a:cubicBezTo>
                  <a:lnTo>
                    <a:pt x="3202262" y="22860"/>
                  </a:lnTo>
                  <a:cubicBezTo>
                    <a:pt x="3092383" y="22860"/>
                    <a:pt x="2982505" y="22860"/>
                    <a:pt x="2876060" y="24130"/>
                  </a:cubicBezTo>
                  <a:cubicBezTo>
                    <a:pt x="2783350" y="25400"/>
                    <a:pt x="1221015" y="29210"/>
                    <a:pt x="1128305" y="29210"/>
                  </a:cubicBezTo>
                  <a:cubicBezTo>
                    <a:pt x="977222" y="29210"/>
                    <a:pt x="826139" y="26670"/>
                    <a:pt x="675056" y="33020"/>
                  </a:cubicBezTo>
                  <a:cubicBezTo>
                    <a:pt x="596081" y="36830"/>
                    <a:pt x="520539" y="36830"/>
                    <a:pt x="444998" y="38100"/>
                  </a:cubicBezTo>
                  <a:cubicBezTo>
                    <a:pt x="314517" y="41910"/>
                    <a:pt x="184036" y="45720"/>
                    <a:pt x="53555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84459" y="553344"/>
                    <a:pt x="132531" y="554614"/>
                    <a:pt x="177169" y="554614"/>
                  </a:cubicBezTo>
                  <a:cubicBezTo>
                    <a:pt x="242409" y="554614"/>
                    <a:pt x="311083" y="552074"/>
                    <a:pt x="376324" y="554614"/>
                  </a:cubicBezTo>
                  <a:cubicBezTo>
                    <a:pt x="482768" y="558424"/>
                    <a:pt x="589213" y="560964"/>
                    <a:pt x="695658" y="559694"/>
                  </a:cubicBezTo>
                  <a:cubicBezTo>
                    <a:pt x="764332" y="558424"/>
                    <a:pt x="829572" y="560964"/>
                    <a:pt x="898247" y="560964"/>
                  </a:cubicBezTo>
                  <a:cubicBezTo>
                    <a:pt x="997824" y="560964"/>
                    <a:pt x="1097401" y="559694"/>
                    <a:pt x="1196979" y="560964"/>
                  </a:cubicBezTo>
                  <a:cubicBezTo>
                    <a:pt x="1344628" y="562234"/>
                    <a:pt x="2965336" y="552074"/>
                    <a:pt x="3116419" y="554614"/>
                  </a:cubicBezTo>
                  <a:cubicBezTo>
                    <a:pt x="3181659" y="555884"/>
                    <a:pt x="3246900" y="557155"/>
                    <a:pt x="3308706" y="557155"/>
                  </a:cubicBezTo>
                  <a:cubicBezTo>
                    <a:pt x="3422019" y="559694"/>
                    <a:pt x="3531897" y="555884"/>
                    <a:pt x="3645209" y="559694"/>
                  </a:cubicBezTo>
                  <a:cubicBezTo>
                    <a:pt x="3737919" y="562234"/>
                    <a:pt x="3830629" y="562234"/>
                    <a:pt x="3923339" y="564774"/>
                  </a:cubicBezTo>
                  <a:cubicBezTo>
                    <a:pt x="4060688" y="568584"/>
                    <a:pt x="4198036" y="571124"/>
                    <a:pt x="4335384" y="572394"/>
                  </a:cubicBezTo>
                  <a:cubicBezTo>
                    <a:pt x="4377740" y="572394"/>
                    <a:pt x="4395520" y="571124"/>
                    <a:pt x="4415840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10840" y="2376495"/>
            <a:ext cx="16230600" cy="7417041"/>
            <a:chOff x="0" y="0"/>
            <a:chExt cx="5541791" cy="25324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488031"/>
            </a:xfrm>
            <a:custGeom>
              <a:avLst/>
              <a:gdLst/>
              <a:ahLst/>
              <a:cxnLst/>
              <a:rect r="r" b="b" t="t" l="l"/>
              <a:pathLst>
                <a:path h="2488031" w="5504962">
                  <a:moveTo>
                    <a:pt x="2540" y="2457552"/>
                  </a:moveTo>
                  <a:cubicBezTo>
                    <a:pt x="0" y="2466442"/>
                    <a:pt x="5080" y="2472792"/>
                    <a:pt x="34642" y="2474062"/>
                  </a:cubicBezTo>
                  <a:cubicBezTo>
                    <a:pt x="68908" y="2475331"/>
                    <a:pt x="98890" y="2475331"/>
                    <a:pt x="133156" y="2475331"/>
                  </a:cubicBezTo>
                  <a:cubicBezTo>
                    <a:pt x="270219" y="2476602"/>
                    <a:pt x="407282" y="2476602"/>
                    <a:pt x="548628" y="2477872"/>
                  </a:cubicBezTo>
                  <a:cubicBezTo>
                    <a:pt x="625726" y="2479142"/>
                    <a:pt x="702823" y="2480412"/>
                    <a:pt x="775638" y="2481681"/>
                  </a:cubicBezTo>
                  <a:cubicBezTo>
                    <a:pt x="904135" y="2482952"/>
                    <a:pt x="1028348" y="2482952"/>
                    <a:pt x="1156844" y="2484222"/>
                  </a:cubicBezTo>
                  <a:cubicBezTo>
                    <a:pt x="1208243" y="2484222"/>
                    <a:pt x="1255358" y="2484222"/>
                    <a:pt x="1306757" y="2482952"/>
                  </a:cubicBezTo>
                  <a:cubicBezTo>
                    <a:pt x="1328173" y="2482952"/>
                    <a:pt x="1353872" y="2481681"/>
                    <a:pt x="1375288" y="2481681"/>
                  </a:cubicBezTo>
                  <a:cubicBezTo>
                    <a:pt x="1460953" y="2482952"/>
                    <a:pt x="3174239" y="2474062"/>
                    <a:pt x="3259903" y="2475331"/>
                  </a:cubicBezTo>
                  <a:cubicBezTo>
                    <a:pt x="3379833" y="2476602"/>
                    <a:pt x="3709641" y="2476602"/>
                    <a:pt x="3829570" y="2476602"/>
                  </a:cubicBezTo>
                  <a:cubicBezTo>
                    <a:pt x="3876686" y="2476602"/>
                    <a:pt x="3919518" y="2475331"/>
                    <a:pt x="3966633" y="2475331"/>
                  </a:cubicBezTo>
                  <a:lnTo>
                    <a:pt x="4197927" y="2479142"/>
                  </a:lnTo>
                  <a:cubicBezTo>
                    <a:pt x="4364972" y="2481681"/>
                    <a:pt x="4527734" y="2479142"/>
                    <a:pt x="4694780" y="2482952"/>
                  </a:cubicBezTo>
                  <a:cubicBezTo>
                    <a:pt x="4973189" y="2488031"/>
                    <a:pt x="5255881" y="2481681"/>
                    <a:pt x="5440192" y="2486762"/>
                  </a:cubicBezTo>
                  <a:cubicBezTo>
                    <a:pt x="5460512" y="2488031"/>
                    <a:pt x="5480831" y="2486762"/>
                    <a:pt x="5503692" y="2486762"/>
                  </a:cubicBezTo>
                  <a:lnTo>
                    <a:pt x="5503692" y="2427072"/>
                  </a:lnTo>
                  <a:cubicBezTo>
                    <a:pt x="5502422" y="2344370"/>
                    <a:pt x="5501151" y="2253256"/>
                    <a:pt x="5501151" y="2156447"/>
                  </a:cubicBezTo>
                  <a:cubicBezTo>
                    <a:pt x="5501151" y="2044453"/>
                    <a:pt x="5504962" y="1930561"/>
                    <a:pt x="5498612" y="1818566"/>
                  </a:cubicBezTo>
                  <a:cubicBezTo>
                    <a:pt x="5490992" y="1744536"/>
                    <a:pt x="5479562" y="284814"/>
                    <a:pt x="5479562" y="210784"/>
                  </a:cubicBezTo>
                  <a:cubicBezTo>
                    <a:pt x="5477022" y="159532"/>
                    <a:pt x="5475751" y="106382"/>
                    <a:pt x="5473212" y="55131"/>
                  </a:cubicBezTo>
                  <a:cubicBezTo>
                    <a:pt x="5473212" y="39945"/>
                    <a:pt x="5471942" y="24759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4575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477872"/>
            </a:xfrm>
            <a:custGeom>
              <a:avLst/>
              <a:gdLst/>
              <a:ahLst/>
              <a:cxnLst/>
              <a:rect r="r" b="b" t="t" l="l"/>
              <a:pathLst>
                <a:path h="2477872" w="5480832">
                  <a:moveTo>
                    <a:pt x="5480832" y="2477872"/>
                  </a:moveTo>
                  <a:lnTo>
                    <a:pt x="0" y="2470252"/>
                  </a:lnTo>
                  <a:lnTo>
                    <a:pt x="0" y="876522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504542"/>
            </a:xfrm>
            <a:custGeom>
              <a:avLst/>
              <a:gdLst/>
              <a:ahLst/>
              <a:cxnLst/>
              <a:rect r="r" b="b" t="t" l="l"/>
              <a:pathLst>
                <a:path h="25045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5922"/>
                  </a:cubicBezTo>
                  <a:cubicBezTo>
                    <a:pt x="5480832" y="107173"/>
                    <a:pt x="5482102" y="160323"/>
                    <a:pt x="5484641" y="211575"/>
                  </a:cubicBezTo>
                  <a:cubicBezTo>
                    <a:pt x="5484641" y="285605"/>
                    <a:pt x="5497341" y="1745328"/>
                    <a:pt x="5503691" y="1819358"/>
                  </a:cubicBezTo>
                  <a:cubicBezTo>
                    <a:pt x="5510041" y="1931352"/>
                    <a:pt x="5506232" y="2045244"/>
                    <a:pt x="5506232" y="2157238"/>
                  </a:cubicBezTo>
                  <a:cubicBezTo>
                    <a:pt x="5506232" y="2255945"/>
                    <a:pt x="5507502" y="2347059"/>
                    <a:pt x="5508772" y="2443581"/>
                  </a:cubicBezTo>
                  <a:lnTo>
                    <a:pt x="5508772" y="2503272"/>
                  </a:lnTo>
                  <a:cubicBezTo>
                    <a:pt x="5485911" y="2503272"/>
                    <a:pt x="5465591" y="2504542"/>
                    <a:pt x="5445272" y="2503272"/>
                  </a:cubicBezTo>
                  <a:cubicBezTo>
                    <a:pt x="5173578" y="2498192"/>
                    <a:pt x="4890886" y="2504542"/>
                    <a:pt x="4612477" y="2499462"/>
                  </a:cubicBezTo>
                  <a:cubicBezTo>
                    <a:pt x="4445431" y="2495652"/>
                    <a:pt x="4282669" y="2498192"/>
                    <a:pt x="4115624" y="2495652"/>
                  </a:cubicBezTo>
                  <a:lnTo>
                    <a:pt x="3884330" y="2491842"/>
                  </a:lnTo>
                  <a:cubicBezTo>
                    <a:pt x="3837215" y="2491842"/>
                    <a:pt x="3794383" y="2493112"/>
                    <a:pt x="3747267" y="2493112"/>
                  </a:cubicBezTo>
                  <a:cubicBezTo>
                    <a:pt x="3627337" y="2491842"/>
                    <a:pt x="3297529" y="2493112"/>
                    <a:pt x="3177600" y="2491842"/>
                  </a:cubicBezTo>
                  <a:cubicBezTo>
                    <a:pt x="3091935" y="2490572"/>
                    <a:pt x="1378649" y="2499462"/>
                    <a:pt x="1292985" y="2498192"/>
                  </a:cubicBezTo>
                  <a:cubicBezTo>
                    <a:pt x="1271569" y="2498192"/>
                    <a:pt x="1245870" y="2499462"/>
                    <a:pt x="1224454" y="2499462"/>
                  </a:cubicBezTo>
                  <a:cubicBezTo>
                    <a:pt x="1173055" y="2499462"/>
                    <a:pt x="1125940" y="2500731"/>
                    <a:pt x="1074541" y="2500731"/>
                  </a:cubicBezTo>
                  <a:cubicBezTo>
                    <a:pt x="946045" y="2500731"/>
                    <a:pt x="821831" y="2499462"/>
                    <a:pt x="693335" y="2498192"/>
                  </a:cubicBezTo>
                  <a:cubicBezTo>
                    <a:pt x="616237" y="2496922"/>
                    <a:pt x="539139" y="2495652"/>
                    <a:pt x="466325" y="2494381"/>
                  </a:cubicBezTo>
                  <a:cubicBezTo>
                    <a:pt x="329262" y="2493112"/>
                    <a:pt x="192199" y="2491842"/>
                    <a:pt x="50853" y="2491842"/>
                  </a:cubicBezTo>
                  <a:cubicBezTo>
                    <a:pt x="38100" y="2491842"/>
                    <a:pt x="29210" y="2491842"/>
                    <a:pt x="19050" y="2490572"/>
                  </a:cubicBezTo>
                  <a:cubicBezTo>
                    <a:pt x="10160" y="2489302"/>
                    <a:pt x="5080" y="2482952"/>
                    <a:pt x="7620" y="2474062"/>
                  </a:cubicBezTo>
                  <a:cubicBezTo>
                    <a:pt x="16510" y="2441970"/>
                    <a:pt x="12700" y="2394515"/>
                    <a:pt x="11430" y="2345161"/>
                  </a:cubicBezTo>
                  <a:cubicBezTo>
                    <a:pt x="10160" y="2244556"/>
                    <a:pt x="6350" y="2145849"/>
                    <a:pt x="7620" y="2045244"/>
                  </a:cubicBezTo>
                  <a:cubicBezTo>
                    <a:pt x="5080" y="1919963"/>
                    <a:pt x="0" y="369126"/>
                    <a:pt x="7620" y="241946"/>
                  </a:cubicBezTo>
                  <a:cubicBezTo>
                    <a:pt x="8890" y="217269"/>
                    <a:pt x="7620" y="190695"/>
                    <a:pt x="8890" y="166018"/>
                  </a:cubicBezTo>
                  <a:cubicBezTo>
                    <a:pt x="10160" y="126156"/>
                    <a:pt x="12700" y="824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486762"/>
                  </a:moveTo>
                  <a:cubicBezTo>
                    <a:pt x="5487182" y="2470252"/>
                    <a:pt x="5488452" y="2457552"/>
                    <a:pt x="5488452" y="2444852"/>
                  </a:cubicBezTo>
                  <a:cubicBezTo>
                    <a:pt x="5487182" y="2337569"/>
                    <a:pt x="5485911" y="2236963"/>
                    <a:pt x="5485911" y="2128766"/>
                  </a:cubicBezTo>
                  <a:cubicBezTo>
                    <a:pt x="5485911" y="2079412"/>
                    <a:pt x="5488452" y="2030059"/>
                    <a:pt x="5487182" y="1980705"/>
                  </a:cubicBezTo>
                  <a:cubicBezTo>
                    <a:pt x="5487182" y="1935148"/>
                    <a:pt x="5485911" y="1887693"/>
                    <a:pt x="5484641" y="1842136"/>
                  </a:cubicBezTo>
                  <a:cubicBezTo>
                    <a:pt x="5479561" y="1771903"/>
                    <a:pt x="5468132" y="317875"/>
                    <a:pt x="5468132" y="247641"/>
                  </a:cubicBezTo>
                  <a:cubicBezTo>
                    <a:pt x="5465591" y="188796"/>
                    <a:pt x="5463052" y="128054"/>
                    <a:pt x="5460511" y="69209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024"/>
                    <a:pt x="33020" y="76802"/>
                  </a:cubicBezTo>
                  <a:cubicBezTo>
                    <a:pt x="31750" y="110970"/>
                    <a:pt x="31750" y="145138"/>
                    <a:pt x="30480" y="179305"/>
                  </a:cubicBezTo>
                  <a:cubicBezTo>
                    <a:pt x="29210" y="236252"/>
                    <a:pt x="26670" y="291300"/>
                    <a:pt x="25400" y="348246"/>
                  </a:cubicBezTo>
                  <a:cubicBezTo>
                    <a:pt x="20320" y="408989"/>
                    <a:pt x="26670" y="1893388"/>
                    <a:pt x="29210" y="1954130"/>
                  </a:cubicBezTo>
                  <a:cubicBezTo>
                    <a:pt x="29210" y="2018670"/>
                    <a:pt x="29210" y="2085107"/>
                    <a:pt x="30480" y="2149646"/>
                  </a:cubicBezTo>
                  <a:cubicBezTo>
                    <a:pt x="30480" y="2197101"/>
                    <a:pt x="33020" y="2244556"/>
                    <a:pt x="33020" y="2292011"/>
                  </a:cubicBezTo>
                  <a:cubicBezTo>
                    <a:pt x="33020" y="2343263"/>
                    <a:pt x="33020" y="2394515"/>
                    <a:pt x="31750" y="2444852"/>
                  </a:cubicBezTo>
                  <a:lnTo>
                    <a:pt x="31750" y="2455012"/>
                  </a:lnTo>
                  <a:cubicBezTo>
                    <a:pt x="31750" y="2465172"/>
                    <a:pt x="35560" y="2468982"/>
                    <a:pt x="44450" y="2468982"/>
                  </a:cubicBezTo>
                  <a:cubicBezTo>
                    <a:pt x="93685" y="2468982"/>
                    <a:pt x="153650" y="2470252"/>
                    <a:pt x="209332" y="2470252"/>
                  </a:cubicBezTo>
                  <a:cubicBezTo>
                    <a:pt x="290713" y="2470252"/>
                    <a:pt x="376377" y="2467712"/>
                    <a:pt x="457758" y="2470252"/>
                  </a:cubicBezTo>
                  <a:cubicBezTo>
                    <a:pt x="590538" y="2474062"/>
                    <a:pt x="723317" y="2476602"/>
                    <a:pt x="856097" y="2475332"/>
                  </a:cubicBezTo>
                  <a:cubicBezTo>
                    <a:pt x="941761" y="2474062"/>
                    <a:pt x="1023143" y="2476602"/>
                    <a:pt x="1108807" y="2476602"/>
                  </a:cubicBezTo>
                  <a:cubicBezTo>
                    <a:pt x="1233020" y="2476602"/>
                    <a:pt x="1357233" y="2475332"/>
                    <a:pt x="1481447" y="2476602"/>
                  </a:cubicBezTo>
                  <a:cubicBezTo>
                    <a:pt x="1665625" y="2477872"/>
                    <a:pt x="3687302" y="2467712"/>
                    <a:pt x="3875764" y="2470252"/>
                  </a:cubicBezTo>
                  <a:cubicBezTo>
                    <a:pt x="3957145" y="2471522"/>
                    <a:pt x="4038526" y="2472792"/>
                    <a:pt x="4115624" y="2472792"/>
                  </a:cubicBezTo>
                  <a:cubicBezTo>
                    <a:pt x="4256970" y="2475332"/>
                    <a:pt x="4394033" y="2471522"/>
                    <a:pt x="4535379" y="2475332"/>
                  </a:cubicBezTo>
                  <a:cubicBezTo>
                    <a:pt x="4651026" y="2477872"/>
                    <a:pt x="4766672" y="2477872"/>
                    <a:pt x="4882319" y="2480412"/>
                  </a:cubicBezTo>
                  <a:cubicBezTo>
                    <a:pt x="5053648" y="2484222"/>
                    <a:pt x="5224977" y="2486762"/>
                    <a:pt x="5396305" y="2488032"/>
                  </a:cubicBezTo>
                  <a:cubicBezTo>
                    <a:pt x="5447811" y="2488032"/>
                    <a:pt x="5465591" y="2486762"/>
                    <a:pt x="5485911" y="24867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657987">
            <a:off x="880991" y="89810"/>
            <a:ext cx="2167263" cy="2244811"/>
          </a:xfrm>
          <a:custGeom>
            <a:avLst/>
            <a:gdLst/>
            <a:ahLst/>
            <a:cxnLst/>
            <a:rect r="r" b="b" t="t" l="l"/>
            <a:pathLst>
              <a:path h="2244811" w="2167263">
                <a:moveTo>
                  <a:pt x="0" y="0"/>
                </a:moveTo>
                <a:lnTo>
                  <a:pt x="2167263" y="0"/>
                </a:lnTo>
                <a:lnTo>
                  <a:pt x="2167263" y="2244811"/>
                </a:lnTo>
                <a:lnTo>
                  <a:pt x="0" y="224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103520">
            <a:off x="15121310" y="-113946"/>
            <a:ext cx="1875913" cy="2572948"/>
          </a:xfrm>
          <a:custGeom>
            <a:avLst/>
            <a:gdLst/>
            <a:ahLst/>
            <a:cxnLst/>
            <a:rect r="r" b="b" t="t" l="l"/>
            <a:pathLst>
              <a:path h="2572948" w="1875913">
                <a:moveTo>
                  <a:pt x="0" y="0"/>
                </a:moveTo>
                <a:lnTo>
                  <a:pt x="1875913" y="0"/>
                </a:lnTo>
                <a:lnTo>
                  <a:pt x="1875913" y="2572948"/>
                </a:lnTo>
                <a:lnTo>
                  <a:pt x="0" y="257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135364" y="2843138"/>
            <a:ext cx="7959245" cy="4600723"/>
          </a:xfrm>
          <a:custGeom>
            <a:avLst/>
            <a:gdLst/>
            <a:ahLst/>
            <a:cxnLst/>
            <a:rect r="r" b="b" t="t" l="l"/>
            <a:pathLst>
              <a:path h="4600723" w="7959245">
                <a:moveTo>
                  <a:pt x="0" y="0"/>
                </a:moveTo>
                <a:lnTo>
                  <a:pt x="7959245" y="0"/>
                </a:lnTo>
                <a:lnTo>
                  <a:pt x="7959245" y="4600724"/>
                </a:lnTo>
                <a:lnTo>
                  <a:pt x="0" y="460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118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02076" y="3259457"/>
            <a:ext cx="5341577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44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De quoi s’occupe la région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23045" y="478791"/>
            <a:ext cx="10794747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Doc 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29704" y="7710562"/>
            <a:ext cx="7929562" cy="464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8" tooltip="https://ladigitale.dev/digiview/#/v/69064f7446154"/>
              </a:rPr>
              <a:t>https://ladigitale.dev/digiview/#/v/69064f7446154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D5D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1364" cy="10500354"/>
          </a:xfrm>
          <a:custGeom>
            <a:avLst/>
            <a:gdLst/>
            <a:ahLst/>
            <a:cxnLst/>
            <a:rect r="r" b="b" t="t" l="l"/>
            <a:pathLst>
              <a:path h="10500354" w="18381364">
                <a:moveTo>
                  <a:pt x="0" y="0"/>
                </a:moveTo>
                <a:lnTo>
                  <a:pt x="18381364" y="0"/>
                </a:lnTo>
                <a:lnTo>
                  <a:pt x="18381364" y="10500354"/>
                </a:lnTo>
                <a:lnTo>
                  <a:pt x="0" y="105003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5404"/>
            <a:ext cx="16230600" cy="1806592"/>
            <a:chOff x="0" y="0"/>
            <a:chExt cx="5541791" cy="6168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8100" y="44450"/>
              <a:ext cx="5504962" cy="572394"/>
            </a:xfrm>
            <a:custGeom>
              <a:avLst/>
              <a:gdLst/>
              <a:ahLst/>
              <a:cxnLst/>
              <a:rect r="r" b="b" t="t" l="l"/>
              <a:pathLst>
                <a:path h="572394" w="5504962">
                  <a:moveTo>
                    <a:pt x="2540" y="541914"/>
                  </a:moveTo>
                  <a:cubicBezTo>
                    <a:pt x="0" y="550804"/>
                    <a:pt x="5080" y="557154"/>
                    <a:pt x="34642" y="558424"/>
                  </a:cubicBezTo>
                  <a:cubicBezTo>
                    <a:pt x="68908" y="559694"/>
                    <a:pt x="98890" y="559694"/>
                    <a:pt x="133156" y="559694"/>
                  </a:cubicBezTo>
                  <a:cubicBezTo>
                    <a:pt x="270219" y="560964"/>
                    <a:pt x="407282" y="560964"/>
                    <a:pt x="548628" y="562234"/>
                  </a:cubicBezTo>
                  <a:cubicBezTo>
                    <a:pt x="625726" y="563504"/>
                    <a:pt x="702823" y="564774"/>
                    <a:pt x="775638" y="566044"/>
                  </a:cubicBezTo>
                  <a:cubicBezTo>
                    <a:pt x="904135" y="567314"/>
                    <a:pt x="1028348" y="567314"/>
                    <a:pt x="1156844" y="568584"/>
                  </a:cubicBezTo>
                  <a:cubicBezTo>
                    <a:pt x="1208243" y="568584"/>
                    <a:pt x="1255358" y="568584"/>
                    <a:pt x="1306757" y="567314"/>
                  </a:cubicBezTo>
                  <a:cubicBezTo>
                    <a:pt x="1328173" y="567314"/>
                    <a:pt x="1353872" y="566044"/>
                    <a:pt x="1375288" y="566044"/>
                  </a:cubicBezTo>
                  <a:cubicBezTo>
                    <a:pt x="1460953" y="567314"/>
                    <a:pt x="3174239" y="558424"/>
                    <a:pt x="3259903" y="559694"/>
                  </a:cubicBezTo>
                  <a:cubicBezTo>
                    <a:pt x="3379833" y="560964"/>
                    <a:pt x="3709641" y="560964"/>
                    <a:pt x="3829570" y="560964"/>
                  </a:cubicBezTo>
                  <a:cubicBezTo>
                    <a:pt x="3876686" y="560964"/>
                    <a:pt x="3919518" y="559694"/>
                    <a:pt x="3966633" y="559694"/>
                  </a:cubicBezTo>
                  <a:lnTo>
                    <a:pt x="4197927" y="563504"/>
                  </a:lnTo>
                  <a:cubicBezTo>
                    <a:pt x="4364972" y="566044"/>
                    <a:pt x="4527734" y="563504"/>
                    <a:pt x="4694780" y="567314"/>
                  </a:cubicBezTo>
                  <a:cubicBezTo>
                    <a:pt x="4973189" y="572394"/>
                    <a:pt x="5255881" y="566044"/>
                    <a:pt x="5440192" y="571124"/>
                  </a:cubicBezTo>
                  <a:cubicBezTo>
                    <a:pt x="5460512" y="572394"/>
                    <a:pt x="5480831" y="571124"/>
                    <a:pt x="5503692" y="571124"/>
                  </a:cubicBezTo>
                  <a:lnTo>
                    <a:pt x="5503692" y="511434"/>
                  </a:lnTo>
                  <a:cubicBezTo>
                    <a:pt x="5502422" y="472142"/>
                    <a:pt x="5501151" y="454026"/>
                    <a:pt x="5501151" y="434778"/>
                  </a:cubicBezTo>
                  <a:cubicBezTo>
                    <a:pt x="5501151" y="412510"/>
                    <a:pt x="5504962" y="389865"/>
                    <a:pt x="5498612" y="367597"/>
                  </a:cubicBezTo>
                  <a:cubicBezTo>
                    <a:pt x="5490992" y="352878"/>
                    <a:pt x="5479562" y="62644"/>
                    <a:pt x="5479562" y="47925"/>
                  </a:cubicBezTo>
                  <a:cubicBezTo>
                    <a:pt x="5477022" y="37735"/>
                    <a:pt x="5475751" y="27167"/>
                    <a:pt x="5473212" y="16977"/>
                  </a:cubicBezTo>
                  <a:cubicBezTo>
                    <a:pt x="5473212" y="13957"/>
                    <a:pt x="5471942" y="10938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541914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5480832" cy="562234"/>
            </a:xfrm>
            <a:custGeom>
              <a:avLst/>
              <a:gdLst/>
              <a:ahLst/>
              <a:cxnLst/>
              <a:rect r="r" b="b" t="t" l="l"/>
              <a:pathLst>
                <a:path h="562234" w="5480832">
                  <a:moveTo>
                    <a:pt x="5480832" y="562234"/>
                  </a:moveTo>
                  <a:lnTo>
                    <a:pt x="0" y="554614"/>
                  </a:lnTo>
                  <a:lnTo>
                    <a:pt x="0" y="202677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3810" y="0"/>
              <a:ext cx="5510041" cy="588904"/>
            </a:xfrm>
            <a:custGeom>
              <a:avLst/>
              <a:gdLst/>
              <a:ahLst/>
              <a:cxnLst/>
              <a:rect r="r" b="b" t="t" l="l"/>
              <a:pathLst>
                <a:path h="588904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2746"/>
                  </a:cubicBezTo>
                  <a:cubicBezTo>
                    <a:pt x="5480832" y="62936"/>
                    <a:pt x="5482102" y="73504"/>
                    <a:pt x="5484641" y="83694"/>
                  </a:cubicBezTo>
                  <a:cubicBezTo>
                    <a:pt x="5484641" y="98414"/>
                    <a:pt x="5497341" y="388648"/>
                    <a:pt x="5503691" y="403367"/>
                  </a:cubicBezTo>
                  <a:cubicBezTo>
                    <a:pt x="5510041" y="425634"/>
                    <a:pt x="5506232" y="448279"/>
                    <a:pt x="5506232" y="470547"/>
                  </a:cubicBezTo>
                  <a:cubicBezTo>
                    <a:pt x="5506232" y="490173"/>
                    <a:pt x="5507502" y="508289"/>
                    <a:pt x="5508772" y="527944"/>
                  </a:cubicBezTo>
                  <a:lnTo>
                    <a:pt x="5508772" y="587634"/>
                  </a:lnTo>
                  <a:cubicBezTo>
                    <a:pt x="5485911" y="587634"/>
                    <a:pt x="5465591" y="588904"/>
                    <a:pt x="5445272" y="587634"/>
                  </a:cubicBezTo>
                  <a:cubicBezTo>
                    <a:pt x="5173578" y="582554"/>
                    <a:pt x="4890886" y="588904"/>
                    <a:pt x="4612477" y="583824"/>
                  </a:cubicBezTo>
                  <a:cubicBezTo>
                    <a:pt x="4445431" y="580014"/>
                    <a:pt x="4282669" y="582554"/>
                    <a:pt x="4115624" y="580014"/>
                  </a:cubicBezTo>
                  <a:lnTo>
                    <a:pt x="3884330" y="576204"/>
                  </a:lnTo>
                  <a:cubicBezTo>
                    <a:pt x="3837215" y="576204"/>
                    <a:pt x="3794383" y="577474"/>
                    <a:pt x="3747267" y="577474"/>
                  </a:cubicBezTo>
                  <a:cubicBezTo>
                    <a:pt x="3627337" y="576204"/>
                    <a:pt x="3297529" y="577474"/>
                    <a:pt x="3177600" y="576204"/>
                  </a:cubicBezTo>
                  <a:cubicBezTo>
                    <a:pt x="3091935" y="574934"/>
                    <a:pt x="1378649" y="583824"/>
                    <a:pt x="1292985" y="582554"/>
                  </a:cubicBezTo>
                  <a:cubicBezTo>
                    <a:pt x="1271569" y="582554"/>
                    <a:pt x="1245870" y="583824"/>
                    <a:pt x="1224454" y="583824"/>
                  </a:cubicBezTo>
                  <a:cubicBezTo>
                    <a:pt x="1173055" y="583824"/>
                    <a:pt x="1125940" y="585094"/>
                    <a:pt x="1074541" y="585094"/>
                  </a:cubicBezTo>
                  <a:cubicBezTo>
                    <a:pt x="946045" y="585094"/>
                    <a:pt x="821831" y="583824"/>
                    <a:pt x="693335" y="582554"/>
                  </a:cubicBezTo>
                  <a:cubicBezTo>
                    <a:pt x="616237" y="581284"/>
                    <a:pt x="539139" y="580014"/>
                    <a:pt x="466325" y="578744"/>
                  </a:cubicBezTo>
                  <a:cubicBezTo>
                    <a:pt x="329262" y="577474"/>
                    <a:pt x="192199" y="576204"/>
                    <a:pt x="50853" y="576204"/>
                  </a:cubicBezTo>
                  <a:cubicBezTo>
                    <a:pt x="38100" y="576204"/>
                    <a:pt x="29210" y="576204"/>
                    <a:pt x="19050" y="574934"/>
                  </a:cubicBezTo>
                  <a:cubicBezTo>
                    <a:pt x="10160" y="573664"/>
                    <a:pt x="5080" y="567314"/>
                    <a:pt x="7620" y="558424"/>
                  </a:cubicBezTo>
                  <a:cubicBezTo>
                    <a:pt x="16510" y="527160"/>
                    <a:pt x="12700" y="517724"/>
                    <a:pt x="11430" y="507911"/>
                  </a:cubicBezTo>
                  <a:cubicBezTo>
                    <a:pt x="10160" y="487908"/>
                    <a:pt x="6350" y="468283"/>
                    <a:pt x="7620" y="448279"/>
                  </a:cubicBezTo>
                  <a:cubicBezTo>
                    <a:pt x="5080" y="423370"/>
                    <a:pt x="0" y="115020"/>
                    <a:pt x="7620" y="89733"/>
                  </a:cubicBezTo>
                  <a:cubicBezTo>
                    <a:pt x="8890" y="84827"/>
                    <a:pt x="7620" y="79543"/>
                    <a:pt x="8890" y="74636"/>
                  </a:cubicBezTo>
                  <a:cubicBezTo>
                    <a:pt x="10160" y="66711"/>
                    <a:pt x="12700" y="5803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571124"/>
                  </a:moveTo>
                  <a:cubicBezTo>
                    <a:pt x="5487182" y="554614"/>
                    <a:pt x="5488452" y="541914"/>
                    <a:pt x="5488452" y="529214"/>
                  </a:cubicBezTo>
                  <a:cubicBezTo>
                    <a:pt x="5487182" y="506402"/>
                    <a:pt x="5485911" y="486399"/>
                    <a:pt x="5485911" y="464886"/>
                  </a:cubicBezTo>
                  <a:cubicBezTo>
                    <a:pt x="5485911" y="455073"/>
                    <a:pt x="5488452" y="445260"/>
                    <a:pt x="5487182" y="435447"/>
                  </a:cubicBezTo>
                  <a:cubicBezTo>
                    <a:pt x="5487182" y="426389"/>
                    <a:pt x="5485911" y="416954"/>
                    <a:pt x="5484641" y="407896"/>
                  </a:cubicBezTo>
                  <a:cubicBezTo>
                    <a:pt x="5479561" y="393931"/>
                    <a:pt x="5468132" y="104830"/>
                    <a:pt x="5468132" y="90865"/>
                  </a:cubicBezTo>
                  <a:cubicBezTo>
                    <a:pt x="5465591" y="79165"/>
                    <a:pt x="5463052" y="67088"/>
                    <a:pt x="5460511" y="55388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2369"/>
                    <a:pt x="33020" y="56898"/>
                  </a:cubicBezTo>
                  <a:cubicBezTo>
                    <a:pt x="31750" y="63691"/>
                    <a:pt x="31750" y="70485"/>
                    <a:pt x="30480" y="77278"/>
                  </a:cubicBezTo>
                  <a:cubicBezTo>
                    <a:pt x="29210" y="88601"/>
                    <a:pt x="26670" y="99546"/>
                    <a:pt x="25400" y="110868"/>
                  </a:cubicBezTo>
                  <a:cubicBezTo>
                    <a:pt x="20320" y="122946"/>
                    <a:pt x="26670" y="418086"/>
                    <a:pt x="29210" y="430163"/>
                  </a:cubicBezTo>
                  <a:cubicBezTo>
                    <a:pt x="29210" y="442996"/>
                    <a:pt x="29210" y="456205"/>
                    <a:pt x="30480" y="469037"/>
                  </a:cubicBezTo>
                  <a:cubicBezTo>
                    <a:pt x="30480" y="478473"/>
                    <a:pt x="33020" y="487908"/>
                    <a:pt x="33020" y="497344"/>
                  </a:cubicBezTo>
                  <a:cubicBezTo>
                    <a:pt x="33020" y="507534"/>
                    <a:pt x="33020" y="517724"/>
                    <a:pt x="31750" y="529214"/>
                  </a:cubicBezTo>
                  <a:lnTo>
                    <a:pt x="31750" y="539374"/>
                  </a:lnTo>
                  <a:cubicBezTo>
                    <a:pt x="31750" y="549534"/>
                    <a:pt x="35560" y="553344"/>
                    <a:pt x="44450" y="553344"/>
                  </a:cubicBezTo>
                  <a:cubicBezTo>
                    <a:pt x="93685" y="553344"/>
                    <a:pt x="153650" y="554614"/>
                    <a:pt x="209332" y="554614"/>
                  </a:cubicBezTo>
                  <a:cubicBezTo>
                    <a:pt x="290713" y="554614"/>
                    <a:pt x="376377" y="552074"/>
                    <a:pt x="457758" y="554614"/>
                  </a:cubicBezTo>
                  <a:cubicBezTo>
                    <a:pt x="590538" y="558424"/>
                    <a:pt x="723317" y="560964"/>
                    <a:pt x="856097" y="559694"/>
                  </a:cubicBezTo>
                  <a:cubicBezTo>
                    <a:pt x="941761" y="558424"/>
                    <a:pt x="1023143" y="560964"/>
                    <a:pt x="1108807" y="560964"/>
                  </a:cubicBezTo>
                  <a:cubicBezTo>
                    <a:pt x="1233020" y="560964"/>
                    <a:pt x="1357233" y="559694"/>
                    <a:pt x="1481447" y="560964"/>
                  </a:cubicBezTo>
                  <a:cubicBezTo>
                    <a:pt x="1665625" y="562234"/>
                    <a:pt x="3687302" y="552074"/>
                    <a:pt x="3875764" y="554614"/>
                  </a:cubicBezTo>
                  <a:cubicBezTo>
                    <a:pt x="3957145" y="555884"/>
                    <a:pt x="4038526" y="557155"/>
                    <a:pt x="4115624" y="557155"/>
                  </a:cubicBezTo>
                  <a:cubicBezTo>
                    <a:pt x="4256970" y="559694"/>
                    <a:pt x="4394033" y="555884"/>
                    <a:pt x="4535379" y="559694"/>
                  </a:cubicBezTo>
                  <a:cubicBezTo>
                    <a:pt x="4651026" y="562234"/>
                    <a:pt x="4766672" y="562234"/>
                    <a:pt x="4882319" y="564774"/>
                  </a:cubicBezTo>
                  <a:cubicBezTo>
                    <a:pt x="5053648" y="568584"/>
                    <a:pt x="5224977" y="571124"/>
                    <a:pt x="5396305" y="572394"/>
                  </a:cubicBezTo>
                  <a:cubicBezTo>
                    <a:pt x="5447811" y="572394"/>
                    <a:pt x="5465591" y="571124"/>
                    <a:pt x="5485911" y="571124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48626" y="2079685"/>
            <a:ext cx="16230600" cy="7931920"/>
            <a:chOff x="0" y="0"/>
            <a:chExt cx="5541791" cy="2708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44450"/>
              <a:ext cx="5504962" cy="2663832"/>
            </a:xfrm>
            <a:custGeom>
              <a:avLst/>
              <a:gdLst/>
              <a:ahLst/>
              <a:cxnLst/>
              <a:rect r="r" b="b" t="t" l="l"/>
              <a:pathLst>
                <a:path h="2663832" w="5504962">
                  <a:moveTo>
                    <a:pt x="2540" y="2633352"/>
                  </a:moveTo>
                  <a:cubicBezTo>
                    <a:pt x="0" y="2642242"/>
                    <a:pt x="5080" y="2648592"/>
                    <a:pt x="34642" y="2649862"/>
                  </a:cubicBezTo>
                  <a:cubicBezTo>
                    <a:pt x="68908" y="2651132"/>
                    <a:pt x="98890" y="2651132"/>
                    <a:pt x="133156" y="2651132"/>
                  </a:cubicBezTo>
                  <a:cubicBezTo>
                    <a:pt x="270219" y="2652402"/>
                    <a:pt x="407282" y="2652402"/>
                    <a:pt x="548628" y="2653672"/>
                  </a:cubicBezTo>
                  <a:cubicBezTo>
                    <a:pt x="625726" y="2654942"/>
                    <a:pt x="702823" y="2656212"/>
                    <a:pt x="775638" y="2657482"/>
                  </a:cubicBezTo>
                  <a:cubicBezTo>
                    <a:pt x="904135" y="2658752"/>
                    <a:pt x="1028348" y="2658752"/>
                    <a:pt x="1156844" y="2660022"/>
                  </a:cubicBezTo>
                  <a:cubicBezTo>
                    <a:pt x="1208243" y="2660022"/>
                    <a:pt x="1255358" y="2660022"/>
                    <a:pt x="1306757" y="2658752"/>
                  </a:cubicBezTo>
                  <a:cubicBezTo>
                    <a:pt x="1328173" y="2658752"/>
                    <a:pt x="1353872" y="2657482"/>
                    <a:pt x="1375288" y="2657482"/>
                  </a:cubicBezTo>
                  <a:cubicBezTo>
                    <a:pt x="1460953" y="2658752"/>
                    <a:pt x="3174239" y="2649862"/>
                    <a:pt x="3259903" y="2651132"/>
                  </a:cubicBezTo>
                  <a:cubicBezTo>
                    <a:pt x="3379833" y="2652402"/>
                    <a:pt x="3709641" y="2652402"/>
                    <a:pt x="3829570" y="2652402"/>
                  </a:cubicBezTo>
                  <a:cubicBezTo>
                    <a:pt x="3876686" y="2652402"/>
                    <a:pt x="3919518" y="2651132"/>
                    <a:pt x="3966633" y="2651132"/>
                  </a:cubicBezTo>
                  <a:lnTo>
                    <a:pt x="4197927" y="2654942"/>
                  </a:lnTo>
                  <a:cubicBezTo>
                    <a:pt x="4364972" y="2657482"/>
                    <a:pt x="4527734" y="2654942"/>
                    <a:pt x="4694780" y="2658752"/>
                  </a:cubicBezTo>
                  <a:cubicBezTo>
                    <a:pt x="4973189" y="2663832"/>
                    <a:pt x="5255881" y="2657482"/>
                    <a:pt x="5440192" y="2662562"/>
                  </a:cubicBezTo>
                  <a:cubicBezTo>
                    <a:pt x="5460512" y="2663832"/>
                    <a:pt x="5480831" y="2662562"/>
                    <a:pt x="5503692" y="2662562"/>
                  </a:cubicBezTo>
                  <a:lnTo>
                    <a:pt x="5503692" y="2602872"/>
                  </a:lnTo>
                  <a:cubicBezTo>
                    <a:pt x="5502422" y="2516187"/>
                    <a:pt x="5501151" y="2418374"/>
                    <a:pt x="5501151" y="2314447"/>
                  </a:cubicBezTo>
                  <a:cubicBezTo>
                    <a:pt x="5501151" y="2194219"/>
                    <a:pt x="5504962" y="2071952"/>
                    <a:pt x="5498612" y="1951724"/>
                  </a:cubicBezTo>
                  <a:cubicBezTo>
                    <a:pt x="5490992" y="1872251"/>
                    <a:pt x="5479562" y="305203"/>
                    <a:pt x="5479562" y="225730"/>
                  </a:cubicBezTo>
                  <a:cubicBezTo>
                    <a:pt x="5477022" y="170710"/>
                    <a:pt x="5475751" y="113652"/>
                    <a:pt x="5473212" y="58632"/>
                  </a:cubicBezTo>
                  <a:cubicBezTo>
                    <a:pt x="5473212" y="42330"/>
                    <a:pt x="5471942" y="26028"/>
                    <a:pt x="5470672" y="6350"/>
                  </a:cubicBezTo>
                  <a:cubicBezTo>
                    <a:pt x="5460512" y="3810"/>
                    <a:pt x="5451622" y="2540"/>
                    <a:pt x="5441462" y="1270"/>
                  </a:cubicBezTo>
                  <a:cubicBezTo>
                    <a:pt x="5433842" y="0"/>
                    <a:pt x="5426222" y="1270"/>
                    <a:pt x="5419872" y="1270"/>
                  </a:cubicBezTo>
                  <a:lnTo>
                    <a:pt x="13226" y="6350"/>
                  </a:lnTo>
                  <a:lnTo>
                    <a:pt x="2540" y="2633352"/>
                  </a:lnTo>
                  <a:close/>
                </a:path>
              </a:pathLst>
            </a:custGeom>
            <a:solidFill>
              <a:srgbClr val="2E2C2B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5480832" cy="2653672"/>
            </a:xfrm>
            <a:custGeom>
              <a:avLst/>
              <a:gdLst/>
              <a:ahLst/>
              <a:cxnLst/>
              <a:rect r="r" b="b" t="t" l="l"/>
              <a:pathLst>
                <a:path h="2653672" w="5480832">
                  <a:moveTo>
                    <a:pt x="5480832" y="2653672"/>
                  </a:moveTo>
                  <a:lnTo>
                    <a:pt x="0" y="2646052"/>
                  </a:lnTo>
                  <a:lnTo>
                    <a:pt x="0" y="938361"/>
                  </a:lnTo>
                  <a:lnTo>
                    <a:pt x="7620" y="20320"/>
                  </a:lnTo>
                  <a:lnTo>
                    <a:pt x="2751171" y="0"/>
                  </a:lnTo>
                  <a:lnTo>
                    <a:pt x="5459242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3810" y="0"/>
              <a:ext cx="5510041" cy="2680342"/>
            </a:xfrm>
            <a:custGeom>
              <a:avLst/>
              <a:gdLst/>
              <a:ahLst/>
              <a:cxnLst/>
              <a:rect r="r" b="b" t="t" l="l"/>
              <a:pathLst>
                <a:path h="2680342" w="5510041">
                  <a:moveTo>
                    <a:pt x="5475752" y="21590"/>
                  </a:moveTo>
                  <a:cubicBezTo>
                    <a:pt x="5477022" y="34290"/>
                    <a:pt x="5477022" y="44450"/>
                    <a:pt x="5478291" y="56213"/>
                  </a:cubicBezTo>
                  <a:cubicBezTo>
                    <a:pt x="5480832" y="111233"/>
                    <a:pt x="5482102" y="168291"/>
                    <a:pt x="5484641" y="223311"/>
                  </a:cubicBezTo>
                  <a:cubicBezTo>
                    <a:pt x="5484641" y="302784"/>
                    <a:pt x="5497341" y="1869832"/>
                    <a:pt x="5503691" y="1949305"/>
                  </a:cubicBezTo>
                  <a:cubicBezTo>
                    <a:pt x="5510041" y="2069534"/>
                    <a:pt x="5506232" y="2191800"/>
                    <a:pt x="5506232" y="2312028"/>
                  </a:cubicBezTo>
                  <a:cubicBezTo>
                    <a:pt x="5506232" y="2417993"/>
                    <a:pt x="5507502" y="2515806"/>
                    <a:pt x="5508772" y="2619382"/>
                  </a:cubicBezTo>
                  <a:lnTo>
                    <a:pt x="5508772" y="2679072"/>
                  </a:lnTo>
                  <a:cubicBezTo>
                    <a:pt x="5485911" y="2679072"/>
                    <a:pt x="5465591" y="2680342"/>
                    <a:pt x="5445272" y="2679072"/>
                  </a:cubicBezTo>
                  <a:cubicBezTo>
                    <a:pt x="5173578" y="2673992"/>
                    <a:pt x="4890886" y="2680342"/>
                    <a:pt x="4612477" y="2675262"/>
                  </a:cubicBezTo>
                  <a:cubicBezTo>
                    <a:pt x="4445431" y="2671452"/>
                    <a:pt x="4282669" y="2673992"/>
                    <a:pt x="4115624" y="2671452"/>
                  </a:cubicBezTo>
                  <a:lnTo>
                    <a:pt x="3884330" y="2667642"/>
                  </a:lnTo>
                  <a:cubicBezTo>
                    <a:pt x="3837215" y="2667642"/>
                    <a:pt x="3794383" y="2668912"/>
                    <a:pt x="3747267" y="2668912"/>
                  </a:cubicBezTo>
                  <a:cubicBezTo>
                    <a:pt x="3627337" y="2667642"/>
                    <a:pt x="3297529" y="2668912"/>
                    <a:pt x="3177600" y="2667642"/>
                  </a:cubicBezTo>
                  <a:cubicBezTo>
                    <a:pt x="3091935" y="2666372"/>
                    <a:pt x="1378649" y="2675262"/>
                    <a:pt x="1292985" y="2673992"/>
                  </a:cubicBezTo>
                  <a:cubicBezTo>
                    <a:pt x="1271569" y="2673992"/>
                    <a:pt x="1245870" y="2675262"/>
                    <a:pt x="1224454" y="2675262"/>
                  </a:cubicBezTo>
                  <a:cubicBezTo>
                    <a:pt x="1173055" y="2675262"/>
                    <a:pt x="1125940" y="2676532"/>
                    <a:pt x="1074541" y="2676532"/>
                  </a:cubicBezTo>
                  <a:cubicBezTo>
                    <a:pt x="946045" y="2676532"/>
                    <a:pt x="821831" y="2675262"/>
                    <a:pt x="693335" y="2673992"/>
                  </a:cubicBezTo>
                  <a:cubicBezTo>
                    <a:pt x="616237" y="2672722"/>
                    <a:pt x="539139" y="2671452"/>
                    <a:pt x="466325" y="2670182"/>
                  </a:cubicBezTo>
                  <a:cubicBezTo>
                    <a:pt x="329262" y="2668912"/>
                    <a:pt x="192199" y="2667642"/>
                    <a:pt x="50853" y="2667642"/>
                  </a:cubicBezTo>
                  <a:cubicBezTo>
                    <a:pt x="38100" y="2667642"/>
                    <a:pt x="29210" y="2667642"/>
                    <a:pt x="19050" y="2666372"/>
                  </a:cubicBezTo>
                  <a:cubicBezTo>
                    <a:pt x="10160" y="2665102"/>
                    <a:pt x="5080" y="2658752"/>
                    <a:pt x="7620" y="2649862"/>
                  </a:cubicBezTo>
                  <a:cubicBezTo>
                    <a:pt x="16510" y="2617695"/>
                    <a:pt x="12700" y="2566750"/>
                    <a:pt x="11430" y="2513768"/>
                  </a:cubicBezTo>
                  <a:cubicBezTo>
                    <a:pt x="10160" y="2405766"/>
                    <a:pt x="6350" y="2299802"/>
                    <a:pt x="7620" y="2191800"/>
                  </a:cubicBezTo>
                  <a:cubicBezTo>
                    <a:pt x="5080" y="2057307"/>
                    <a:pt x="0" y="392446"/>
                    <a:pt x="7620" y="255915"/>
                  </a:cubicBezTo>
                  <a:cubicBezTo>
                    <a:pt x="8890" y="229424"/>
                    <a:pt x="7620" y="200895"/>
                    <a:pt x="8890" y="174404"/>
                  </a:cubicBezTo>
                  <a:cubicBezTo>
                    <a:pt x="10160" y="131611"/>
                    <a:pt x="12700" y="8474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118" y="30480"/>
                    <a:pt x="153650" y="29210"/>
                  </a:cubicBezTo>
                  <a:cubicBezTo>
                    <a:pt x="269297" y="25400"/>
                    <a:pt x="384943" y="22860"/>
                    <a:pt x="504874" y="20320"/>
                  </a:cubicBezTo>
                  <a:cubicBezTo>
                    <a:pt x="586255" y="17780"/>
                    <a:pt x="667636" y="16510"/>
                    <a:pt x="744734" y="13970"/>
                  </a:cubicBezTo>
                  <a:cubicBezTo>
                    <a:pt x="821831" y="11430"/>
                    <a:pt x="903212" y="8890"/>
                    <a:pt x="980310" y="8890"/>
                  </a:cubicBezTo>
                  <a:cubicBezTo>
                    <a:pt x="1065975" y="7620"/>
                    <a:pt x="1151639" y="10160"/>
                    <a:pt x="1237303" y="8890"/>
                  </a:cubicBezTo>
                  <a:cubicBezTo>
                    <a:pt x="1344384" y="8890"/>
                    <a:pt x="3284680" y="6350"/>
                    <a:pt x="3391760" y="5080"/>
                  </a:cubicBezTo>
                  <a:cubicBezTo>
                    <a:pt x="3494557" y="3810"/>
                    <a:pt x="3597355" y="2540"/>
                    <a:pt x="3704435" y="2540"/>
                  </a:cubicBezTo>
                  <a:cubicBezTo>
                    <a:pt x="3880047" y="1270"/>
                    <a:pt x="4051375" y="0"/>
                    <a:pt x="4226987" y="0"/>
                  </a:cubicBezTo>
                  <a:cubicBezTo>
                    <a:pt x="4299802" y="0"/>
                    <a:pt x="4376900" y="2540"/>
                    <a:pt x="4449714" y="2540"/>
                  </a:cubicBezTo>
                  <a:cubicBezTo>
                    <a:pt x="4651026" y="3810"/>
                    <a:pt x="4856620" y="5080"/>
                    <a:pt x="5057931" y="7620"/>
                  </a:cubicBezTo>
                  <a:cubicBezTo>
                    <a:pt x="5165011" y="8890"/>
                    <a:pt x="5272092" y="12700"/>
                    <a:pt x="5379172" y="16510"/>
                  </a:cubicBezTo>
                  <a:lnTo>
                    <a:pt x="5445272" y="16510"/>
                  </a:lnTo>
                  <a:cubicBezTo>
                    <a:pt x="5456702" y="17780"/>
                    <a:pt x="5465591" y="20320"/>
                    <a:pt x="5475752" y="21590"/>
                  </a:cubicBezTo>
                  <a:close/>
                  <a:moveTo>
                    <a:pt x="5485911" y="2662562"/>
                  </a:moveTo>
                  <a:cubicBezTo>
                    <a:pt x="5487182" y="2646052"/>
                    <a:pt x="5488452" y="2633352"/>
                    <a:pt x="5488452" y="2620652"/>
                  </a:cubicBezTo>
                  <a:cubicBezTo>
                    <a:pt x="5487182" y="2505617"/>
                    <a:pt x="5485911" y="2397615"/>
                    <a:pt x="5485911" y="2281462"/>
                  </a:cubicBezTo>
                  <a:cubicBezTo>
                    <a:pt x="5485911" y="2228480"/>
                    <a:pt x="5488452" y="2175498"/>
                    <a:pt x="5487182" y="2122516"/>
                  </a:cubicBezTo>
                  <a:cubicBezTo>
                    <a:pt x="5487182" y="2073609"/>
                    <a:pt x="5485911" y="2022665"/>
                    <a:pt x="5484641" y="1973758"/>
                  </a:cubicBezTo>
                  <a:cubicBezTo>
                    <a:pt x="5479561" y="1898361"/>
                    <a:pt x="5468132" y="337426"/>
                    <a:pt x="5468132" y="262028"/>
                  </a:cubicBezTo>
                  <a:cubicBezTo>
                    <a:pt x="5465591" y="198857"/>
                    <a:pt x="5463052" y="133649"/>
                    <a:pt x="5460511" y="70478"/>
                  </a:cubicBezTo>
                  <a:cubicBezTo>
                    <a:pt x="5459241" y="44450"/>
                    <a:pt x="5457972" y="43180"/>
                    <a:pt x="5439137" y="41910"/>
                  </a:cubicBezTo>
                  <a:cubicBezTo>
                    <a:pt x="5426288" y="41910"/>
                    <a:pt x="5417721" y="41910"/>
                    <a:pt x="5404871" y="40640"/>
                  </a:cubicBezTo>
                  <a:cubicBezTo>
                    <a:pt x="5297791" y="36830"/>
                    <a:pt x="5186427" y="31750"/>
                    <a:pt x="5079347" y="30480"/>
                  </a:cubicBezTo>
                  <a:cubicBezTo>
                    <a:pt x="4818071" y="26670"/>
                    <a:pt x="4552511" y="25400"/>
                    <a:pt x="4291236" y="22860"/>
                  </a:cubicBezTo>
                  <a:lnTo>
                    <a:pt x="3982844" y="22860"/>
                  </a:lnTo>
                  <a:cubicBezTo>
                    <a:pt x="3845781" y="22860"/>
                    <a:pt x="3708718" y="22860"/>
                    <a:pt x="3575939" y="24130"/>
                  </a:cubicBezTo>
                  <a:cubicBezTo>
                    <a:pt x="3460292" y="25400"/>
                    <a:pt x="1511429" y="29210"/>
                    <a:pt x="1395782" y="29210"/>
                  </a:cubicBezTo>
                  <a:cubicBezTo>
                    <a:pt x="1207321" y="29210"/>
                    <a:pt x="1018859" y="26670"/>
                    <a:pt x="830398" y="33020"/>
                  </a:cubicBezTo>
                  <a:cubicBezTo>
                    <a:pt x="731884" y="36830"/>
                    <a:pt x="637653" y="36830"/>
                    <a:pt x="543422" y="38100"/>
                  </a:cubicBezTo>
                  <a:cubicBezTo>
                    <a:pt x="380660" y="41910"/>
                    <a:pt x="217898" y="45720"/>
                    <a:pt x="55136" y="50800"/>
                  </a:cubicBezTo>
                  <a:cubicBezTo>
                    <a:pt x="36830" y="50800"/>
                    <a:pt x="34290" y="54176"/>
                    <a:pt x="33020" y="78629"/>
                  </a:cubicBezTo>
                  <a:cubicBezTo>
                    <a:pt x="31750" y="115309"/>
                    <a:pt x="31750" y="151989"/>
                    <a:pt x="30480" y="188669"/>
                  </a:cubicBezTo>
                  <a:cubicBezTo>
                    <a:pt x="29210" y="249802"/>
                    <a:pt x="26670" y="308897"/>
                    <a:pt x="25400" y="370030"/>
                  </a:cubicBezTo>
                  <a:cubicBezTo>
                    <a:pt x="20320" y="435239"/>
                    <a:pt x="26670" y="2028778"/>
                    <a:pt x="29210" y="2093987"/>
                  </a:cubicBezTo>
                  <a:cubicBezTo>
                    <a:pt x="29210" y="2163271"/>
                    <a:pt x="29210" y="2234593"/>
                    <a:pt x="30480" y="2303878"/>
                  </a:cubicBezTo>
                  <a:cubicBezTo>
                    <a:pt x="30480" y="2354822"/>
                    <a:pt x="33020" y="2405766"/>
                    <a:pt x="33020" y="2456711"/>
                  </a:cubicBezTo>
                  <a:cubicBezTo>
                    <a:pt x="33020" y="2511731"/>
                    <a:pt x="33020" y="2566750"/>
                    <a:pt x="31750" y="2620652"/>
                  </a:cubicBezTo>
                  <a:lnTo>
                    <a:pt x="31750" y="2630812"/>
                  </a:lnTo>
                  <a:cubicBezTo>
                    <a:pt x="31750" y="2640972"/>
                    <a:pt x="35560" y="2644782"/>
                    <a:pt x="44450" y="2644782"/>
                  </a:cubicBezTo>
                  <a:cubicBezTo>
                    <a:pt x="93685" y="2644782"/>
                    <a:pt x="153650" y="2646052"/>
                    <a:pt x="209332" y="2646052"/>
                  </a:cubicBezTo>
                  <a:cubicBezTo>
                    <a:pt x="290713" y="2646052"/>
                    <a:pt x="376377" y="2643512"/>
                    <a:pt x="457758" y="2646052"/>
                  </a:cubicBezTo>
                  <a:cubicBezTo>
                    <a:pt x="590538" y="2649862"/>
                    <a:pt x="723317" y="2652402"/>
                    <a:pt x="856097" y="2651132"/>
                  </a:cubicBezTo>
                  <a:cubicBezTo>
                    <a:pt x="941761" y="2649862"/>
                    <a:pt x="1023143" y="2652402"/>
                    <a:pt x="1108807" y="2652402"/>
                  </a:cubicBezTo>
                  <a:cubicBezTo>
                    <a:pt x="1233020" y="2652402"/>
                    <a:pt x="1357233" y="2651132"/>
                    <a:pt x="1481447" y="2652402"/>
                  </a:cubicBezTo>
                  <a:cubicBezTo>
                    <a:pt x="1665625" y="2653672"/>
                    <a:pt x="3687302" y="2643512"/>
                    <a:pt x="3875764" y="2646052"/>
                  </a:cubicBezTo>
                  <a:cubicBezTo>
                    <a:pt x="3957145" y="2647322"/>
                    <a:pt x="4038526" y="2648592"/>
                    <a:pt x="4115624" y="2648592"/>
                  </a:cubicBezTo>
                  <a:cubicBezTo>
                    <a:pt x="4256970" y="2651132"/>
                    <a:pt x="4394033" y="2647322"/>
                    <a:pt x="4535379" y="2651132"/>
                  </a:cubicBezTo>
                  <a:cubicBezTo>
                    <a:pt x="4651026" y="2653672"/>
                    <a:pt x="4766672" y="2653672"/>
                    <a:pt x="4882319" y="2656212"/>
                  </a:cubicBezTo>
                  <a:cubicBezTo>
                    <a:pt x="5053648" y="2660022"/>
                    <a:pt x="5224977" y="2662562"/>
                    <a:pt x="5396305" y="2663832"/>
                  </a:cubicBezTo>
                  <a:cubicBezTo>
                    <a:pt x="5447811" y="2663832"/>
                    <a:pt x="5465591" y="2662562"/>
                    <a:pt x="5485911" y="2662562"/>
                  </a:cubicBezTo>
                  <a:close/>
                </a:path>
              </a:pathLst>
            </a:custGeom>
            <a:solidFill>
              <a:srgbClr val="FAF3E2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34485" y="2410372"/>
            <a:ext cx="15619030" cy="8615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La région Auvergne-Rhône-Alpes compte 12 départements : Ain, Allier, Ardèche,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3" tooltip="https://fr.wikipedia.org/wiki/Cantal_(d%C3%A9partement)"/>
              </a:rPr>
              <a:t>Cantal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4" tooltip="https://fr.wikipedia.org/wiki/Dr%C3%B4me_(d%C3%A9partement)"/>
              </a:rPr>
              <a:t>Drôme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5" tooltip="https://fr.wikipedia.org/wiki/Is%C3%A8re_(d%C3%A9partement)"/>
              </a:rPr>
              <a:t>Isère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6" tooltip="https://fr.wikipedia.org/wiki/Loire_(d%C3%A9partement)"/>
              </a:rPr>
              <a:t>Loire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7" tooltip="https://fr.wikipedia.org/wiki/Haute-Loire"/>
              </a:rPr>
              <a:t>Haute-Loire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8" tooltip="https://fr.wikipedia.org/wiki/Puy-de-D%C3%B4me"/>
              </a:rPr>
              <a:t>Puy-de-Dôme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9" tooltip="https://fr.wikipedia.org/wiki/Rh%C3%B4ne_(d%C3%A9partement)"/>
              </a:rPr>
              <a:t>Rhône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,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10" tooltip="https://fr.wikipedia.org/wiki/Savoie_(d%C3%A9partement)"/>
              </a:rPr>
              <a:t>Savoie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 et 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  <a:hlinkClick r:id="rId11" tooltip="https://fr.wikipedia.org/wiki/Haute-Savoie"/>
              </a:rPr>
              <a:t>Haute-Savoie</a:t>
            </a: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. Sa plus grande ville est Lyon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La région offre des paysages variés : montagnes (Alpes, Massif central, Jura), fleuves (Rhône, Loire...), lacs (Léman, lac d’Annecy...), villes (Lyon, Clermont-Ferrand,...).</a:t>
            </a: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Les activités économiques sont variées : industrie, services, tourisme, agriculture, ...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  <a:r>
              <a:rPr lang="en-US" sz="4099">
                <a:solidFill>
                  <a:srgbClr val="404040"/>
                </a:solidFill>
                <a:latin typeface="Bubblebody Neue"/>
                <a:ea typeface="Bubblebody Neue"/>
                <a:cs typeface="Bubblebody Neue"/>
                <a:sym typeface="Bubblebody Neue"/>
              </a:rPr>
              <a:t>La région s’occupe du transport, des lycées, de la formation...</a:t>
            </a:r>
          </a:p>
          <a:p>
            <a:pPr algn="l">
              <a:lnSpc>
                <a:spcPts val="4509"/>
              </a:lnSpc>
            </a:pPr>
          </a:p>
          <a:p>
            <a:pPr algn="l">
              <a:lnSpc>
                <a:spcPts val="4509"/>
              </a:lnSpc>
            </a:pPr>
          </a:p>
          <a:p>
            <a:pPr algn="ctr">
              <a:lnSpc>
                <a:spcPts val="450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1249" y="304800"/>
            <a:ext cx="14965502" cy="1177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100"/>
              </a:lnSpc>
            </a:pPr>
            <a:r>
              <a:rPr lang="en-US" sz="6500">
                <a:solidFill>
                  <a:srgbClr val="1800AD"/>
                </a:solidFill>
                <a:latin typeface="Brasika"/>
                <a:ea typeface="Brasika"/>
                <a:cs typeface="Brasika"/>
                <a:sym typeface="Brasika"/>
              </a:rPr>
              <a:t>Qu'avons-nous appris 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DAG3bynQI60</dc:identifier>
  <dcterms:modified xsi:type="dcterms:W3CDTF">2011-08-01T06:04:30Z</dcterms:modified>
  <cp:revision>1</cp:revision>
  <dc:title>Copie de Histoire Et avant la France</dc:title>
</cp:coreProperties>
</file>