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4" r:id="rId5"/>
    <p:sldId id="259" r:id="rId6"/>
    <p:sldId id="265" r:id="rId7"/>
    <p:sldId id="263" r:id="rId8"/>
  </p:sldIdLst>
  <p:sldSz cx="18288000" cy="10287000"/>
  <p:notesSz cx="6858000" cy="9144000"/>
  <p:embeddedFontLst>
    <p:embeddedFont>
      <p:font typeface="Brasika" pitchFamily="2" charset="77"/>
      <p:regular r:id="rId10"/>
    </p:embeddedFont>
    <p:embeddedFont>
      <p:font typeface="Bubblebody Neue" pitchFamily="2" charset="0"/>
      <p:regular r:id="rId11"/>
    </p:embeddedFont>
    <p:embeddedFont>
      <p:font typeface="EFCO Brookshire" pitchFamily="2" charset="0"/>
      <p:regular r:id="rId12"/>
    </p:embeddedFont>
    <p:embeddedFont>
      <p:font typeface="Glass Antiqua" panose="02000506000000020004" pitchFamily="2" charset="0"/>
      <p:regular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36" autoAdjust="0"/>
  </p:normalViewPr>
  <p:slideViewPr>
    <p:cSldViewPr>
      <p:cViewPr>
        <p:scale>
          <a:sx n="78" d="100"/>
          <a:sy n="78" d="100"/>
        </p:scale>
        <p:origin x="-944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F2D9-6AB3-1648-B6F3-3B3DD653C541}" type="datetimeFigureOut">
              <a:rPr lang="fr-FR" smtClean="0"/>
              <a:t>05/12/2025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4350F-A233-E840-8815-69AA1B2765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79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4350F-A233-E840-8815-69AA1B2765C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359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14.sv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9.jpeg"/><Relationship Id="rId5" Type="http://schemas.openxmlformats.org/officeDocument/2006/relationships/image" Target="../media/image12.sv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hyperlink" Target="https://ladigitale.dev/digiview/#/v/6932dd65685e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3297037" y="1028700"/>
            <a:ext cx="11693925" cy="8229600"/>
          </a:xfrm>
          <a:custGeom>
            <a:avLst/>
            <a:gdLst/>
            <a:ahLst/>
            <a:cxnLst/>
            <a:rect l="l" t="t" r="r" b="b"/>
            <a:pathLst>
              <a:path w="11693925" h="8229600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5400000">
            <a:off x="-1042913" y="5001555"/>
            <a:ext cx="6023563" cy="4974034"/>
          </a:xfrm>
          <a:custGeom>
            <a:avLst/>
            <a:gdLst/>
            <a:ahLst/>
            <a:cxnLst/>
            <a:rect l="l" t="t" r="r" b="b"/>
            <a:pathLst>
              <a:path w="6023563" h="4974034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53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5400000" flipH="1" flipV="1">
            <a:off x="13197640" y="377030"/>
            <a:ext cx="6023563" cy="4974034"/>
          </a:xfrm>
          <a:custGeom>
            <a:avLst/>
            <a:gdLst/>
            <a:ahLst/>
            <a:cxnLst/>
            <a:rect l="l" t="t" r="r" b="b"/>
            <a:pathLst>
              <a:path w="6023563" h="4974034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53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047013" y="5875828"/>
            <a:ext cx="7888502" cy="6468572"/>
          </a:xfrm>
          <a:custGeom>
            <a:avLst/>
            <a:gdLst/>
            <a:ahLst/>
            <a:cxnLst/>
            <a:rect l="l" t="t" r="r" b="b"/>
            <a:pathLst>
              <a:path w="7888502" h="646857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4172167" cy="4114800"/>
          </a:xfrm>
          <a:custGeom>
            <a:avLst/>
            <a:gdLst/>
            <a:ahLst/>
            <a:cxnLst/>
            <a:rect l="l" t="t" r="r" b="b"/>
            <a:pathLst>
              <a:path w="4172167" h="4114800">
                <a:moveTo>
                  <a:pt x="0" y="0"/>
                </a:moveTo>
                <a:lnTo>
                  <a:pt x="4172167" y="0"/>
                </a:lnTo>
                <a:lnTo>
                  <a:pt x="4172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455885" y="2558796"/>
            <a:ext cx="9604702" cy="3346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Géographie</a:t>
            </a:r>
          </a:p>
          <a:p>
            <a:pPr algn="ctr">
              <a:lnSpc>
                <a:spcPts val="6000"/>
              </a:lnSpc>
            </a:pPr>
            <a:endParaRPr lang="en-US" sz="6000">
              <a:solidFill>
                <a:srgbClr val="FCF7F2"/>
              </a:solidFill>
              <a:latin typeface="EFCO Brookshire"/>
              <a:ea typeface="EFCO Brookshire"/>
              <a:cs typeface="EFCO Brookshire"/>
              <a:sym typeface="EFCO Brookshire"/>
            </a:endParaRP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Découvrir les lieux où j’habite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65192" y="5804019"/>
            <a:ext cx="6850980" cy="2260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 dirty="0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La France </a:t>
            </a:r>
            <a:r>
              <a:rPr lang="en-US" sz="6581" dirty="0" err="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hydrographie</a:t>
            </a:r>
            <a:r>
              <a:rPr lang="en-US" sz="6581" dirty="0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 et villes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4" name="Freeform 4"/>
            <p:cNvSpPr/>
            <p:nvPr/>
          </p:nvSpPr>
          <p:spPr>
            <a:xfrm>
              <a:off x="40049" y="45156"/>
              <a:ext cx="4431671" cy="570983"/>
            </a:xfrm>
            <a:custGeom>
              <a:avLst/>
              <a:gdLst/>
              <a:ahLst/>
              <a:cxnLst/>
              <a:rect l="l" t="t" r="r" b="b"/>
              <a:pathLst>
                <a:path w="4431671" h="570983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4435104" cy="588199"/>
            </a:xfrm>
            <a:custGeom>
              <a:avLst/>
              <a:gdLst/>
              <a:ahLst/>
              <a:cxnLst/>
              <a:rect l="l" t="t" r="r" b="b"/>
              <a:pathLst>
                <a:path w="4435104" h="588199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2835292"/>
            <a:ext cx="16230600" cy="7417041"/>
            <a:chOff x="0" y="0"/>
            <a:chExt cx="5541791" cy="2532481"/>
          </a:xfrm>
        </p:grpSpPr>
        <p:sp>
          <p:nvSpPr>
            <p:cNvPr id="8" name="Freeform 8"/>
            <p:cNvSpPr/>
            <p:nvPr/>
          </p:nvSpPr>
          <p:spPr>
            <a:xfrm>
              <a:off x="40067" y="45156"/>
              <a:ext cx="5501724" cy="2486620"/>
            </a:xfrm>
            <a:custGeom>
              <a:avLst/>
              <a:gdLst/>
              <a:ahLst/>
              <a:cxnLst/>
              <a:rect l="l" t="t" r="r" b="b"/>
              <a:pathLst>
                <a:path w="5501724" h="2486620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215" y="0"/>
              <a:ext cx="5505176" cy="2503836"/>
            </a:xfrm>
            <a:custGeom>
              <a:avLst/>
              <a:gdLst/>
              <a:ahLst/>
              <a:cxnLst/>
              <a:rect l="l" t="t" r="r" b="b"/>
              <a:pathLst>
                <a:path w="5505176" h="250383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34506" y="2872625"/>
            <a:ext cx="10287000" cy="734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fr-FR" sz="3600" dirty="0"/>
              <a:t>On compte 5 fleuves en France :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la Loire (le plus long 1012km)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le Rhône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la Seine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la Garonne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le Rhin </a:t>
            </a:r>
          </a:p>
          <a:p>
            <a:pPr>
              <a:lnSpc>
                <a:spcPts val="4759"/>
              </a:lnSpc>
            </a:pPr>
            <a:endParaRPr lang="fr-FR" sz="3600" dirty="0"/>
          </a:p>
          <a:p>
            <a:pPr>
              <a:lnSpc>
                <a:spcPts val="4759"/>
              </a:lnSpc>
            </a:pPr>
            <a:r>
              <a:rPr lang="fr-FR" sz="3600" dirty="0"/>
              <a:t>Les étendues d'eau bordant la France sont :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Au nord : la mer du Nord et la Manche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A l'ouest : l'océan Atlantique </a:t>
            </a:r>
          </a:p>
          <a:p>
            <a:pPr marL="571500" indent="-571500">
              <a:lnSpc>
                <a:spcPts val="4759"/>
              </a:lnSpc>
              <a:buFontTx/>
              <a:buChar char="-"/>
            </a:pPr>
            <a:r>
              <a:rPr lang="fr-FR" sz="3600" dirty="0"/>
              <a:t>Au sud : la mer Méditerranée</a:t>
            </a: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265567" y="10858765"/>
            <a:ext cx="11086442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Qu’est-ce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-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le relief ?</a:t>
            </a:r>
          </a:p>
          <a:p>
            <a:pPr algn="l">
              <a:lnSpc>
                <a:spcPts val="4949"/>
              </a:lnSpc>
            </a:pPr>
            <a:endParaRPr lang="en-US" sz="44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CIte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3 types de relief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l’on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peut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observer ?</a:t>
            </a:r>
          </a:p>
        </p:txBody>
      </p:sp>
      <p:pic>
        <p:nvPicPr>
          <p:cNvPr id="18" name="Image 17" descr="Une image contenant carte, texte, atlas, diagramme&#10;&#10;Le contenu généré par l’IA peut être incorrect.">
            <a:extLst>
              <a:ext uri="{FF2B5EF4-FFF2-40B4-BE49-F238E27FC236}">
                <a16:creationId xmlns:a16="http://schemas.microsoft.com/office/drawing/2014/main" id="{EA9F0044-14F8-EBF4-3C6E-E96EB0FEE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7" y="2965478"/>
            <a:ext cx="7175272" cy="71752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618795" y="482183"/>
            <a:ext cx="13096613" cy="1806592"/>
            <a:chOff x="0" y="0"/>
            <a:chExt cx="4471720" cy="616844"/>
          </a:xfrm>
        </p:grpSpPr>
        <p:sp>
          <p:nvSpPr>
            <p:cNvPr id="4" name="Freeform 4"/>
            <p:cNvSpPr/>
            <p:nvPr/>
          </p:nvSpPr>
          <p:spPr>
            <a:xfrm>
              <a:off x="40049" y="45156"/>
              <a:ext cx="4431671" cy="570983"/>
            </a:xfrm>
            <a:custGeom>
              <a:avLst/>
              <a:gdLst/>
              <a:ahLst/>
              <a:cxnLst/>
              <a:rect l="l" t="t" r="r" b="b"/>
              <a:pathLst>
                <a:path w="4431671" h="570983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4435104" cy="588199"/>
            </a:xfrm>
            <a:custGeom>
              <a:avLst/>
              <a:gdLst/>
              <a:ahLst/>
              <a:cxnLst/>
              <a:rect l="l" t="t" r="r" b="b"/>
              <a:pathLst>
                <a:path w="4435104" h="588199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100" y="2387776"/>
            <a:ext cx="16230600" cy="7821798"/>
            <a:chOff x="0" y="0"/>
            <a:chExt cx="5541791" cy="2670682"/>
          </a:xfrm>
        </p:grpSpPr>
        <p:sp>
          <p:nvSpPr>
            <p:cNvPr id="8" name="Freeform 8"/>
            <p:cNvSpPr/>
            <p:nvPr/>
          </p:nvSpPr>
          <p:spPr>
            <a:xfrm>
              <a:off x="40067" y="45156"/>
              <a:ext cx="5501724" cy="2624821"/>
            </a:xfrm>
            <a:custGeom>
              <a:avLst/>
              <a:gdLst/>
              <a:ahLst/>
              <a:cxnLst/>
              <a:rect l="l" t="t" r="r" b="b"/>
              <a:pathLst>
                <a:path w="5501724" h="2624821">
                  <a:moveTo>
                    <a:pt x="573" y="2595046"/>
                  </a:moveTo>
                  <a:cubicBezTo>
                    <a:pt x="-1967" y="2603936"/>
                    <a:pt x="3113" y="2610286"/>
                    <a:pt x="32675" y="2611556"/>
                  </a:cubicBezTo>
                  <a:cubicBezTo>
                    <a:pt x="66941" y="2612826"/>
                    <a:pt x="96923" y="2612826"/>
                    <a:pt x="131189" y="2612826"/>
                  </a:cubicBezTo>
                  <a:cubicBezTo>
                    <a:pt x="268252" y="2614096"/>
                    <a:pt x="405315" y="2614096"/>
                    <a:pt x="546661" y="2615366"/>
                  </a:cubicBezTo>
                  <a:cubicBezTo>
                    <a:pt x="623759" y="2616636"/>
                    <a:pt x="700856" y="2617906"/>
                    <a:pt x="773671" y="2619176"/>
                  </a:cubicBezTo>
                  <a:cubicBezTo>
                    <a:pt x="902168" y="2620446"/>
                    <a:pt x="1026381" y="2620446"/>
                    <a:pt x="1154877" y="2621716"/>
                  </a:cubicBezTo>
                  <a:cubicBezTo>
                    <a:pt x="1206276" y="2621716"/>
                    <a:pt x="1253391" y="2621716"/>
                    <a:pt x="1304790" y="2620446"/>
                  </a:cubicBezTo>
                  <a:cubicBezTo>
                    <a:pt x="1326206" y="2620446"/>
                    <a:pt x="1351905" y="2619176"/>
                    <a:pt x="1373321" y="2619176"/>
                  </a:cubicBezTo>
                  <a:cubicBezTo>
                    <a:pt x="1458986" y="2620446"/>
                    <a:pt x="3172272" y="2611556"/>
                    <a:pt x="3257936" y="2612826"/>
                  </a:cubicBezTo>
                  <a:cubicBezTo>
                    <a:pt x="3377866" y="2614096"/>
                    <a:pt x="3707674" y="2614096"/>
                    <a:pt x="3827603" y="2614096"/>
                  </a:cubicBezTo>
                  <a:cubicBezTo>
                    <a:pt x="3874719" y="2614096"/>
                    <a:pt x="3917551" y="2612826"/>
                    <a:pt x="3964666" y="2612826"/>
                  </a:cubicBezTo>
                  <a:lnTo>
                    <a:pt x="4195960" y="2616636"/>
                  </a:lnTo>
                  <a:cubicBezTo>
                    <a:pt x="4363005" y="2619176"/>
                    <a:pt x="4525767" y="2616636"/>
                    <a:pt x="4692813" y="2620446"/>
                  </a:cubicBezTo>
                  <a:cubicBezTo>
                    <a:pt x="4971222" y="2625526"/>
                    <a:pt x="5253914" y="2619176"/>
                    <a:pt x="5438225" y="2624256"/>
                  </a:cubicBezTo>
                  <a:cubicBezTo>
                    <a:pt x="5458545" y="2625526"/>
                    <a:pt x="5478864" y="2624256"/>
                    <a:pt x="5501725" y="2624256"/>
                  </a:cubicBezTo>
                  <a:lnTo>
                    <a:pt x="5501725" y="2564566"/>
                  </a:lnTo>
                  <a:cubicBezTo>
                    <a:pt x="5500455" y="2478733"/>
                    <a:pt x="5499184" y="2382353"/>
                    <a:pt x="5499184" y="2279949"/>
                  </a:cubicBezTo>
                  <a:cubicBezTo>
                    <a:pt x="5499184" y="2161481"/>
                    <a:pt x="5502995" y="2041006"/>
                    <a:pt x="5496645" y="1922538"/>
                  </a:cubicBezTo>
                  <a:cubicBezTo>
                    <a:pt x="5489025" y="1844229"/>
                    <a:pt x="5477595" y="300136"/>
                    <a:pt x="5477595" y="221827"/>
                  </a:cubicBezTo>
                  <a:cubicBezTo>
                    <a:pt x="5475055" y="167613"/>
                    <a:pt x="5473784" y="111391"/>
                    <a:pt x="5471245" y="57177"/>
                  </a:cubicBezTo>
                  <a:cubicBezTo>
                    <a:pt x="5471245" y="41114"/>
                    <a:pt x="5469975" y="25050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5950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430" y="16510"/>
              <a:ext cx="5480832" cy="2616072"/>
            </a:xfrm>
            <a:custGeom>
              <a:avLst/>
              <a:gdLst/>
              <a:ahLst/>
              <a:cxnLst/>
              <a:rect l="l" t="t" r="r" b="b"/>
              <a:pathLst>
                <a:path w="5480832" h="2616072">
                  <a:moveTo>
                    <a:pt x="5480832" y="2616072"/>
                  </a:moveTo>
                  <a:lnTo>
                    <a:pt x="0" y="2608452"/>
                  </a:lnTo>
                  <a:lnTo>
                    <a:pt x="0" y="925135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215" y="0"/>
              <a:ext cx="5505176" cy="2642036"/>
            </a:xfrm>
            <a:custGeom>
              <a:avLst/>
              <a:gdLst/>
              <a:ahLst/>
              <a:cxnLst/>
              <a:rect l="l" t="t" r="r" b="b"/>
              <a:pathLst>
                <a:path w="5505176" h="264203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6151"/>
                  </a:cubicBezTo>
                  <a:cubicBezTo>
                    <a:pt x="5477237" y="110365"/>
                    <a:pt x="5478507" y="166587"/>
                    <a:pt x="5481046" y="220801"/>
                  </a:cubicBezTo>
                  <a:cubicBezTo>
                    <a:pt x="5481046" y="299110"/>
                    <a:pt x="5493746" y="1843203"/>
                    <a:pt x="5500096" y="1921512"/>
                  </a:cubicBezTo>
                  <a:cubicBezTo>
                    <a:pt x="5506446" y="2039979"/>
                    <a:pt x="5502637" y="2160455"/>
                    <a:pt x="5502637" y="2278922"/>
                  </a:cubicBezTo>
                  <a:cubicBezTo>
                    <a:pt x="5502637" y="2383334"/>
                    <a:pt x="5503907" y="2479715"/>
                    <a:pt x="5505177" y="2581782"/>
                  </a:cubicBezTo>
                  <a:lnTo>
                    <a:pt x="5505177" y="2641472"/>
                  </a:lnTo>
                  <a:cubicBezTo>
                    <a:pt x="5482316" y="2641472"/>
                    <a:pt x="5461996" y="2642742"/>
                    <a:pt x="5441677" y="2641472"/>
                  </a:cubicBezTo>
                  <a:cubicBezTo>
                    <a:pt x="5169983" y="2636392"/>
                    <a:pt x="4887291" y="2642742"/>
                    <a:pt x="4608882" y="2637662"/>
                  </a:cubicBezTo>
                  <a:cubicBezTo>
                    <a:pt x="4441836" y="2633852"/>
                    <a:pt x="4279074" y="2636392"/>
                    <a:pt x="4112029" y="2633852"/>
                  </a:cubicBezTo>
                  <a:lnTo>
                    <a:pt x="3880735" y="2630042"/>
                  </a:lnTo>
                  <a:cubicBezTo>
                    <a:pt x="3833620" y="2630042"/>
                    <a:pt x="3790788" y="2631312"/>
                    <a:pt x="3743672" y="2631312"/>
                  </a:cubicBezTo>
                  <a:cubicBezTo>
                    <a:pt x="3623742" y="2630042"/>
                    <a:pt x="3293934" y="2631312"/>
                    <a:pt x="3174005" y="2630042"/>
                  </a:cubicBezTo>
                  <a:cubicBezTo>
                    <a:pt x="3088340" y="2628772"/>
                    <a:pt x="1375054" y="2637662"/>
                    <a:pt x="1289390" y="2636392"/>
                  </a:cubicBezTo>
                  <a:cubicBezTo>
                    <a:pt x="1267974" y="2636392"/>
                    <a:pt x="1242275" y="2637662"/>
                    <a:pt x="1220859" y="2637662"/>
                  </a:cubicBezTo>
                  <a:cubicBezTo>
                    <a:pt x="1169460" y="2637662"/>
                    <a:pt x="1122345" y="2638932"/>
                    <a:pt x="1070946" y="2638932"/>
                  </a:cubicBezTo>
                  <a:cubicBezTo>
                    <a:pt x="942450" y="2638932"/>
                    <a:pt x="818236" y="2637662"/>
                    <a:pt x="689740" y="2636392"/>
                  </a:cubicBezTo>
                  <a:cubicBezTo>
                    <a:pt x="612642" y="2635122"/>
                    <a:pt x="535544" y="2633852"/>
                    <a:pt x="462730" y="2632582"/>
                  </a:cubicBezTo>
                  <a:cubicBezTo>
                    <a:pt x="325667" y="2631312"/>
                    <a:pt x="188604" y="2630042"/>
                    <a:pt x="47258" y="2630042"/>
                  </a:cubicBezTo>
                  <a:cubicBezTo>
                    <a:pt x="34505" y="2630042"/>
                    <a:pt x="25615" y="2630042"/>
                    <a:pt x="15455" y="2628772"/>
                  </a:cubicBezTo>
                  <a:cubicBezTo>
                    <a:pt x="6565" y="2627502"/>
                    <a:pt x="1485" y="2621152"/>
                    <a:pt x="4025" y="2612262"/>
                  </a:cubicBezTo>
                  <a:cubicBezTo>
                    <a:pt x="12915" y="2580111"/>
                    <a:pt x="9105" y="2529913"/>
                    <a:pt x="7835" y="2477707"/>
                  </a:cubicBezTo>
                  <a:cubicBezTo>
                    <a:pt x="6565" y="2371287"/>
                    <a:pt x="2755" y="2266875"/>
                    <a:pt x="4025" y="2160455"/>
                  </a:cubicBezTo>
                  <a:cubicBezTo>
                    <a:pt x="1485" y="2027932"/>
                    <a:pt x="-3595" y="387458"/>
                    <a:pt x="4025" y="252927"/>
                  </a:cubicBezTo>
                  <a:cubicBezTo>
                    <a:pt x="5295" y="226824"/>
                    <a:pt x="4025" y="198713"/>
                    <a:pt x="5295" y="172610"/>
                  </a:cubicBezTo>
                  <a:cubicBezTo>
                    <a:pt x="6565" y="130444"/>
                    <a:pt x="9105" y="8426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624962"/>
                  </a:moveTo>
                  <a:cubicBezTo>
                    <a:pt x="5483587" y="2608452"/>
                    <a:pt x="5484857" y="2595752"/>
                    <a:pt x="5484857" y="2583052"/>
                  </a:cubicBezTo>
                  <a:cubicBezTo>
                    <a:pt x="5483587" y="2469675"/>
                    <a:pt x="5482316" y="2363255"/>
                    <a:pt x="5482316" y="2248803"/>
                  </a:cubicBezTo>
                  <a:cubicBezTo>
                    <a:pt x="5482316" y="2196598"/>
                    <a:pt x="5484857" y="2144392"/>
                    <a:pt x="5483587" y="2092185"/>
                  </a:cubicBezTo>
                  <a:cubicBezTo>
                    <a:pt x="5483587" y="2043995"/>
                    <a:pt x="5482316" y="1993797"/>
                    <a:pt x="5481046" y="1945607"/>
                  </a:cubicBezTo>
                  <a:cubicBezTo>
                    <a:pt x="5475966" y="1871314"/>
                    <a:pt x="5464537" y="333244"/>
                    <a:pt x="5464537" y="258951"/>
                  </a:cubicBezTo>
                  <a:cubicBezTo>
                    <a:pt x="5461996" y="196706"/>
                    <a:pt x="5459457" y="132452"/>
                    <a:pt x="5456916" y="70206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143"/>
                    <a:pt x="29425" y="78238"/>
                  </a:cubicBezTo>
                  <a:cubicBezTo>
                    <a:pt x="28155" y="114381"/>
                    <a:pt x="28155" y="150523"/>
                    <a:pt x="26885" y="186666"/>
                  </a:cubicBezTo>
                  <a:cubicBezTo>
                    <a:pt x="25615" y="246904"/>
                    <a:pt x="23075" y="305134"/>
                    <a:pt x="21805" y="365371"/>
                  </a:cubicBezTo>
                  <a:cubicBezTo>
                    <a:pt x="16725" y="429625"/>
                    <a:pt x="23075" y="1999821"/>
                    <a:pt x="25615" y="2064075"/>
                  </a:cubicBezTo>
                  <a:cubicBezTo>
                    <a:pt x="25615" y="2132344"/>
                    <a:pt x="25615" y="2202621"/>
                    <a:pt x="26885" y="2270891"/>
                  </a:cubicBezTo>
                  <a:cubicBezTo>
                    <a:pt x="26885" y="2321089"/>
                    <a:pt x="29425" y="2371287"/>
                    <a:pt x="29425" y="2421485"/>
                  </a:cubicBezTo>
                  <a:cubicBezTo>
                    <a:pt x="29425" y="2475699"/>
                    <a:pt x="29425" y="2529913"/>
                    <a:pt x="28155" y="2583052"/>
                  </a:cubicBezTo>
                  <a:lnTo>
                    <a:pt x="28155" y="2593212"/>
                  </a:lnTo>
                  <a:cubicBezTo>
                    <a:pt x="28155" y="2603372"/>
                    <a:pt x="31965" y="2607182"/>
                    <a:pt x="40855" y="2607182"/>
                  </a:cubicBezTo>
                  <a:cubicBezTo>
                    <a:pt x="90090" y="2607182"/>
                    <a:pt x="150055" y="2608452"/>
                    <a:pt x="205737" y="2608452"/>
                  </a:cubicBezTo>
                  <a:cubicBezTo>
                    <a:pt x="287118" y="2608452"/>
                    <a:pt x="372782" y="2605912"/>
                    <a:pt x="454163" y="2608452"/>
                  </a:cubicBezTo>
                  <a:cubicBezTo>
                    <a:pt x="586943" y="2612262"/>
                    <a:pt x="719722" y="2614802"/>
                    <a:pt x="852502" y="2613532"/>
                  </a:cubicBezTo>
                  <a:cubicBezTo>
                    <a:pt x="938166" y="2612262"/>
                    <a:pt x="1019548" y="2614802"/>
                    <a:pt x="1105212" y="2614802"/>
                  </a:cubicBezTo>
                  <a:cubicBezTo>
                    <a:pt x="1229425" y="2614802"/>
                    <a:pt x="1353638" y="2613532"/>
                    <a:pt x="1477852" y="2614802"/>
                  </a:cubicBezTo>
                  <a:cubicBezTo>
                    <a:pt x="1662030" y="2616072"/>
                    <a:pt x="3683707" y="2605912"/>
                    <a:pt x="3872169" y="2608452"/>
                  </a:cubicBezTo>
                  <a:cubicBezTo>
                    <a:pt x="3953550" y="2609722"/>
                    <a:pt x="4034931" y="2610992"/>
                    <a:pt x="4112029" y="2610992"/>
                  </a:cubicBezTo>
                  <a:cubicBezTo>
                    <a:pt x="4253375" y="2613532"/>
                    <a:pt x="4390438" y="2609722"/>
                    <a:pt x="4531784" y="2613532"/>
                  </a:cubicBezTo>
                  <a:cubicBezTo>
                    <a:pt x="4647431" y="2616072"/>
                    <a:pt x="4763077" y="2616072"/>
                    <a:pt x="4878724" y="2618612"/>
                  </a:cubicBezTo>
                  <a:cubicBezTo>
                    <a:pt x="5050053" y="2622422"/>
                    <a:pt x="5221382" y="2624962"/>
                    <a:pt x="5392710" y="2626232"/>
                  </a:cubicBezTo>
                  <a:cubicBezTo>
                    <a:pt x="5444216" y="2626232"/>
                    <a:pt x="5461996" y="2624962"/>
                    <a:pt x="5482316" y="26249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 rot="657987">
            <a:off x="927673" y="263074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4103520">
            <a:off x="15167992" y="59317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9585831" y="6128937"/>
            <a:ext cx="6512497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sont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les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principales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activités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humaines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près des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fleuves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et des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mers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69727" y="652054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  <p:pic>
        <p:nvPicPr>
          <p:cNvPr id="25" name="Image 24" descr="Une image contenant eau, plein air, ciel, Ressources d’eau&#10;&#10;Le contenu généré par l’IA peut être incorrect.">
            <a:extLst>
              <a:ext uri="{FF2B5EF4-FFF2-40B4-BE49-F238E27FC236}">
                <a16:creationId xmlns:a16="http://schemas.microsoft.com/office/drawing/2014/main" id="{EEFF085C-F6CF-5CBB-52B7-6C679FC702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08" y="2696576"/>
            <a:ext cx="4150161" cy="2893820"/>
          </a:xfrm>
          <a:prstGeom prst="rect">
            <a:avLst/>
          </a:prstGeom>
        </p:spPr>
      </p:pic>
      <p:pic>
        <p:nvPicPr>
          <p:cNvPr id="27" name="Image 26" descr="Une image contenant transport, embarcation, plein air, bateau&#10;&#10;Le contenu généré par l’IA peut être incorrect.">
            <a:extLst>
              <a:ext uri="{FF2B5EF4-FFF2-40B4-BE49-F238E27FC236}">
                <a16:creationId xmlns:a16="http://schemas.microsoft.com/office/drawing/2014/main" id="{35D237CB-EF13-F882-BE91-BF9968DC06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21" y="5718146"/>
            <a:ext cx="4077655" cy="2893820"/>
          </a:xfrm>
          <a:prstGeom prst="rect">
            <a:avLst/>
          </a:prstGeom>
        </p:spPr>
      </p:pic>
      <p:pic>
        <p:nvPicPr>
          <p:cNvPr id="29" name="Image 28" descr="Une image contenant transport, embarcation, bateau, véhicule&#10;&#10;Le contenu généré par l’IA peut être incorrect.">
            <a:extLst>
              <a:ext uri="{FF2B5EF4-FFF2-40B4-BE49-F238E27FC236}">
                <a16:creationId xmlns:a16="http://schemas.microsoft.com/office/drawing/2014/main" id="{C36417A6-1D00-FB9D-5DCB-B14EF6F1B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53" y="5691462"/>
            <a:ext cx="3938898" cy="2856453"/>
          </a:xfrm>
          <a:prstGeom prst="rect">
            <a:avLst/>
          </a:prstGeom>
        </p:spPr>
      </p:pic>
      <p:pic>
        <p:nvPicPr>
          <p:cNvPr id="1028" name="Picture 4" descr="En vacances, l'esprit tranquille - Ville de Nice">
            <a:extLst>
              <a:ext uri="{FF2B5EF4-FFF2-40B4-BE49-F238E27FC236}">
                <a16:creationId xmlns:a16="http://schemas.microsoft.com/office/drawing/2014/main" id="{F1929886-48EB-32E3-3C3E-252DB2D0E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959" y="2739937"/>
            <a:ext cx="5247155" cy="29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 Port de Marseille Fos contient la baisse du trafic et renforce ses  investissements dans la logistique">
            <a:extLst>
              <a:ext uri="{FF2B5EF4-FFF2-40B4-BE49-F238E27FC236}">
                <a16:creationId xmlns:a16="http://schemas.microsoft.com/office/drawing/2014/main" id="{D2325CE5-E83E-1302-AB62-FB959E253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840" y="2727153"/>
            <a:ext cx="5147143" cy="289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7289D-31C9-B9A6-399E-4DD39C87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9D81271-92DA-15A5-5F67-3B0A264CC971}"/>
              </a:ext>
            </a:extLst>
          </p:cNvPr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CD020B2-29B6-30D6-BD79-D19F13E0230E}"/>
              </a:ext>
            </a:extLst>
          </p:cNvPr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A63E53-1744-9731-3673-BD23745C1A63}"/>
                </a:ext>
              </a:extLst>
            </p:cNvPr>
            <p:cNvSpPr/>
            <p:nvPr/>
          </p:nvSpPr>
          <p:spPr>
            <a:xfrm>
              <a:off x="40049" y="45156"/>
              <a:ext cx="4431671" cy="570983"/>
            </a:xfrm>
            <a:custGeom>
              <a:avLst/>
              <a:gdLst/>
              <a:ahLst/>
              <a:cxnLst/>
              <a:rect l="l" t="t" r="r" b="b"/>
              <a:pathLst>
                <a:path w="4431671" h="570983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BA9E7F1-C603-0C36-3798-C6E7486E8E70}"/>
                </a:ext>
              </a:extLst>
            </p:cNvPr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9D3F7C8-347A-AAD7-F345-36256E71971F}"/>
                </a:ext>
              </a:extLst>
            </p:cNvPr>
            <p:cNvSpPr/>
            <p:nvPr/>
          </p:nvSpPr>
          <p:spPr>
            <a:xfrm>
              <a:off x="-215" y="0"/>
              <a:ext cx="4435104" cy="588199"/>
            </a:xfrm>
            <a:custGeom>
              <a:avLst/>
              <a:gdLst/>
              <a:ahLst/>
              <a:cxnLst/>
              <a:rect l="l" t="t" r="r" b="b"/>
              <a:pathLst>
                <a:path w="4435104" h="588199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105B868-B456-F5B6-E6DE-649756265BCA}"/>
              </a:ext>
            </a:extLst>
          </p:cNvPr>
          <p:cNvGrpSpPr/>
          <p:nvPr/>
        </p:nvGrpSpPr>
        <p:grpSpPr>
          <a:xfrm>
            <a:off x="1028700" y="2835292"/>
            <a:ext cx="16230600" cy="7417041"/>
            <a:chOff x="0" y="0"/>
            <a:chExt cx="5541791" cy="253248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95AE95B-C9BB-897E-D3AE-019BBA415A4C}"/>
                </a:ext>
              </a:extLst>
            </p:cNvPr>
            <p:cNvSpPr/>
            <p:nvPr/>
          </p:nvSpPr>
          <p:spPr>
            <a:xfrm>
              <a:off x="40067" y="45156"/>
              <a:ext cx="5501724" cy="2486620"/>
            </a:xfrm>
            <a:custGeom>
              <a:avLst/>
              <a:gdLst/>
              <a:ahLst/>
              <a:cxnLst/>
              <a:rect l="l" t="t" r="r" b="b"/>
              <a:pathLst>
                <a:path w="5501724" h="2486620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CDF9B1A-5581-058C-D266-6F93175E619F}"/>
                </a:ext>
              </a:extLst>
            </p:cNvPr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E53F313-8B0F-5EC4-5153-DCD675984DFE}"/>
                </a:ext>
              </a:extLst>
            </p:cNvPr>
            <p:cNvSpPr/>
            <p:nvPr/>
          </p:nvSpPr>
          <p:spPr>
            <a:xfrm>
              <a:off x="-215" y="0"/>
              <a:ext cx="5505176" cy="2503836"/>
            </a:xfrm>
            <a:custGeom>
              <a:avLst/>
              <a:gdLst/>
              <a:ahLst/>
              <a:cxnLst/>
              <a:rect l="l" t="t" r="r" b="b"/>
              <a:pathLst>
                <a:path w="5505176" h="250383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6B0EF63-8379-E7AC-521F-805F39453EFD}"/>
              </a:ext>
            </a:extLst>
          </p:cNvPr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4DEBDC9-5F3B-2864-6EC3-B7E0E2E4721F}"/>
              </a:ext>
            </a:extLst>
          </p:cNvPr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BC7C880-A9C5-F040-48A0-9E044C8FAAE5}"/>
              </a:ext>
            </a:extLst>
          </p:cNvPr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ECE1739-8E53-268C-FE0E-87CF502E6A93}"/>
              </a:ext>
            </a:extLst>
          </p:cNvPr>
          <p:cNvSpPr txBox="1"/>
          <p:nvPr/>
        </p:nvSpPr>
        <p:spPr>
          <a:xfrm>
            <a:off x="9745532" y="3562885"/>
            <a:ext cx="6512497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partir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de combine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d’habitants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parle-ton de villes?</a:t>
            </a:r>
          </a:p>
          <a:p>
            <a:pPr algn="l">
              <a:lnSpc>
                <a:spcPts val="4949"/>
              </a:lnSpc>
            </a:pPr>
            <a:endParaRPr lang="en-US" sz="44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trouve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-t-on dans les villes et peu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ailleurs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?</a:t>
            </a:r>
          </a:p>
          <a:p>
            <a:pPr algn="l">
              <a:lnSpc>
                <a:spcPts val="4949"/>
              </a:lnSpc>
            </a:pPr>
            <a:endParaRPr lang="en-US" sz="44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C9A6CC9-DCD2-7F75-E61A-7E8CEDB54D18}"/>
              </a:ext>
            </a:extLst>
          </p:cNvPr>
          <p:cNvSpPr txBox="1"/>
          <p:nvPr/>
        </p:nvSpPr>
        <p:spPr>
          <a:xfrm>
            <a:off x="1371600" y="8889336"/>
            <a:ext cx="10287000" cy="1189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fr-FR" sz="3600" dirty="0">
                <a:hlinkClick r:id="rId7"/>
              </a:rPr>
              <a:t>https://ladigitale.dev/digiview/#/v/6932dd65685e4</a:t>
            </a:r>
            <a:endParaRPr lang="fr-FR" sz="3600" dirty="0"/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" name="Image 16" descr="Une image contenant ciel, capture d’écran, texte, plein air&#10;&#10;Le contenu généré par l’IA peut être incorrect.">
            <a:extLst>
              <a:ext uri="{FF2B5EF4-FFF2-40B4-BE49-F238E27FC236}">
                <a16:creationId xmlns:a16="http://schemas.microsoft.com/office/drawing/2014/main" id="{EB513823-3FC0-B1A4-2684-3CB7ABA79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3208588"/>
            <a:ext cx="7779117" cy="481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5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4" name="Freeform 4"/>
            <p:cNvSpPr/>
            <p:nvPr/>
          </p:nvSpPr>
          <p:spPr>
            <a:xfrm>
              <a:off x="40049" y="45156"/>
              <a:ext cx="4431671" cy="570983"/>
            </a:xfrm>
            <a:custGeom>
              <a:avLst/>
              <a:gdLst/>
              <a:ahLst/>
              <a:cxnLst/>
              <a:rect l="l" t="t" r="r" b="b"/>
              <a:pathLst>
                <a:path w="4431671" h="570983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4435104" cy="588199"/>
            </a:xfrm>
            <a:custGeom>
              <a:avLst/>
              <a:gdLst/>
              <a:ahLst/>
              <a:cxnLst/>
              <a:rect l="l" t="t" r="r" b="b"/>
              <a:pathLst>
                <a:path w="4435104" h="588199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2835292"/>
            <a:ext cx="16230600" cy="7417041"/>
            <a:chOff x="0" y="0"/>
            <a:chExt cx="5541791" cy="2532481"/>
          </a:xfrm>
        </p:grpSpPr>
        <p:sp>
          <p:nvSpPr>
            <p:cNvPr id="8" name="Freeform 8"/>
            <p:cNvSpPr/>
            <p:nvPr/>
          </p:nvSpPr>
          <p:spPr>
            <a:xfrm>
              <a:off x="40067" y="45156"/>
              <a:ext cx="5501724" cy="2486620"/>
            </a:xfrm>
            <a:custGeom>
              <a:avLst/>
              <a:gdLst/>
              <a:ahLst/>
              <a:cxnLst/>
              <a:rect l="l" t="t" r="r" b="b"/>
              <a:pathLst>
                <a:path w="5501724" h="2486620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215" y="0"/>
              <a:ext cx="5505176" cy="2503836"/>
            </a:xfrm>
            <a:custGeom>
              <a:avLst/>
              <a:gdLst/>
              <a:ahLst/>
              <a:cxnLst/>
              <a:rect l="l" t="t" r="r" b="b"/>
              <a:pathLst>
                <a:path w="5505176" h="250383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746626" y="1198571"/>
            <a:ext cx="10794747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dirty="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pic>
        <p:nvPicPr>
          <p:cNvPr id="3076" name="Picture 4" descr="Les 10 plus grandes villes de France">
            <a:extLst>
              <a:ext uri="{FF2B5EF4-FFF2-40B4-BE49-F238E27FC236}">
                <a16:creationId xmlns:a16="http://schemas.microsoft.com/office/drawing/2014/main" id="{F9FE69A1-2068-10B6-5C31-6E371BB05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40" y="2957654"/>
            <a:ext cx="8572500" cy="725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B713B35A-B1D8-755E-2BDE-E132ED03B9E6}"/>
              </a:ext>
            </a:extLst>
          </p:cNvPr>
          <p:cNvSpPr txBox="1"/>
          <p:nvPr/>
        </p:nvSpPr>
        <p:spPr>
          <a:xfrm>
            <a:off x="9823754" y="3156155"/>
            <a:ext cx="6512497" cy="6283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sont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les plus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grandes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villes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françaises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?</a:t>
            </a:r>
          </a:p>
          <a:p>
            <a:pPr algn="l">
              <a:lnSpc>
                <a:spcPts val="4949"/>
              </a:lnSpc>
            </a:pPr>
            <a:endParaRPr lang="en-US" sz="44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villes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sont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proches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de ton lieu de vie ?</a:t>
            </a:r>
          </a:p>
          <a:p>
            <a:pPr algn="l">
              <a:lnSpc>
                <a:spcPts val="4949"/>
              </a:lnSpc>
            </a:pPr>
            <a:endParaRPr lang="en-US" sz="44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Où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villes se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situent-elles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BB73C-3988-CFCC-5937-F4D17A9E3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D4A79DA-FD42-D6C5-B1A8-F43159722122}"/>
              </a:ext>
            </a:extLst>
          </p:cNvPr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A5B2970-F1A2-CBFD-E428-BD5E2A89F4AA}"/>
              </a:ext>
            </a:extLst>
          </p:cNvPr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6CD6F58-EB62-12A2-65FA-2D979A87C12C}"/>
                </a:ext>
              </a:extLst>
            </p:cNvPr>
            <p:cNvSpPr/>
            <p:nvPr/>
          </p:nvSpPr>
          <p:spPr>
            <a:xfrm>
              <a:off x="40049" y="45156"/>
              <a:ext cx="4431671" cy="570983"/>
            </a:xfrm>
            <a:custGeom>
              <a:avLst/>
              <a:gdLst/>
              <a:ahLst/>
              <a:cxnLst/>
              <a:rect l="l" t="t" r="r" b="b"/>
              <a:pathLst>
                <a:path w="4431671" h="570983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7FD986B-FCCC-FD07-249E-67ACAFCAE26E}"/>
                </a:ext>
              </a:extLst>
            </p:cNvPr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1E6789F-D191-F826-7C9F-425DA10540EF}"/>
                </a:ext>
              </a:extLst>
            </p:cNvPr>
            <p:cNvSpPr/>
            <p:nvPr/>
          </p:nvSpPr>
          <p:spPr>
            <a:xfrm>
              <a:off x="-215" y="0"/>
              <a:ext cx="4435104" cy="588199"/>
            </a:xfrm>
            <a:custGeom>
              <a:avLst/>
              <a:gdLst/>
              <a:ahLst/>
              <a:cxnLst/>
              <a:rect l="l" t="t" r="r" b="b"/>
              <a:pathLst>
                <a:path w="4435104" h="588199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86717DE-3072-3AEF-700E-23ADBD5FAF80}"/>
              </a:ext>
            </a:extLst>
          </p:cNvPr>
          <p:cNvGrpSpPr/>
          <p:nvPr/>
        </p:nvGrpSpPr>
        <p:grpSpPr>
          <a:xfrm>
            <a:off x="1028700" y="2835292"/>
            <a:ext cx="16230600" cy="7417041"/>
            <a:chOff x="0" y="0"/>
            <a:chExt cx="5541791" cy="253248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89E6A03-4561-20EE-CB68-28CB4B743650}"/>
                </a:ext>
              </a:extLst>
            </p:cNvPr>
            <p:cNvSpPr/>
            <p:nvPr/>
          </p:nvSpPr>
          <p:spPr>
            <a:xfrm>
              <a:off x="40067" y="45156"/>
              <a:ext cx="5501724" cy="2486620"/>
            </a:xfrm>
            <a:custGeom>
              <a:avLst/>
              <a:gdLst/>
              <a:ahLst/>
              <a:cxnLst/>
              <a:rect l="l" t="t" r="r" b="b"/>
              <a:pathLst>
                <a:path w="5501724" h="2486620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A84BFFE-A961-3AB2-7999-D8037392C841}"/>
                </a:ext>
              </a:extLst>
            </p:cNvPr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65E8F72-3203-4179-0F34-F092A3227423}"/>
                </a:ext>
              </a:extLst>
            </p:cNvPr>
            <p:cNvSpPr/>
            <p:nvPr/>
          </p:nvSpPr>
          <p:spPr>
            <a:xfrm>
              <a:off x="-215" y="0"/>
              <a:ext cx="5505176" cy="2503836"/>
            </a:xfrm>
            <a:custGeom>
              <a:avLst/>
              <a:gdLst/>
              <a:ahLst/>
              <a:cxnLst/>
              <a:rect l="l" t="t" r="r" b="b"/>
              <a:pathLst>
                <a:path w="5505176" h="250383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D4BAFCD-D001-0D8C-025C-E5818880AC4A}"/>
              </a:ext>
            </a:extLst>
          </p:cNvPr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33D1484-685E-01FC-9C66-5F5513BFE568}"/>
              </a:ext>
            </a:extLst>
          </p:cNvPr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C521DB9-3A4C-2C47-45E7-0103581D4EFE}"/>
              </a:ext>
            </a:extLst>
          </p:cNvPr>
          <p:cNvSpPr txBox="1"/>
          <p:nvPr/>
        </p:nvSpPr>
        <p:spPr>
          <a:xfrm>
            <a:off x="3746626" y="1198571"/>
            <a:ext cx="10794747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dirty="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5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59972BE-120C-5520-A52F-AD5CEB9CDCCA}"/>
              </a:ext>
            </a:extLst>
          </p:cNvPr>
          <p:cNvSpPr txBox="1"/>
          <p:nvPr/>
        </p:nvSpPr>
        <p:spPr>
          <a:xfrm>
            <a:off x="1371600" y="3156155"/>
            <a:ext cx="15316200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fr-FR" sz="3600" dirty="0"/>
              <a:t>Les grandes villes françaises attirent des habitants pour le travail, les études ou les services. </a:t>
            </a:r>
          </a:p>
          <a:p>
            <a:pPr fontAlgn="base"/>
            <a:r>
              <a:rPr lang="fr-FR" sz="3600" dirty="0"/>
              <a:t>Elles jouent un rôle économique majeur : Paris est un centre financier et culturel, Lyon est industrielle, commerciale et gastronomique , Marseille est un grand port pour le commerce international. Toulouse se distingue par l’aéronautique et l’espace. </a:t>
            </a:r>
          </a:p>
          <a:p>
            <a:pPr fontAlgn="base"/>
            <a:r>
              <a:rPr lang="fr-FR" sz="3600" dirty="0"/>
              <a:t>Chaque grande ville possède un patrimoine et une culture riches. </a:t>
            </a: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C3BE4F4C-CB15-1D1D-7E6C-D902C06C0DFA}"/>
              </a:ext>
            </a:extLst>
          </p:cNvPr>
          <p:cNvSpPr txBox="1"/>
          <p:nvPr/>
        </p:nvSpPr>
        <p:spPr>
          <a:xfrm>
            <a:off x="1398814" y="7203298"/>
            <a:ext cx="14964651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Pourquoi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les villes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attirent-elles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?</a:t>
            </a:r>
          </a:p>
          <a:p>
            <a:pPr algn="l">
              <a:lnSpc>
                <a:spcPts val="4949"/>
              </a:lnSpc>
            </a:pP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Dans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domaines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Lyon se distingue-t-</a:t>
            </a:r>
            <a:r>
              <a:rPr lang="en-US" sz="4499" dirty="0" err="1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elle</a:t>
            </a:r>
            <a:r>
              <a:rPr lang="en-US" sz="4499" dirty="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? Toulouse ?</a:t>
            </a:r>
          </a:p>
        </p:txBody>
      </p:sp>
    </p:spTree>
    <p:extLst>
      <p:ext uri="{BB962C8B-B14F-4D97-AF65-F5344CB8AC3E}">
        <p14:creationId xmlns:p14="http://schemas.microsoft.com/office/powerpoint/2010/main" val="4228051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81364" cy="10500354"/>
          </a:xfrm>
          <a:custGeom>
            <a:avLst/>
            <a:gdLst/>
            <a:ahLst/>
            <a:cxnLst/>
            <a:rect l="l" t="t" r="r" b="b"/>
            <a:pathLst>
              <a:path w="18381364" h="1050035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028700" y="125404"/>
            <a:ext cx="16230600" cy="1806592"/>
            <a:chOff x="0" y="0"/>
            <a:chExt cx="5541791" cy="616844"/>
          </a:xfrm>
        </p:grpSpPr>
        <p:sp>
          <p:nvSpPr>
            <p:cNvPr id="4" name="Freeform 4"/>
            <p:cNvSpPr/>
            <p:nvPr/>
          </p:nvSpPr>
          <p:spPr>
            <a:xfrm>
              <a:off x="40067" y="45156"/>
              <a:ext cx="5501724" cy="570983"/>
            </a:xfrm>
            <a:custGeom>
              <a:avLst/>
              <a:gdLst/>
              <a:ahLst/>
              <a:cxnLst/>
              <a:rect l="l" t="t" r="r" b="b"/>
              <a:pathLst>
                <a:path w="5501724" h="570983">
                  <a:moveTo>
                    <a:pt x="573" y="541208"/>
                  </a:moveTo>
                  <a:cubicBezTo>
                    <a:pt x="-1967" y="550098"/>
                    <a:pt x="3113" y="556448"/>
                    <a:pt x="32675" y="557718"/>
                  </a:cubicBezTo>
                  <a:cubicBezTo>
                    <a:pt x="66941" y="558988"/>
                    <a:pt x="96923" y="558988"/>
                    <a:pt x="131189" y="558988"/>
                  </a:cubicBezTo>
                  <a:cubicBezTo>
                    <a:pt x="268252" y="560258"/>
                    <a:pt x="405315" y="560258"/>
                    <a:pt x="546661" y="561528"/>
                  </a:cubicBezTo>
                  <a:cubicBezTo>
                    <a:pt x="623759" y="562798"/>
                    <a:pt x="700856" y="564068"/>
                    <a:pt x="773671" y="565338"/>
                  </a:cubicBezTo>
                  <a:cubicBezTo>
                    <a:pt x="902168" y="566608"/>
                    <a:pt x="1026381" y="566608"/>
                    <a:pt x="1154877" y="567878"/>
                  </a:cubicBezTo>
                  <a:cubicBezTo>
                    <a:pt x="1206276" y="567878"/>
                    <a:pt x="1253391" y="567878"/>
                    <a:pt x="1304790" y="566608"/>
                  </a:cubicBezTo>
                  <a:cubicBezTo>
                    <a:pt x="1326206" y="566608"/>
                    <a:pt x="1351905" y="565338"/>
                    <a:pt x="1373321" y="565338"/>
                  </a:cubicBezTo>
                  <a:cubicBezTo>
                    <a:pt x="1458986" y="566608"/>
                    <a:pt x="3172272" y="557718"/>
                    <a:pt x="3257936" y="558988"/>
                  </a:cubicBezTo>
                  <a:cubicBezTo>
                    <a:pt x="3377866" y="560258"/>
                    <a:pt x="3707674" y="560258"/>
                    <a:pt x="3827603" y="560258"/>
                  </a:cubicBezTo>
                  <a:cubicBezTo>
                    <a:pt x="3874719" y="560258"/>
                    <a:pt x="3917551" y="558988"/>
                    <a:pt x="3964666" y="558988"/>
                  </a:cubicBezTo>
                  <a:lnTo>
                    <a:pt x="4195960" y="562798"/>
                  </a:lnTo>
                  <a:cubicBezTo>
                    <a:pt x="4363005" y="565338"/>
                    <a:pt x="4525767" y="562798"/>
                    <a:pt x="4692813" y="566608"/>
                  </a:cubicBezTo>
                  <a:cubicBezTo>
                    <a:pt x="4971222" y="571688"/>
                    <a:pt x="5253914" y="565338"/>
                    <a:pt x="5438225" y="570418"/>
                  </a:cubicBezTo>
                  <a:cubicBezTo>
                    <a:pt x="5458545" y="571688"/>
                    <a:pt x="5478864" y="570418"/>
                    <a:pt x="5501725" y="570418"/>
                  </a:cubicBezTo>
                  <a:lnTo>
                    <a:pt x="5501725" y="510728"/>
                  </a:lnTo>
                  <a:cubicBezTo>
                    <a:pt x="5500455" y="471436"/>
                    <a:pt x="5499184" y="453320"/>
                    <a:pt x="5499184" y="434072"/>
                  </a:cubicBezTo>
                  <a:cubicBezTo>
                    <a:pt x="5499184" y="411804"/>
                    <a:pt x="5502995" y="389159"/>
                    <a:pt x="5496645" y="366891"/>
                  </a:cubicBezTo>
                  <a:cubicBezTo>
                    <a:pt x="5489025" y="352172"/>
                    <a:pt x="5477595" y="61938"/>
                    <a:pt x="5477595" y="47219"/>
                  </a:cubicBezTo>
                  <a:cubicBezTo>
                    <a:pt x="5475055" y="37029"/>
                    <a:pt x="5473784" y="26461"/>
                    <a:pt x="5471245" y="16271"/>
                  </a:cubicBezTo>
                  <a:cubicBezTo>
                    <a:pt x="5471245" y="13251"/>
                    <a:pt x="5469975" y="1023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541208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430" y="16510"/>
              <a:ext cx="5480832" cy="562234"/>
            </a:xfrm>
            <a:custGeom>
              <a:avLst/>
              <a:gdLst/>
              <a:ahLst/>
              <a:cxnLst/>
              <a:rect l="l" t="t" r="r" b="b"/>
              <a:pathLst>
                <a:path w="5480832" h="562234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5505176" cy="588199"/>
            </a:xfrm>
            <a:custGeom>
              <a:avLst/>
              <a:gdLst/>
              <a:ahLst/>
              <a:cxnLst/>
              <a:rect l="l" t="t" r="r" b="b"/>
              <a:pathLst>
                <a:path w="5505176" h="588199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2746"/>
                  </a:cubicBezTo>
                  <a:cubicBezTo>
                    <a:pt x="5477237" y="62936"/>
                    <a:pt x="5478507" y="73504"/>
                    <a:pt x="5481046" y="83694"/>
                  </a:cubicBezTo>
                  <a:cubicBezTo>
                    <a:pt x="5481046" y="98414"/>
                    <a:pt x="5493746" y="388648"/>
                    <a:pt x="5500096" y="403367"/>
                  </a:cubicBezTo>
                  <a:cubicBezTo>
                    <a:pt x="5506446" y="425634"/>
                    <a:pt x="5502637" y="448279"/>
                    <a:pt x="5502637" y="470547"/>
                  </a:cubicBezTo>
                  <a:cubicBezTo>
                    <a:pt x="5502637" y="490173"/>
                    <a:pt x="5503907" y="508289"/>
                    <a:pt x="5505177" y="527944"/>
                  </a:cubicBezTo>
                  <a:lnTo>
                    <a:pt x="5505177" y="587634"/>
                  </a:lnTo>
                  <a:cubicBezTo>
                    <a:pt x="5482316" y="587634"/>
                    <a:pt x="5461996" y="588904"/>
                    <a:pt x="5441677" y="587634"/>
                  </a:cubicBezTo>
                  <a:cubicBezTo>
                    <a:pt x="5169983" y="582554"/>
                    <a:pt x="4887291" y="588904"/>
                    <a:pt x="4608882" y="583824"/>
                  </a:cubicBezTo>
                  <a:cubicBezTo>
                    <a:pt x="4441836" y="580014"/>
                    <a:pt x="4279074" y="582554"/>
                    <a:pt x="4112029" y="580014"/>
                  </a:cubicBezTo>
                  <a:lnTo>
                    <a:pt x="3880735" y="576204"/>
                  </a:lnTo>
                  <a:cubicBezTo>
                    <a:pt x="3833620" y="576204"/>
                    <a:pt x="3790788" y="577474"/>
                    <a:pt x="3743672" y="577474"/>
                  </a:cubicBezTo>
                  <a:cubicBezTo>
                    <a:pt x="3623742" y="576204"/>
                    <a:pt x="3293934" y="577474"/>
                    <a:pt x="3174005" y="576204"/>
                  </a:cubicBezTo>
                  <a:cubicBezTo>
                    <a:pt x="3088340" y="574934"/>
                    <a:pt x="1375054" y="583824"/>
                    <a:pt x="1289390" y="582554"/>
                  </a:cubicBezTo>
                  <a:cubicBezTo>
                    <a:pt x="1267974" y="582554"/>
                    <a:pt x="1242275" y="583824"/>
                    <a:pt x="1220859" y="583824"/>
                  </a:cubicBezTo>
                  <a:cubicBezTo>
                    <a:pt x="1169460" y="583824"/>
                    <a:pt x="1122345" y="585094"/>
                    <a:pt x="1070946" y="585094"/>
                  </a:cubicBezTo>
                  <a:cubicBezTo>
                    <a:pt x="942450" y="585094"/>
                    <a:pt x="818236" y="583824"/>
                    <a:pt x="689740" y="582554"/>
                  </a:cubicBezTo>
                  <a:cubicBezTo>
                    <a:pt x="612642" y="581284"/>
                    <a:pt x="535544" y="580014"/>
                    <a:pt x="462730" y="578744"/>
                  </a:cubicBezTo>
                  <a:cubicBezTo>
                    <a:pt x="325667" y="577474"/>
                    <a:pt x="188604" y="576204"/>
                    <a:pt x="47258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571124"/>
                  </a:moveTo>
                  <a:cubicBezTo>
                    <a:pt x="5483587" y="554614"/>
                    <a:pt x="5484857" y="541914"/>
                    <a:pt x="5484857" y="529214"/>
                  </a:cubicBezTo>
                  <a:cubicBezTo>
                    <a:pt x="5483587" y="506402"/>
                    <a:pt x="5482316" y="486399"/>
                    <a:pt x="5482316" y="464886"/>
                  </a:cubicBezTo>
                  <a:cubicBezTo>
                    <a:pt x="5482316" y="455073"/>
                    <a:pt x="5484857" y="445260"/>
                    <a:pt x="5483587" y="435447"/>
                  </a:cubicBezTo>
                  <a:cubicBezTo>
                    <a:pt x="5483587" y="426389"/>
                    <a:pt x="5482316" y="416954"/>
                    <a:pt x="5481046" y="407896"/>
                  </a:cubicBezTo>
                  <a:cubicBezTo>
                    <a:pt x="5475966" y="393931"/>
                    <a:pt x="5464537" y="104830"/>
                    <a:pt x="5464537" y="90865"/>
                  </a:cubicBezTo>
                  <a:cubicBezTo>
                    <a:pt x="5461996" y="79165"/>
                    <a:pt x="5459457" y="67088"/>
                    <a:pt x="5456916" y="5538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90090" y="553344"/>
                    <a:pt x="150055" y="554614"/>
                    <a:pt x="205737" y="554614"/>
                  </a:cubicBezTo>
                  <a:cubicBezTo>
                    <a:pt x="287118" y="554614"/>
                    <a:pt x="372782" y="552074"/>
                    <a:pt x="454163" y="554614"/>
                  </a:cubicBezTo>
                  <a:cubicBezTo>
                    <a:pt x="586943" y="558424"/>
                    <a:pt x="719722" y="560964"/>
                    <a:pt x="852502" y="559694"/>
                  </a:cubicBezTo>
                  <a:cubicBezTo>
                    <a:pt x="938166" y="558424"/>
                    <a:pt x="1019548" y="560964"/>
                    <a:pt x="1105212" y="560964"/>
                  </a:cubicBezTo>
                  <a:cubicBezTo>
                    <a:pt x="1229425" y="560964"/>
                    <a:pt x="1353638" y="559694"/>
                    <a:pt x="1477852" y="560964"/>
                  </a:cubicBezTo>
                  <a:cubicBezTo>
                    <a:pt x="1662030" y="562234"/>
                    <a:pt x="3683707" y="552074"/>
                    <a:pt x="3872169" y="554614"/>
                  </a:cubicBezTo>
                  <a:cubicBezTo>
                    <a:pt x="3953550" y="555884"/>
                    <a:pt x="4034931" y="557155"/>
                    <a:pt x="4112029" y="557155"/>
                  </a:cubicBezTo>
                  <a:cubicBezTo>
                    <a:pt x="4253375" y="559694"/>
                    <a:pt x="4390438" y="555884"/>
                    <a:pt x="4531784" y="559694"/>
                  </a:cubicBezTo>
                  <a:cubicBezTo>
                    <a:pt x="4647431" y="562234"/>
                    <a:pt x="4763077" y="562234"/>
                    <a:pt x="4878724" y="564774"/>
                  </a:cubicBezTo>
                  <a:cubicBezTo>
                    <a:pt x="5050053" y="568584"/>
                    <a:pt x="5221382" y="571124"/>
                    <a:pt x="5392710" y="572394"/>
                  </a:cubicBezTo>
                  <a:cubicBezTo>
                    <a:pt x="5444216" y="572394"/>
                    <a:pt x="5461996" y="571124"/>
                    <a:pt x="5482316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8626" y="2079685"/>
            <a:ext cx="16230600" cy="7931920"/>
            <a:chOff x="0" y="0"/>
            <a:chExt cx="5541791" cy="2708282"/>
          </a:xfrm>
        </p:grpSpPr>
        <p:sp>
          <p:nvSpPr>
            <p:cNvPr id="8" name="Freeform 8"/>
            <p:cNvSpPr/>
            <p:nvPr/>
          </p:nvSpPr>
          <p:spPr>
            <a:xfrm>
              <a:off x="40067" y="45156"/>
              <a:ext cx="5501724" cy="2662421"/>
            </a:xfrm>
            <a:custGeom>
              <a:avLst/>
              <a:gdLst/>
              <a:ahLst/>
              <a:cxnLst/>
              <a:rect l="l" t="t" r="r" b="b"/>
              <a:pathLst>
                <a:path w="5501724" h="2662421">
                  <a:moveTo>
                    <a:pt x="573" y="2632646"/>
                  </a:moveTo>
                  <a:cubicBezTo>
                    <a:pt x="-1967" y="2641536"/>
                    <a:pt x="3113" y="2647886"/>
                    <a:pt x="32675" y="2649156"/>
                  </a:cubicBezTo>
                  <a:cubicBezTo>
                    <a:pt x="66941" y="2650426"/>
                    <a:pt x="96923" y="2650426"/>
                    <a:pt x="131189" y="2650426"/>
                  </a:cubicBezTo>
                  <a:cubicBezTo>
                    <a:pt x="268252" y="2651696"/>
                    <a:pt x="405315" y="2651696"/>
                    <a:pt x="546661" y="2652966"/>
                  </a:cubicBezTo>
                  <a:cubicBezTo>
                    <a:pt x="623759" y="2654236"/>
                    <a:pt x="700856" y="2655506"/>
                    <a:pt x="773671" y="2656776"/>
                  </a:cubicBezTo>
                  <a:cubicBezTo>
                    <a:pt x="902168" y="2658046"/>
                    <a:pt x="1026381" y="2658046"/>
                    <a:pt x="1154877" y="2659316"/>
                  </a:cubicBezTo>
                  <a:cubicBezTo>
                    <a:pt x="1206276" y="2659316"/>
                    <a:pt x="1253391" y="2659316"/>
                    <a:pt x="1304790" y="2658046"/>
                  </a:cubicBezTo>
                  <a:cubicBezTo>
                    <a:pt x="1326206" y="2658046"/>
                    <a:pt x="1351905" y="2656776"/>
                    <a:pt x="1373321" y="2656776"/>
                  </a:cubicBezTo>
                  <a:cubicBezTo>
                    <a:pt x="1458986" y="2658046"/>
                    <a:pt x="3172272" y="2649156"/>
                    <a:pt x="3257936" y="2650426"/>
                  </a:cubicBezTo>
                  <a:cubicBezTo>
                    <a:pt x="3377866" y="2651696"/>
                    <a:pt x="3707674" y="2651696"/>
                    <a:pt x="3827603" y="2651696"/>
                  </a:cubicBezTo>
                  <a:cubicBezTo>
                    <a:pt x="3874719" y="2651696"/>
                    <a:pt x="3917551" y="2650426"/>
                    <a:pt x="3964666" y="2650426"/>
                  </a:cubicBezTo>
                  <a:lnTo>
                    <a:pt x="4195960" y="2654236"/>
                  </a:lnTo>
                  <a:cubicBezTo>
                    <a:pt x="4363005" y="2656776"/>
                    <a:pt x="4525767" y="2654236"/>
                    <a:pt x="4692813" y="2658046"/>
                  </a:cubicBezTo>
                  <a:cubicBezTo>
                    <a:pt x="4971222" y="2663126"/>
                    <a:pt x="5253914" y="2656776"/>
                    <a:pt x="5438225" y="2661856"/>
                  </a:cubicBezTo>
                  <a:cubicBezTo>
                    <a:pt x="5458545" y="2663126"/>
                    <a:pt x="5478864" y="2661856"/>
                    <a:pt x="5501725" y="2661856"/>
                  </a:cubicBezTo>
                  <a:lnTo>
                    <a:pt x="5501725" y="2602166"/>
                  </a:lnTo>
                  <a:cubicBezTo>
                    <a:pt x="5500455" y="2515481"/>
                    <a:pt x="5499184" y="2417668"/>
                    <a:pt x="5499184" y="2313741"/>
                  </a:cubicBezTo>
                  <a:cubicBezTo>
                    <a:pt x="5499184" y="2193513"/>
                    <a:pt x="5502995" y="2071246"/>
                    <a:pt x="5496645" y="1951018"/>
                  </a:cubicBezTo>
                  <a:cubicBezTo>
                    <a:pt x="5489025" y="1871545"/>
                    <a:pt x="5477595" y="304497"/>
                    <a:pt x="5477595" y="225024"/>
                  </a:cubicBezTo>
                  <a:cubicBezTo>
                    <a:pt x="5475055" y="170004"/>
                    <a:pt x="5473784" y="112946"/>
                    <a:pt x="5471245" y="57926"/>
                  </a:cubicBezTo>
                  <a:cubicBezTo>
                    <a:pt x="5471245" y="41624"/>
                    <a:pt x="5469975" y="2532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632646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430" y="16510"/>
              <a:ext cx="5480832" cy="2653672"/>
            </a:xfrm>
            <a:custGeom>
              <a:avLst/>
              <a:gdLst/>
              <a:ahLst/>
              <a:cxnLst/>
              <a:rect l="l" t="t" r="r" b="b"/>
              <a:pathLst>
                <a:path w="5480832" h="2653672">
                  <a:moveTo>
                    <a:pt x="5480832" y="2653672"/>
                  </a:moveTo>
                  <a:lnTo>
                    <a:pt x="0" y="2646052"/>
                  </a:lnTo>
                  <a:lnTo>
                    <a:pt x="0" y="938361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215" y="0"/>
              <a:ext cx="5505176" cy="2679637"/>
            </a:xfrm>
            <a:custGeom>
              <a:avLst/>
              <a:gdLst/>
              <a:ahLst/>
              <a:cxnLst/>
              <a:rect l="l" t="t" r="r" b="b"/>
              <a:pathLst>
                <a:path w="5505176" h="2679637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6213"/>
                  </a:cubicBezTo>
                  <a:cubicBezTo>
                    <a:pt x="5477237" y="111233"/>
                    <a:pt x="5478507" y="168291"/>
                    <a:pt x="5481046" y="223311"/>
                  </a:cubicBezTo>
                  <a:cubicBezTo>
                    <a:pt x="5481046" y="302784"/>
                    <a:pt x="5493746" y="1869832"/>
                    <a:pt x="5500096" y="1949305"/>
                  </a:cubicBezTo>
                  <a:cubicBezTo>
                    <a:pt x="5506446" y="2069534"/>
                    <a:pt x="5502637" y="2191800"/>
                    <a:pt x="5502637" y="2312028"/>
                  </a:cubicBezTo>
                  <a:cubicBezTo>
                    <a:pt x="5502637" y="2417993"/>
                    <a:pt x="5503907" y="2515806"/>
                    <a:pt x="5505177" y="2619382"/>
                  </a:cubicBezTo>
                  <a:lnTo>
                    <a:pt x="5505177" y="2679072"/>
                  </a:lnTo>
                  <a:cubicBezTo>
                    <a:pt x="5482316" y="2679072"/>
                    <a:pt x="5461996" y="2680342"/>
                    <a:pt x="5441677" y="2679072"/>
                  </a:cubicBezTo>
                  <a:cubicBezTo>
                    <a:pt x="5169983" y="2673992"/>
                    <a:pt x="4887291" y="2680342"/>
                    <a:pt x="4608882" y="2675262"/>
                  </a:cubicBezTo>
                  <a:cubicBezTo>
                    <a:pt x="4441836" y="2671452"/>
                    <a:pt x="4279074" y="2673992"/>
                    <a:pt x="4112029" y="2671452"/>
                  </a:cubicBezTo>
                  <a:lnTo>
                    <a:pt x="3880735" y="2667642"/>
                  </a:lnTo>
                  <a:cubicBezTo>
                    <a:pt x="3833620" y="2667642"/>
                    <a:pt x="3790788" y="2668912"/>
                    <a:pt x="3743672" y="2668912"/>
                  </a:cubicBezTo>
                  <a:cubicBezTo>
                    <a:pt x="3623742" y="2667642"/>
                    <a:pt x="3293934" y="2668912"/>
                    <a:pt x="3174005" y="2667642"/>
                  </a:cubicBezTo>
                  <a:cubicBezTo>
                    <a:pt x="3088340" y="2666372"/>
                    <a:pt x="1375054" y="2675262"/>
                    <a:pt x="1289390" y="2673992"/>
                  </a:cubicBezTo>
                  <a:cubicBezTo>
                    <a:pt x="1267974" y="2673992"/>
                    <a:pt x="1242275" y="2675262"/>
                    <a:pt x="1220859" y="2675262"/>
                  </a:cubicBezTo>
                  <a:cubicBezTo>
                    <a:pt x="1169460" y="2675262"/>
                    <a:pt x="1122345" y="2676532"/>
                    <a:pt x="1070946" y="2676532"/>
                  </a:cubicBezTo>
                  <a:cubicBezTo>
                    <a:pt x="942450" y="2676532"/>
                    <a:pt x="818236" y="2675262"/>
                    <a:pt x="689740" y="2673992"/>
                  </a:cubicBezTo>
                  <a:cubicBezTo>
                    <a:pt x="612642" y="2672722"/>
                    <a:pt x="535544" y="2671452"/>
                    <a:pt x="462730" y="2670182"/>
                  </a:cubicBezTo>
                  <a:cubicBezTo>
                    <a:pt x="325667" y="2668912"/>
                    <a:pt x="188604" y="2667642"/>
                    <a:pt x="47258" y="2667642"/>
                  </a:cubicBezTo>
                  <a:cubicBezTo>
                    <a:pt x="34505" y="2667642"/>
                    <a:pt x="25615" y="2667642"/>
                    <a:pt x="15455" y="2666372"/>
                  </a:cubicBezTo>
                  <a:cubicBezTo>
                    <a:pt x="6565" y="2665102"/>
                    <a:pt x="1485" y="2658752"/>
                    <a:pt x="4025" y="2649862"/>
                  </a:cubicBezTo>
                  <a:cubicBezTo>
                    <a:pt x="12915" y="2617695"/>
                    <a:pt x="9105" y="2566750"/>
                    <a:pt x="7835" y="2513768"/>
                  </a:cubicBezTo>
                  <a:cubicBezTo>
                    <a:pt x="6565" y="2405766"/>
                    <a:pt x="2755" y="2299802"/>
                    <a:pt x="4025" y="2191800"/>
                  </a:cubicBezTo>
                  <a:cubicBezTo>
                    <a:pt x="1485" y="2057307"/>
                    <a:pt x="-3595" y="392446"/>
                    <a:pt x="4025" y="255915"/>
                  </a:cubicBezTo>
                  <a:cubicBezTo>
                    <a:pt x="5295" y="229424"/>
                    <a:pt x="4025" y="200895"/>
                    <a:pt x="5295" y="174404"/>
                  </a:cubicBezTo>
                  <a:cubicBezTo>
                    <a:pt x="6565" y="131611"/>
                    <a:pt x="9105" y="8474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662562"/>
                  </a:moveTo>
                  <a:cubicBezTo>
                    <a:pt x="5483587" y="2646052"/>
                    <a:pt x="5484857" y="2633352"/>
                    <a:pt x="5484857" y="2620652"/>
                  </a:cubicBezTo>
                  <a:cubicBezTo>
                    <a:pt x="5483587" y="2505617"/>
                    <a:pt x="5482316" y="2397615"/>
                    <a:pt x="5482316" y="2281462"/>
                  </a:cubicBezTo>
                  <a:cubicBezTo>
                    <a:pt x="5482316" y="2228480"/>
                    <a:pt x="5484857" y="2175498"/>
                    <a:pt x="5483587" y="2122516"/>
                  </a:cubicBezTo>
                  <a:cubicBezTo>
                    <a:pt x="5483587" y="2073609"/>
                    <a:pt x="5482316" y="2022665"/>
                    <a:pt x="5481046" y="1973758"/>
                  </a:cubicBezTo>
                  <a:cubicBezTo>
                    <a:pt x="5475966" y="1898361"/>
                    <a:pt x="5464537" y="337426"/>
                    <a:pt x="5464537" y="262028"/>
                  </a:cubicBezTo>
                  <a:cubicBezTo>
                    <a:pt x="5461996" y="198857"/>
                    <a:pt x="5459457" y="133649"/>
                    <a:pt x="5456916" y="7047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176"/>
                    <a:pt x="29425" y="78629"/>
                  </a:cubicBezTo>
                  <a:cubicBezTo>
                    <a:pt x="28155" y="115309"/>
                    <a:pt x="28155" y="151989"/>
                    <a:pt x="26885" y="188669"/>
                  </a:cubicBezTo>
                  <a:cubicBezTo>
                    <a:pt x="25615" y="249802"/>
                    <a:pt x="23075" y="308897"/>
                    <a:pt x="21805" y="370030"/>
                  </a:cubicBezTo>
                  <a:cubicBezTo>
                    <a:pt x="16725" y="435239"/>
                    <a:pt x="23075" y="2028778"/>
                    <a:pt x="25615" y="2093987"/>
                  </a:cubicBezTo>
                  <a:cubicBezTo>
                    <a:pt x="25615" y="2163271"/>
                    <a:pt x="25615" y="2234593"/>
                    <a:pt x="26885" y="2303878"/>
                  </a:cubicBezTo>
                  <a:cubicBezTo>
                    <a:pt x="26885" y="2354822"/>
                    <a:pt x="29425" y="2405766"/>
                    <a:pt x="29425" y="2456711"/>
                  </a:cubicBezTo>
                  <a:cubicBezTo>
                    <a:pt x="29425" y="2511731"/>
                    <a:pt x="29425" y="2566750"/>
                    <a:pt x="28155" y="2620652"/>
                  </a:cubicBezTo>
                  <a:lnTo>
                    <a:pt x="28155" y="2630812"/>
                  </a:lnTo>
                  <a:cubicBezTo>
                    <a:pt x="28155" y="2640972"/>
                    <a:pt x="31965" y="2644782"/>
                    <a:pt x="40855" y="2644782"/>
                  </a:cubicBezTo>
                  <a:cubicBezTo>
                    <a:pt x="90090" y="2644782"/>
                    <a:pt x="150055" y="2646052"/>
                    <a:pt x="205737" y="2646052"/>
                  </a:cubicBezTo>
                  <a:cubicBezTo>
                    <a:pt x="287118" y="2646052"/>
                    <a:pt x="372782" y="2643512"/>
                    <a:pt x="454163" y="2646052"/>
                  </a:cubicBezTo>
                  <a:cubicBezTo>
                    <a:pt x="586943" y="2649862"/>
                    <a:pt x="719722" y="2652402"/>
                    <a:pt x="852502" y="2651132"/>
                  </a:cubicBezTo>
                  <a:cubicBezTo>
                    <a:pt x="938166" y="2649862"/>
                    <a:pt x="1019548" y="2652402"/>
                    <a:pt x="1105212" y="2652402"/>
                  </a:cubicBezTo>
                  <a:cubicBezTo>
                    <a:pt x="1229425" y="2652402"/>
                    <a:pt x="1353638" y="2651132"/>
                    <a:pt x="1477852" y="2652402"/>
                  </a:cubicBezTo>
                  <a:cubicBezTo>
                    <a:pt x="1662030" y="2653672"/>
                    <a:pt x="3683707" y="2643512"/>
                    <a:pt x="3872169" y="2646052"/>
                  </a:cubicBezTo>
                  <a:cubicBezTo>
                    <a:pt x="3953550" y="2647322"/>
                    <a:pt x="4034931" y="2648592"/>
                    <a:pt x="4112029" y="2648592"/>
                  </a:cubicBezTo>
                  <a:cubicBezTo>
                    <a:pt x="4253375" y="2651132"/>
                    <a:pt x="4390438" y="2647322"/>
                    <a:pt x="4531784" y="2651132"/>
                  </a:cubicBezTo>
                  <a:cubicBezTo>
                    <a:pt x="4647431" y="2653672"/>
                    <a:pt x="4763077" y="2653672"/>
                    <a:pt x="4878724" y="2656212"/>
                  </a:cubicBezTo>
                  <a:cubicBezTo>
                    <a:pt x="5050053" y="2660022"/>
                    <a:pt x="5221382" y="2662562"/>
                    <a:pt x="5392710" y="2663832"/>
                  </a:cubicBezTo>
                  <a:cubicBezTo>
                    <a:pt x="5444216" y="2663832"/>
                    <a:pt x="5461996" y="2662562"/>
                    <a:pt x="5482316" y="26625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34485" y="2308013"/>
            <a:ext cx="15619030" cy="865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La France est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bordée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par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l’ocean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Atlantique et par 3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mers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: la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Méditerranée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, la Manche et la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mer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du Nord. </a:t>
            </a:r>
          </a:p>
          <a:p>
            <a:pPr algn="l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Il y a 5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fleuves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en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France : la Loire, la Seine, le Rhône, la Garonne et le Rhin.</a:t>
            </a:r>
          </a:p>
          <a:p>
            <a:pPr algn="l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Les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principales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villes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françaises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sont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situées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près des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fleuves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ou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des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mers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.</a:t>
            </a:r>
          </a:p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Elles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attirent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les habitants pour le travail, les études et la culture.</a:t>
            </a:r>
          </a:p>
          <a:p>
            <a:pPr algn="l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Paris est la plus grande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ville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française et est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aussi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la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capitale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. </a:t>
            </a:r>
          </a:p>
          <a:p>
            <a:pPr algn="l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Lyon, Marseille, Grenoble, Nice, Toulon, Toulouse, Bordeaux, Nantes et Lilles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sont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 des villes </a:t>
            </a:r>
            <a:r>
              <a:rPr lang="en-US" sz="4099" dirty="0" err="1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importantes</a:t>
            </a:r>
            <a:r>
              <a:rPr lang="en-US" sz="4099" dirty="0">
                <a:solidFill>
                  <a:srgbClr val="404040"/>
                </a:solidFill>
                <a:ea typeface="Bubblebody Neue"/>
                <a:cs typeface="Bubblebody Neue"/>
                <a:sym typeface="Bubblebody Neue"/>
              </a:rPr>
              <a:t>.</a:t>
            </a:r>
          </a:p>
          <a:p>
            <a:pPr algn="l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ctr">
              <a:lnSpc>
                <a:spcPts val="4509"/>
              </a:lnSpc>
            </a:pPr>
            <a:endParaRPr lang="en-US" sz="4099" dirty="0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61249" y="304800"/>
            <a:ext cx="14965502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349</Words>
  <Application>Microsoft Macintosh PowerPoint</Application>
  <PresentationFormat>Personnalisé</PresentationFormat>
  <Paragraphs>50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Calibri</vt:lpstr>
      <vt:lpstr>Aptos</vt:lpstr>
      <vt:lpstr>Open Sans</vt:lpstr>
      <vt:lpstr>Brasika</vt:lpstr>
      <vt:lpstr>EFCO Brookshire</vt:lpstr>
      <vt:lpstr>Bubblebody Neue</vt:lpstr>
      <vt:lpstr>Glass Antiqua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Histoire Et avant la France</dc:title>
  <cp:lastModifiedBy>Mallory Monhard</cp:lastModifiedBy>
  <cp:revision>2</cp:revision>
  <dcterms:created xsi:type="dcterms:W3CDTF">2006-08-16T00:00:00Z</dcterms:created>
  <dcterms:modified xsi:type="dcterms:W3CDTF">2025-12-05T14:00:25Z</dcterms:modified>
  <dc:identifier>DAG3bynQI60</dc:identifier>
</cp:coreProperties>
</file>