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EFCO Brookshire" charset="1" panose="00000000000000000000"/>
      <p:regular r:id="rId14"/>
    </p:embeddedFont>
    <p:embeddedFont>
      <p:font typeface="Glass Antiqua" charset="1" panose="02000506000000020004"/>
      <p:regular r:id="rId15"/>
    </p:embeddedFont>
    <p:embeddedFont>
      <p:font typeface="Bubblebody Neue" charset="1" panose="00000500000000000000"/>
      <p:regular r:id="rId16"/>
    </p:embeddedFont>
    <p:embeddedFont>
      <p:font typeface="Brasika" charset="1" panose="00000000000000000000"/>
      <p:regular r:id="rId17"/>
    </p:embeddedFont>
    <p:embeddedFont>
      <p:font typeface="Open Sans" charset="1" panose="020B0606030504020204"/>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1.png" Type="http://schemas.openxmlformats.org/officeDocument/2006/relationships/image"/><Relationship Id="rId4" Target="../media/image12.sv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media/image1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2" Target="../media/image1.jpeg" Type="http://schemas.openxmlformats.org/officeDocument/2006/relationships/image"/><Relationship Id="rId3" Target="../media/image11.png" Type="http://schemas.openxmlformats.org/officeDocument/2006/relationships/image"/><Relationship Id="rId4" Target="../media/image12.sv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2" Target="../media/image1.jpeg" Type="http://schemas.openxmlformats.org/officeDocument/2006/relationships/image"/><Relationship Id="rId3" Target="../media/image11.png" Type="http://schemas.openxmlformats.org/officeDocument/2006/relationships/image"/><Relationship Id="rId4" Target="../media/image12.sv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media/image20.png" Type="http://schemas.openxmlformats.org/officeDocument/2006/relationships/image"/><Relationship Id="rId8" Target="../media/image21.png" Type="http://schemas.openxmlformats.org/officeDocument/2006/relationships/image"/><Relationship Id="rId9" Target="../media/image2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https://fr.wikipedia.org/wiki/R%C3%A9gion_fran%C3%A7aise" TargetMode="External" Type="http://schemas.openxmlformats.org/officeDocument/2006/relationships/hyperlink"/><Relationship Id="rId11" Target="https://fr.wikipedia.org/wiki/Auvergne-Rh%C3%B4ne-Alpes" TargetMode="External" Type="http://schemas.openxmlformats.org/officeDocument/2006/relationships/hyperlink"/><Relationship Id="rId12" Target="https://fr.wikipedia.org/wiki/For%C3%AAt_de_Bonnevaux" TargetMode="External" Type="http://schemas.openxmlformats.org/officeDocument/2006/relationships/hyperlink"/><Relationship Id="rId2" Target="../media/image1.jpeg" Type="http://schemas.openxmlformats.org/officeDocument/2006/relationships/image"/><Relationship Id="rId3" Target="../media/image11.png" Type="http://schemas.openxmlformats.org/officeDocument/2006/relationships/image"/><Relationship Id="rId4" Target="../media/image12.sv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https://fr.wikipedia.org/wiki/Commune_(France)" TargetMode="External" Type="http://schemas.openxmlformats.org/officeDocument/2006/relationships/hyperlink"/><Relationship Id="rId8" Target="https://fr.wikipedia.org/wiki/D%C3%A9partement_fran%C3%A7ais" TargetMode="External" Type="http://schemas.openxmlformats.org/officeDocument/2006/relationships/hyperlink"/><Relationship Id="rId9" Target="https://fr.wikipedia.org/wiki/Is%C3%A8re_(d%C3%A9partement)" TargetMode="External" Type="http://schemas.openxmlformats.org/officeDocument/2006/relationships/hyperlink"/></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1.png" Type="http://schemas.openxmlformats.org/officeDocument/2006/relationships/image"/><Relationship Id="rId4" Target="../media/image12.sv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media/image24.png" Type="http://schemas.openxmlformats.org/officeDocument/2006/relationships/image"/><Relationship Id="rId8" Target="../media/image2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6.png" Type="http://schemas.openxmlformats.org/officeDocument/2006/relationships/image"/><Relationship Id="rId4" Target="https://ladigitale.dev/digiview/#/v/6905dee2562dc"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381364" cy="10500354"/>
          </a:xfrm>
          <a:custGeom>
            <a:avLst/>
            <a:gdLst/>
            <a:ahLst/>
            <a:cxnLst/>
            <a:rect r="r" b="b" t="t" l="l"/>
            <a:pathLst>
              <a:path h="10500354" w="18381364">
                <a:moveTo>
                  <a:pt x="0" y="0"/>
                </a:moveTo>
                <a:lnTo>
                  <a:pt x="18381364" y="0"/>
                </a:lnTo>
                <a:lnTo>
                  <a:pt x="18381364" y="10500354"/>
                </a:lnTo>
                <a:lnTo>
                  <a:pt x="0" y="10500354"/>
                </a:lnTo>
                <a:lnTo>
                  <a:pt x="0" y="0"/>
                </a:lnTo>
                <a:close/>
              </a:path>
            </a:pathLst>
          </a:custGeom>
          <a:blipFill>
            <a:blip r:embed="rId2"/>
            <a:stretch>
              <a:fillRect l="0" t="0" r="0" b="0"/>
            </a:stretch>
          </a:blipFill>
        </p:spPr>
      </p:sp>
      <p:sp>
        <p:nvSpPr>
          <p:cNvPr name="Freeform 3" id="3"/>
          <p:cNvSpPr/>
          <p:nvPr/>
        </p:nvSpPr>
        <p:spPr>
          <a:xfrm flipH="false" flipV="false" rot="0">
            <a:off x="3297037" y="1028700"/>
            <a:ext cx="11693925" cy="8229600"/>
          </a:xfrm>
          <a:custGeom>
            <a:avLst/>
            <a:gdLst/>
            <a:ahLst/>
            <a:cxnLst/>
            <a:rect r="r" b="b" t="t" l="l"/>
            <a:pathLst>
              <a:path h="8229600" w="11693925">
                <a:moveTo>
                  <a:pt x="0" y="0"/>
                </a:moveTo>
                <a:lnTo>
                  <a:pt x="11693926" y="0"/>
                </a:lnTo>
                <a:lnTo>
                  <a:pt x="11693926"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5400000">
            <a:off x="-1042913" y="5001555"/>
            <a:ext cx="6023563" cy="4974034"/>
          </a:xfrm>
          <a:custGeom>
            <a:avLst/>
            <a:gdLst/>
            <a:ahLst/>
            <a:cxnLst/>
            <a:rect r="r" b="b" t="t" l="l"/>
            <a:pathLst>
              <a:path h="4974034" w="6023563">
                <a:moveTo>
                  <a:pt x="0" y="0"/>
                </a:moveTo>
                <a:lnTo>
                  <a:pt x="6023563" y="0"/>
                </a:lnTo>
                <a:lnTo>
                  <a:pt x="6023563" y="4974035"/>
                </a:lnTo>
                <a:lnTo>
                  <a:pt x="0" y="4974035"/>
                </a:lnTo>
                <a:lnTo>
                  <a:pt x="0" y="0"/>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5" id="5"/>
          <p:cNvSpPr/>
          <p:nvPr/>
        </p:nvSpPr>
        <p:spPr>
          <a:xfrm flipH="true" flipV="true" rot="-5400000">
            <a:off x="13197640" y="377030"/>
            <a:ext cx="6023563" cy="4974034"/>
          </a:xfrm>
          <a:custGeom>
            <a:avLst/>
            <a:gdLst/>
            <a:ahLst/>
            <a:cxnLst/>
            <a:rect r="r" b="b" t="t" l="l"/>
            <a:pathLst>
              <a:path h="4974034" w="6023563">
                <a:moveTo>
                  <a:pt x="6023563" y="4974034"/>
                </a:moveTo>
                <a:lnTo>
                  <a:pt x="0" y="4974034"/>
                </a:lnTo>
                <a:lnTo>
                  <a:pt x="0" y="0"/>
                </a:lnTo>
                <a:lnTo>
                  <a:pt x="6023563" y="0"/>
                </a:lnTo>
                <a:lnTo>
                  <a:pt x="6023563" y="4974034"/>
                </a:lnTo>
                <a:close/>
              </a:path>
            </a:pathLst>
          </a:custGeom>
          <a:blipFill>
            <a:blip r:embed="rId6">
              <a:extLst>
                <a:ext uri="{96DAC541-7B7A-43D3-8B79-37D633B846F1}">
                  <asvg:svgBlip xmlns:asvg="http://schemas.microsoft.com/office/drawing/2016/SVG/main" r:embed="rId7"/>
                </a:ext>
              </a:extLst>
            </a:blip>
            <a:stretch>
              <a:fillRect l="0" t="-25334" r="0" b="0"/>
            </a:stretch>
          </a:blipFill>
        </p:spPr>
      </p:sp>
      <p:sp>
        <p:nvSpPr>
          <p:cNvPr name="Freeform 6" id="6"/>
          <p:cNvSpPr/>
          <p:nvPr/>
        </p:nvSpPr>
        <p:spPr>
          <a:xfrm flipH="false" flipV="false" rot="0">
            <a:off x="13047013" y="5875828"/>
            <a:ext cx="7888502" cy="6468572"/>
          </a:xfrm>
          <a:custGeom>
            <a:avLst/>
            <a:gdLst/>
            <a:ahLst/>
            <a:cxnLst/>
            <a:rect r="r" b="b" t="t" l="l"/>
            <a:pathLst>
              <a:path h="6468572" w="7888502">
                <a:moveTo>
                  <a:pt x="0" y="0"/>
                </a:moveTo>
                <a:lnTo>
                  <a:pt x="7888502" y="0"/>
                </a:lnTo>
                <a:lnTo>
                  <a:pt x="7888502" y="6468572"/>
                </a:lnTo>
                <a:lnTo>
                  <a:pt x="0" y="646857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0" y="0"/>
            <a:ext cx="4172167" cy="4114800"/>
          </a:xfrm>
          <a:custGeom>
            <a:avLst/>
            <a:gdLst/>
            <a:ahLst/>
            <a:cxnLst/>
            <a:rect r="r" b="b" t="t" l="l"/>
            <a:pathLst>
              <a:path h="4114800" w="4172167">
                <a:moveTo>
                  <a:pt x="0" y="0"/>
                </a:moveTo>
                <a:lnTo>
                  <a:pt x="4172167" y="0"/>
                </a:lnTo>
                <a:lnTo>
                  <a:pt x="4172167"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8" id="8"/>
          <p:cNvSpPr txBox="true"/>
          <p:nvPr/>
        </p:nvSpPr>
        <p:spPr>
          <a:xfrm rot="0">
            <a:off x="4455885" y="2558796"/>
            <a:ext cx="9604702" cy="3346704"/>
          </a:xfrm>
          <a:prstGeom prst="rect">
            <a:avLst/>
          </a:prstGeom>
        </p:spPr>
        <p:txBody>
          <a:bodyPr anchor="t" rtlCol="false" tIns="0" lIns="0" bIns="0" rIns="0">
            <a:spAutoFit/>
          </a:bodyPr>
          <a:lstStyle/>
          <a:p>
            <a:pPr algn="ctr">
              <a:lnSpc>
                <a:spcPts val="6000"/>
              </a:lnSpc>
            </a:pPr>
            <a:r>
              <a:rPr lang="en-US" sz="6000">
                <a:solidFill>
                  <a:srgbClr val="FCF7F2"/>
                </a:solidFill>
                <a:latin typeface="EFCO Brookshire"/>
                <a:ea typeface="EFCO Brookshire"/>
                <a:cs typeface="EFCO Brookshire"/>
                <a:sym typeface="EFCO Brookshire"/>
              </a:rPr>
              <a:t>Géographie</a:t>
            </a:r>
          </a:p>
          <a:p>
            <a:pPr algn="ctr">
              <a:lnSpc>
                <a:spcPts val="6000"/>
              </a:lnSpc>
            </a:pPr>
          </a:p>
          <a:p>
            <a:pPr algn="ctr">
              <a:lnSpc>
                <a:spcPts val="7019"/>
              </a:lnSpc>
            </a:pPr>
            <a:r>
              <a:rPr lang="en-US" sz="7019">
                <a:solidFill>
                  <a:srgbClr val="FCF7F2"/>
                </a:solidFill>
                <a:latin typeface="EFCO Brookshire"/>
                <a:ea typeface="EFCO Brookshire"/>
                <a:cs typeface="EFCO Brookshire"/>
                <a:sym typeface="EFCO Brookshire"/>
              </a:rPr>
              <a:t>Découvrir les lieux où j’habite</a:t>
            </a:r>
          </a:p>
        </p:txBody>
      </p:sp>
      <p:sp>
        <p:nvSpPr>
          <p:cNvPr name="TextBox 9" id="9"/>
          <p:cNvSpPr txBox="true"/>
          <p:nvPr/>
        </p:nvSpPr>
        <p:spPr>
          <a:xfrm rot="0">
            <a:off x="5832746" y="6350734"/>
            <a:ext cx="6850980" cy="1137838"/>
          </a:xfrm>
          <a:prstGeom prst="rect">
            <a:avLst/>
          </a:prstGeom>
        </p:spPr>
        <p:txBody>
          <a:bodyPr anchor="t" rtlCol="false" tIns="0" lIns="0" bIns="0" rIns="0">
            <a:spAutoFit/>
          </a:bodyPr>
          <a:lstStyle/>
          <a:p>
            <a:pPr algn="ctr">
              <a:lnSpc>
                <a:spcPts val="9213"/>
              </a:lnSpc>
            </a:pPr>
            <a:r>
              <a:rPr lang="en-US" sz="6581">
                <a:solidFill>
                  <a:srgbClr val="FCF7F2"/>
                </a:solidFill>
                <a:latin typeface="Glass Antiqua"/>
                <a:ea typeface="Glass Antiqua"/>
                <a:cs typeface="Glass Antiqua"/>
                <a:sym typeface="Glass Antiqua"/>
              </a:rPr>
              <a:t>La commune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381364" cy="10500354"/>
          </a:xfrm>
          <a:custGeom>
            <a:avLst/>
            <a:gdLst/>
            <a:ahLst/>
            <a:cxnLst/>
            <a:rect r="r" b="b" t="t" l="l"/>
            <a:pathLst>
              <a:path h="10500354" w="18381364">
                <a:moveTo>
                  <a:pt x="0" y="0"/>
                </a:moveTo>
                <a:lnTo>
                  <a:pt x="18381364" y="0"/>
                </a:lnTo>
                <a:lnTo>
                  <a:pt x="18381364" y="10500354"/>
                </a:lnTo>
                <a:lnTo>
                  <a:pt x="0" y="10500354"/>
                </a:lnTo>
                <a:lnTo>
                  <a:pt x="0" y="0"/>
                </a:lnTo>
                <a:close/>
              </a:path>
            </a:pathLst>
          </a:custGeom>
          <a:blipFill>
            <a:blip r:embed="rId2"/>
            <a:stretch>
              <a:fillRect l="0" t="0" r="0" b="0"/>
            </a:stretch>
          </a:blipFill>
        </p:spPr>
      </p:sp>
      <p:grpSp>
        <p:nvGrpSpPr>
          <p:cNvPr name="Group 3" id="3"/>
          <p:cNvGrpSpPr/>
          <p:nvPr/>
        </p:nvGrpSpPr>
        <p:grpSpPr>
          <a:xfrm rot="0">
            <a:off x="2595694" y="1028700"/>
            <a:ext cx="13096613" cy="1806592"/>
            <a:chOff x="0" y="0"/>
            <a:chExt cx="4471720" cy="616844"/>
          </a:xfrm>
        </p:grpSpPr>
        <p:sp>
          <p:nvSpPr>
            <p:cNvPr name="Freeform 4" id="4"/>
            <p:cNvSpPr/>
            <p:nvPr/>
          </p:nvSpPr>
          <p:spPr>
            <a:xfrm flipH="false" flipV="false" rot="0">
              <a:off x="38100" y="44450"/>
              <a:ext cx="4434890" cy="572394"/>
            </a:xfrm>
            <a:custGeom>
              <a:avLst/>
              <a:gdLst/>
              <a:ahLst/>
              <a:cxnLst/>
              <a:rect r="r" b="b" t="t" l="l"/>
              <a:pathLst>
                <a:path h="572394" w="4434890">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sp>
        <p:sp>
          <p:nvSpPr>
            <p:cNvPr name="Freeform 5" id="5"/>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FFFFF"/>
            </a:solidFill>
          </p:spPr>
        </p:sp>
        <p:sp>
          <p:nvSpPr>
            <p:cNvPr name="Freeform 6" id="6"/>
            <p:cNvSpPr/>
            <p:nvPr/>
          </p:nvSpPr>
          <p:spPr>
            <a:xfrm flipH="false" flipV="false" rot="0">
              <a:off x="-3810" y="0"/>
              <a:ext cx="4439970" cy="588904"/>
            </a:xfrm>
            <a:custGeom>
              <a:avLst/>
              <a:gdLst/>
              <a:ahLst/>
              <a:cxnLst/>
              <a:rect r="r" b="b" t="t" l="l"/>
              <a:pathLst>
                <a:path h="588904" w="4439970">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sp>
      </p:grpSp>
      <p:grpSp>
        <p:nvGrpSpPr>
          <p:cNvPr name="Group 7" id="7"/>
          <p:cNvGrpSpPr/>
          <p:nvPr/>
        </p:nvGrpSpPr>
        <p:grpSpPr>
          <a:xfrm rot="0">
            <a:off x="1028700" y="2835292"/>
            <a:ext cx="16230600" cy="7417041"/>
            <a:chOff x="0" y="0"/>
            <a:chExt cx="5541791" cy="2532481"/>
          </a:xfrm>
        </p:grpSpPr>
        <p:sp>
          <p:nvSpPr>
            <p:cNvPr name="Freeform 8" id="8"/>
            <p:cNvSpPr/>
            <p:nvPr/>
          </p:nvSpPr>
          <p:spPr>
            <a:xfrm flipH="false" flipV="false" rot="0">
              <a:off x="38100" y="44450"/>
              <a:ext cx="5504962" cy="2488031"/>
            </a:xfrm>
            <a:custGeom>
              <a:avLst/>
              <a:gdLst/>
              <a:ahLst/>
              <a:cxnLst/>
              <a:rect r="r" b="b" t="t" l="l"/>
              <a:pathLst>
                <a:path h="2488031" w="5504962">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sp>
        <p:sp>
          <p:nvSpPr>
            <p:cNvPr name="Freeform 9" id="9"/>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FFFFF"/>
            </a:solidFill>
          </p:spPr>
        </p:sp>
        <p:sp>
          <p:nvSpPr>
            <p:cNvPr name="Freeform 10" id="10"/>
            <p:cNvSpPr/>
            <p:nvPr/>
          </p:nvSpPr>
          <p:spPr>
            <a:xfrm flipH="false" flipV="false" rot="0">
              <a:off x="-3810" y="0"/>
              <a:ext cx="5510041" cy="2504542"/>
            </a:xfrm>
            <a:custGeom>
              <a:avLst/>
              <a:gdLst/>
              <a:ahLst/>
              <a:cxnLst/>
              <a:rect r="r" b="b" t="t" l="l"/>
              <a:pathLst>
                <a:path h="2504542" w="5510041">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sp>
      </p:grpSp>
      <p:sp>
        <p:nvSpPr>
          <p:cNvPr name="Freeform 11" id="11"/>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3" id="13"/>
          <p:cNvSpPr txBox="true"/>
          <p:nvPr/>
        </p:nvSpPr>
        <p:spPr>
          <a:xfrm rot="0">
            <a:off x="1449013" y="6118854"/>
            <a:ext cx="5341577" cy="438150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Quand a été fondée le village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Pourquoi s’appelle-t-il “Villeneuve”?</a:t>
            </a:r>
          </a:p>
          <a:p>
            <a:pPr algn="l">
              <a:lnSpc>
                <a:spcPts val="4949"/>
              </a:lnSpc>
            </a:pPr>
          </a:p>
          <a:p>
            <a:pPr algn="l">
              <a:lnSpc>
                <a:spcPts val="4949"/>
              </a:lnSpc>
            </a:pPr>
          </a:p>
        </p:txBody>
      </p:sp>
      <p:sp>
        <p:nvSpPr>
          <p:cNvPr name="TextBox 14" id="14"/>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1800AD"/>
                </a:solidFill>
                <a:latin typeface="Brasika"/>
                <a:ea typeface="Brasika"/>
                <a:cs typeface="Brasika"/>
                <a:sym typeface="Brasika"/>
              </a:rPr>
              <a:t>Doc 1</a:t>
            </a:r>
          </a:p>
        </p:txBody>
      </p:sp>
      <p:sp>
        <p:nvSpPr>
          <p:cNvPr name="TextBox 15" id="15"/>
          <p:cNvSpPr txBox="true"/>
          <p:nvPr/>
        </p:nvSpPr>
        <p:spPr>
          <a:xfrm rot="0">
            <a:off x="7235676" y="3071118"/>
            <a:ext cx="9714407" cy="7181215"/>
          </a:xfrm>
          <a:prstGeom prst="rect">
            <a:avLst/>
          </a:prstGeom>
        </p:spPr>
        <p:txBody>
          <a:bodyPr anchor="t" rtlCol="false" tIns="0" lIns="0" bIns="0" rIns="0">
            <a:spAutoFit/>
          </a:bodyPr>
          <a:lstStyle/>
          <a:p>
            <a:pPr algn="l">
              <a:lnSpc>
                <a:spcPts val="4759"/>
              </a:lnSpc>
            </a:pPr>
            <a:r>
              <a:rPr lang="en-US" sz="3399">
                <a:solidFill>
                  <a:srgbClr val="000000"/>
                </a:solidFill>
                <a:latin typeface="Open Sans"/>
                <a:ea typeface="Open Sans"/>
                <a:cs typeface="Open Sans"/>
                <a:sym typeface="Open Sans"/>
              </a:rPr>
              <a:t>Villeneuve de Marc a été f</a:t>
            </a:r>
            <a:r>
              <a:rPr lang="en-US" sz="3399">
                <a:solidFill>
                  <a:srgbClr val="000000"/>
                </a:solidFill>
                <a:latin typeface="Open Sans"/>
                <a:ea typeface="Open Sans"/>
                <a:cs typeface="Open Sans"/>
                <a:sym typeface="Open Sans"/>
              </a:rPr>
              <a:t>ondée au 12ème siècle. Le précédent village nommé Saint -Symphorien de Marc était situé dans la vallée de la Gère et avait du être déplacé après la fondation de l'abbaye de Bonnevaux en 1117. En effet, le pape interdisait la présence d'habitations près de l'abbaye et la position géographique du nouveau village ou "Ville neuve" était plus stratégique (situé plus en hauteur) sur la route reliant Vienne à la Côte-Saint-André.</a:t>
            </a:r>
          </a:p>
          <a:p>
            <a:pPr algn="l">
              <a:lnSpc>
                <a:spcPts val="4759"/>
              </a:lnSpc>
            </a:pPr>
          </a:p>
        </p:txBody>
      </p:sp>
      <p:sp>
        <p:nvSpPr>
          <p:cNvPr name="Freeform 16" id="16"/>
          <p:cNvSpPr/>
          <p:nvPr/>
        </p:nvSpPr>
        <p:spPr>
          <a:xfrm flipH="false" flipV="false" rot="0">
            <a:off x="1861153" y="3137793"/>
            <a:ext cx="3770947" cy="2504296"/>
          </a:xfrm>
          <a:custGeom>
            <a:avLst/>
            <a:gdLst/>
            <a:ahLst/>
            <a:cxnLst/>
            <a:rect r="r" b="b" t="t" l="l"/>
            <a:pathLst>
              <a:path h="2504296" w="3770947">
                <a:moveTo>
                  <a:pt x="0" y="0"/>
                </a:moveTo>
                <a:lnTo>
                  <a:pt x="3770947" y="0"/>
                </a:lnTo>
                <a:lnTo>
                  <a:pt x="3770947" y="2504295"/>
                </a:lnTo>
                <a:lnTo>
                  <a:pt x="0" y="2504295"/>
                </a:lnTo>
                <a:lnTo>
                  <a:pt x="0" y="0"/>
                </a:lnTo>
                <a:close/>
              </a:path>
            </a:pathLst>
          </a:custGeom>
          <a:blipFill>
            <a:blip r:embed="rId7"/>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381364" cy="10500354"/>
          </a:xfrm>
          <a:custGeom>
            <a:avLst/>
            <a:gdLst/>
            <a:ahLst/>
            <a:cxnLst/>
            <a:rect r="r" b="b" t="t" l="l"/>
            <a:pathLst>
              <a:path h="10500354" w="18381364">
                <a:moveTo>
                  <a:pt x="0" y="0"/>
                </a:moveTo>
                <a:lnTo>
                  <a:pt x="18381364" y="0"/>
                </a:lnTo>
                <a:lnTo>
                  <a:pt x="18381364" y="10500354"/>
                </a:lnTo>
                <a:lnTo>
                  <a:pt x="0" y="10500354"/>
                </a:lnTo>
                <a:lnTo>
                  <a:pt x="0" y="0"/>
                </a:lnTo>
                <a:close/>
              </a:path>
            </a:pathLst>
          </a:custGeom>
          <a:blipFill>
            <a:blip r:embed="rId2"/>
            <a:stretch>
              <a:fillRect l="0" t="0" r="0" b="0"/>
            </a:stretch>
          </a:blipFill>
        </p:spPr>
      </p:sp>
      <p:grpSp>
        <p:nvGrpSpPr>
          <p:cNvPr name="Group 3" id="3"/>
          <p:cNvGrpSpPr/>
          <p:nvPr/>
        </p:nvGrpSpPr>
        <p:grpSpPr>
          <a:xfrm rot="0">
            <a:off x="2595694" y="1028700"/>
            <a:ext cx="13096613" cy="1806592"/>
            <a:chOff x="0" y="0"/>
            <a:chExt cx="4471720" cy="616844"/>
          </a:xfrm>
        </p:grpSpPr>
        <p:sp>
          <p:nvSpPr>
            <p:cNvPr name="Freeform 4" id="4"/>
            <p:cNvSpPr/>
            <p:nvPr/>
          </p:nvSpPr>
          <p:spPr>
            <a:xfrm flipH="false" flipV="false" rot="0">
              <a:off x="38100" y="44450"/>
              <a:ext cx="4434890" cy="572394"/>
            </a:xfrm>
            <a:custGeom>
              <a:avLst/>
              <a:gdLst/>
              <a:ahLst/>
              <a:cxnLst/>
              <a:rect r="r" b="b" t="t" l="l"/>
              <a:pathLst>
                <a:path h="572394" w="4434890">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sp>
        <p:sp>
          <p:nvSpPr>
            <p:cNvPr name="Freeform 5" id="5"/>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FFFFF"/>
            </a:solidFill>
          </p:spPr>
        </p:sp>
        <p:sp>
          <p:nvSpPr>
            <p:cNvPr name="Freeform 6" id="6"/>
            <p:cNvSpPr/>
            <p:nvPr/>
          </p:nvSpPr>
          <p:spPr>
            <a:xfrm flipH="false" flipV="false" rot="0">
              <a:off x="-3810" y="0"/>
              <a:ext cx="4439970" cy="588904"/>
            </a:xfrm>
            <a:custGeom>
              <a:avLst/>
              <a:gdLst/>
              <a:ahLst/>
              <a:cxnLst/>
              <a:rect r="r" b="b" t="t" l="l"/>
              <a:pathLst>
                <a:path h="588904" w="4439970">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sp>
      </p:grpSp>
      <p:grpSp>
        <p:nvGrpSpPr>
          <p:cNvPr name="Group 7" id="7"/>
          <p:cNvGrpSpPr/>
          <p:nvPr/>
        </p:nvGrpSpPr>
        <p:grpSpPr>
          <a:xfrm rot="0">
            <a:off x="1075382" y="2835292"/>
            <a:ext cx="16230600" cy="7417041"/>
            <a:chOff x="0" y="0"/>
            <a:chExt cx="5541791" cy="2532481"/>
          </a:xfrm>
        </p:grpSpPr>
        <p:sp>
          <p:nvSpPr>
            <p:cNvPr name="Freeform 8" id="8"/>
            <p:cNvSpPr/>
            <p:nvPr/>
          </p:nvSpPr>
          <p:spPr>
            <a:xfrm flipH="false" flipV="false" rot="0">
              <a:off x="38100" y="44450"/>
              <a:ext cx="5504962" cy="2488031"/>
            </a:xfrm>
            <a:custGeom>
              <a:avLst/>
              <a:gdLst/>
              <a:ahLst/>
              <a:cxnLst/>
              <a:rect r="r" b="b" t="t" l="l"/>
              <a:pathLst>
                <a:path h="2488031" w="5504962">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sp>
        <p:sp>
          <p:nvSpPr>
            <p:cNvPr name="Freeform 9" id="9"/>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FFFFF"/>
            </a:solidFill>
          </p:spPr>
        </p:sp>
        <p:sp>
          <p:nvSpPr>
            <p:cNvPr name="Freeform 10" id="10"/>
            <p:cNvSpPr/>
            <p:nvPr/>
          </p:nvSpPr>
          <p:spPr>
            <a:xfrm flipH="false" flipV="false" rot="0">
              <a:off x="-3810" y="0"/>
              <a:ext cx="5510041" cy="2504542"/>
            </a:xfrm>
            <a:custGeom>
              <a:avLst/>
              <a:gdLst/>
              <a:ahLst/>
              <a:cxnLst/>
              <a:rect r="r" b="b" t="t" l="l"/>
              <a:pathLst>
                <a:path h="2504542" w="5510041">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sp>
      </p:grpSp>
      <p:sp>
        <p:nvSpPr>
          <p:cNvPr name="Freeform 11" id="11"/>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6798077" y="3386238"/>
            <a:ext cx="4014869" cy="3006207"/>
          </a:xfrm>
          <a:custGeom>
            <a:avLst/>
            <a:gdLst/>
            <a:ahLst/>
            <a:cxnLst/>
            <a:rect r="r" b="b" t="t" l="l"/>
            <a:pathLst>
              <a:path h="3006207" w="4014869">
                <a:moveTo>
                  <a:pt x="0" y="0"/>
                </a:moveTo>
                <a:lnTo>
                  <a:pt x="4014869" y="0"/>
                </a:lnTo>
                <a:lnTo>
                  <a:pt x="4014869" y="3006207"/>
                </a:lnTo>
                <a:lnTo>
                  <a:pt x="0" y="3006207"/>
                </a:lnTo>
                <a:lnTo>
                  <a:pt x="0" y="0"/>
                </a:lnTo>
                <a:close/>
              </a:path>
            </a:pathLst>
          </a:custGeom>
          <a:blipFill>
            <a:blip r:embed="rId7"/>
            <a:stretch>
              <a:fillRect l="0" t="0" r="0" b="0"/>
            </a:stretch>
          </a:blipFill>
        </p:spPr>
      </p:sp>
      <p:sp>
        <p:nvSpPr>
          <p:cNvPr name="Freeform 14" id="14"/>
          <p:cNvSpPr/>
          <p:nvPr/>
        </p:nvSpPr>
        <p:spPr>
          <a:xfrm flipH="false" flipV="false" rot="0">
            <a:off x="11479336" y="3386238"/>
            <a:ext cx="4212971" cy="3048021"/>
          </a:xfrm>
          <a:custGeom>
            <a:avLst/>
            <a:gdLst/>
            <a:ahLst/>
            <a:cxnLst/>
            <a:rect r="r" b="b" t="t" l="l"/>
            <a:pathLst>
              <a:path h="3048021" w="4212971">
                <a:moveTo>
                  <a:pt x="0" y="0"/>
                </a:moveTo>
                <a:lnTo>
                  <a:pt x="4212970" y="0"/>
                </a:lnTo>
                <a:lnTo>
                  <a:pt x="4212970" y="3048020"/>
                </a:lnTo>
                <a:lnTo>
                  <a:pt x="0" y="3048020"/>
                </a:lnTo>
                <a:lnTo>
                  <a:pt x="0" y="0"/>
                </a:lnTo>
                <a:close/>
              </a:path>
            </a:pathLst>
          </a:custGeom>
          <a:blipFill>
            <a:blip r:embed="rId8"/>
            <a:stretch>
              <a:fillRect l="0" t="0" r="0" b="0"/>
            </a:stretch>
          </a:blipFill>
        </p:spPr>
      </p:sp>
      <p:sp>
        <p:nvSpPr>
          <p:cNvPr name="Freeform 15" id="15"/>
          <p:cNvSpPr/>
          <p:nvPr/>
        </p:nvSpPr>
        <p:spPr>
          <a:xfrm flipH="false" flipV="false" rot="0">
            <a:off x="10584563" y="6543812"/>
            <a:ext cx="5498285" cy="3085912"/>
          </a:xfrm>
          <a:custGeom>
            <a:avLst/>
            <a:gdLst/>
            <a:ahLst/>
            <a:cxnLst/>
            <a:rect r="r" b="b" t="t" l="l"/>
            <a:pathLst>
              <a:path h="3085912" w="5498285">
                <a:moveTo>
                  <a:pt x="0" y="0"/>
                </a:moveTo>
                <a:lnTo>
                  <a:pt x="5498285" y="0"/>
                </a:lnTo>
                <a:lnTo>
                  <a:pt x="5498285" y="3085913"/>
                </a:lnTo>
                <a:lnTo>
                  <a:pt x="0" y="3085913"/>
                </a:lnTo>
                <a:lnTo>
                  <a:pt x="0" y="0"/>
                </a:lnTo>
                <a:close/>
              </a:path>
            </a:pathLst>
          </a:custGeom>
          <a:blipFill>
            <a:blip r:embed="rId9"/>
            <a:stretch>
              <a:fillRect l="0" t="0" r="0" b="0"/>
            </a:stretch>
          </a:blipFill>
        </p:spPr>
      </p:sp>
      <p:sp>
        <p:nvSpPr>
          <p:cNvPr name="Freeform 16" id="16"/>
          <p:cNvSpPr/>
          <p:nvPr/>
        </p:nvSpPr>
        <p:spPr>
          <a:xfrm flipH="false" flipV="false" rot="0">
            <a:off x="1255215" y="3445680"/>
            <a:ext cx="5324860" cy="2988578"/>
          </a:xfrm>
          <a:custGeom>
            <a:avLst/>
            <a:gdLst/>
            <a:ahLst/>
            <a:cxnLst/>
            <a:rect r="r" b="b" t="t" l="l"/>
            <a:pathLst>
              <a:path h="2988578" w="5324860">
                <a:moveTo>
                  <a:pt x="0" y="0"/>
                </a:moveTo>
                <a:lnTo>
                  <a:pt x="5324860" y="0"/>
                </a:lnTo>
                <a:lnTo>
                  <a:pt x="5324860" y="2988578"/>
                </a:lnTo>
                <a:lnTo>
                  <a:pt x="0" y="2988578"/>
                </a:lnTo>
                <a:lnTo>
                  <a:pt x="0" y="0"/>
                </a:lnTo>
                <a:close/>
              </a:path>
            </a:pathLst>
          </a:custGeom>
          <a:blipFill>
            <a:blip r:embed="rId10"/>
            <a:stretch>
              <a:fillRect l="0" t="0" r="0" b="0"/>
            </a:stretch>
          </a:blipFill>
        </p:spPr>
      </p:sp>
      <p:sp>
        <p:nvSpPr>
          <p:cNvPr name="TextBox 17" id="17"/>
          <p:cNvSpPr txBox="true"/>
          <p:nvPr/>
        </p:nvSpPr>
        <p:spPr>
          <a:xfrm rot="0">
            <a:off x="1473217" y="7071994"/>
            <a:ext cx="8618109" cy="252412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Quelles traces du passé trouve-t-on dans le village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En connais-tu d’autres ?</a:t>
            </a:r>
          </a:p>
        </p:txBody>
      </p:sp>
      <p:sp>
        <p:nvSpPr>
          <p:cNvPr name="TextBox 18" id="18"/>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1800AD"/>
                </a:solidFill>
                <a:latin typeface="Brasika"/>
                <a:ea typeface="Brasika"/>
                <a:cs typeface="Brasika"/>
                <a:sym typeface="Brasika"/>
              </a:rPr>
              <a:t>Doc 2</a:t>
            </a:r>
          </a:p>
        </p:txBody>
      </p:sp>
      <p:sp>
        <p:nvSpPr>
          <p:cNvPr name="TextBox 19" id="19"/>
          <p:cNvSpPr txBox="true"/>
          <p:nvPr/>
        </p:nvSpPr>
        <p:spPr>
          <a:xfrm rot="0">
            <a:off x="11408279" y="3095225"/>
            <a:ext cx="4355083" cy="257174"/>
          </a:xfrm>
          <a:prstGeom prst="rect">
            <a:avLst/>
          </a:prstGeom>
        </p:spPr>
        <p:txBody>
          <a:bodyPr anchor="t" rtlCol="false" tIns="0" lIns="0" bIns="0" rIns="0">
            <a:spAutoFit/>
          </a:bodyPr>
          <a:lstStyle/>
          <a:p>
            <a:pPr algn="ctr">
              <a:lnSpc>
                <a:spcPts val="2100"/>
              </a:lnSpc>
            </a:pPr>
            <a:r>
              <a:rPr lang="en-US" sz="1500">
                <a:solidFill>
                  <a:srgbClr val="000000"/>
                </a:solidFill>
                <a:latin typeface="Open Sans"/>
                <a:ea typeface="Open Sans"/>
                <a:cs typeface="Open Sans"/>
                <a:sym typeface="Open Sans"/>
              </a:rPr>
              <a:t>Le châ</a:t>
            </a:r>
            <a:r>
              <a:rPr lang="en-US" sz="1500">
                <a:solidFill>
                  <a:srgbClr val="000000"/>
                </a:solidFill>
                <a:latin typeface="Open Sans"/>
                <a:ea typeface="Open Sans"/>
                <a:cs typeface="Open Sans"/>
                <a:sym typeface="Open Sans"/>
              </a:rPr>
              <a:t>teau de Villeneuve, datant du 12ème siècle</a:t>
            </a:r>
          </a:p>
        </p:txBody>
      </p:sp>
      <p:sp>
        <p:nvSpPr>
          <p:cNvPr name="TextBox 20" id="20"/>
          <p:cNvSpPr txBox="true"/>
          <p:nvPr/>
        </p:nvSpPr>
        <p:spPr>
          <a:xfrm rot="0">
            <a:off x="10584563" y="9639250"/>
            <a:ext cx="5407149" cy="257174"/>
          </a:xfrm>
          <a:prstGeom prst="rect">
            <a:avLst/>
          </a:prstGeom>
        </p:spPr>
        <p:txBody>
          <a:bodyPr anchor="t" rtlCol="false" tIns="0" lIns="0" bIns="0" rIns="0">
            <a:spAutoFit/>
          </a:bodyPr>
          <a:lstStyle/>
          <a:p>
            <a:pPr algn="ctr">
              <a:lnSpc>
                <a:spcPts val="2100"/>
              </a:lnSpc>
            </a:pPr>
            <a:r>
              <a:rPr lang="en-US" sz="1500">
                <a:solidFill>
                  <a:srgbClr val="000000"/>
                </a:solidFill>
                <a:latin typeface="Open Sans"/>
                <a:ea typeface="Open Sans"/>
                <a:cs typeface="Open Sans"/>
                <a:sym typeface="Open Sans"/>
              </a:rPr>
              <a:t>L’église rénovée avec des pierres de l’abbaye à partir de 1839</a:t>
            </a:r>
          </a:p>
        </p:txBody>
      </p:sp>
      <p:sp>
        <p:nvSpPr>
          <p:cNvPr name="TextBox 21" id="21"/>
          <p:cNvSpPr txBox="true"/>
          <p:nvPr/>
        </p:nvSpPr>
        <p:spPr>
          <a:xfrm rot="0">
            <a:off x="1718709" y="3129064"/>
            <a:ext cx="4397871" cy="257174"/>
          </a:xfrm>
          <a:prstGeom prst="rect">
            <a:avLst/>
          </a:prstGeom>
        </p:spPr>
        <p:txBody>
          <a:bodyPr anchor="t" rtlCol="false" tIns="0" lIns="0" bIns="0" rIns="0">
            <a:spAutoFit/>
          </a:bodyPr>
          <a:lstStyle/>
          <a:p>
            <a:pPr algn="ctr">
              <a:lnSpc>
                <a:spcPts val="2100"/>
              </a:lnSpc>
            </a:pPr>
            <a:r>
              <a:rPr lang="en-US" sz="1500">
                <a:solidFill>
                  <a:srgbClr val="000000"/>
                </a:solidFill>
                <a:latin typeface="Open Sans"/>
                <a:ea typeface="Open Sans"/>
                <a:cs typeface="Open Sans"/>
                <a:sym typeface="Open Sans"/>
              </a:rPr>
              <a:t>Le château de Bonnevaux datant du 19ème siècle</a:t>
            </a:r>
          </a:p>
        </p:txBody>
      </p:sp>
      <p:sp>
        <p:nvSpPr>
          <p:cNvPr name="TextBox 22" id="22"/>
          <p:cNvSpPr txBox="true"/>
          <p:nvPr/>
        </p:nvSpPr>
        <p:spPr>
          <a:xfrm rot="0">
            <a:off x="6833278" y="3129064"/>
            <a:ext cx="4174852" cy="257174"/>
          </a:xfrm>
          <a:prstGeom prst="rect">
            <a:avLst/>
          </a:prstGeom>
        </p:spPr>
        <p:txBody>
          <a:bodyPr anchor="t" rtlCol="false" tIns="0" lIns="0" bIns="0" rIns="0">
            <a:spAutoFit/>
          </a:bodyPr>
          <a:lstStyle/>
          <a:p>
            <a:pPr algn="ctr">
              <a:lnSpc>
                <a:spcPts val="2100"/>
              </a:lnSpc>
            </a:pPr>
            <a:r>
              <a:rPr lang="en-US" sz="1500">
                <a:solidFill>
                  <a:srgbClr val="000000"/>
                </a:solidFill>
                <a:latin typeface="Open Sans"/>
                <a:ea typeface="Open Sans"/>
                <a:cs typeface="Open Sans"/>
                <a:sym typeface="Open Sans"/>
              </a:rPr>
              <a:t>Chapelle en chataigner- château de Bonnevaux</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381364" cy="10500354"/>
          </a:xfrm>
          <a:custGeom>
            <a:avLst/>
            <a:gdLst/>
            <a:ahLst/>
            <a:cxnLst/>
            <a:rect r="r" b="b" t="t" l="l"/>
            <a:pathLst>
              <a:path h="10500354" w="18381364">
                <a:moveTo>
                  <a:pt x="0" y="0"/>
                </a:moveTo>
                <a:lnTo>
                  <a:pt x="18381364" y="0"/>
                </a:lnTo>
                <a:lnTo>
                  <a:pt x="18381364" y="10500354"/>
                </a:lnTo>
                <a:lnTo>
                  <a:pt x="0" y="10500354"/>
                </a:lnTo>
                <a:lnTo>
                  <a:pt x="0" y="0"/>
                </a:lnTo>
                <a:close/>
              </a:path>
            </a:pathLst>
          </a:custGeom>
          <a:blipFill>
            <a:blip r:embed="rId2"/>
            <a:stretch>
              <a:fillRect l="0" t="0" r="0" b="0"/>
            </a:stretch>
          </a:blipFill>
        </p:spPr>
      </p:sp>
      <p:grpSp>
        <p:nvGrpSpPr>
          <p:cNvPr name="Group 3" id="3"/>
          <p:cNvGrpSpPr/>
          <p:nvPr/>
        </p:nvGrpSpPr>
        <p:grpSpPr>
          <a:xfrm rot="0">
            <a:off x="2595694" y="1028700"/>
            <a:ext cx="13096613" cy="1806592"/>
            <a:chOff x="0" y="0"/>
            <a:chExt cx="4471720" cy="616844"/>
          </a:xfrm>
        </p:grpSpPr>
        <p:sp>
          <p:nvSpPr>
            <p:cNvPr name="Freeform 4" id="4"/>
            <p:cNvSpPr/>
            <p:nvPr/>
          </p:nvSpPr>
          <p:spPr>
            <a:xfrm flipH="false" flipV="false" rot="0">
              <a:off x="38100" y="44450"/>
              <a:ext cx="4434890" cy="572394"/>
            </a:xfrm>
            <a:custGeom>
              <a:avLst/>
              <a:gdLst/>
              <a:ahLst/>
              <a:cxnLst/>
              <a:rect r="r" b="b" t="t" l="l"/>
              <a:pathLst>
                <a:path h="572394" w="4434890">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sp>
        <p:sp>
          <p:nvSpPr>
            <p:cNvPr name="Freeform 5" id="5"/>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FFFFF"/>
            </a:solidFill>
          </p:spPr>
        </p:sp>
        <p:sp>
          <p:nvSpPr>
            <p:cNvPr name="Freeform 6" id="6"/>
            <p:cNvSpPr/>
            <p:nvPr/>
          </p:nvSpPr>
          <p:spPr>
            <a:xfrm flipH="false" flipV="false" rot="0">
              <a:off x="-3810" y="0"/>
              <a:ext cx="4439970" cy="588904"/>
            </a:xfrm>
            <a:custGeom>
              <a:avLst/>
              <a:gdLst/>
              <a:ahLst/>
              <a:cxnLst/>
              <a:rect r="r" b="b" t="t" l="l"/>
              <a:pathLst>
                <a:path h="588904" w="4439970">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sp>
      </p:grpSp>
      <p:grpSp>
        <p:nvGrpSpPr>
          <p:cNvPr name="Group 7" id="7"/>
          <p:cNvGrpSpPr/>
          <p:nvPr/>
        </p:nvGrpSpPr>
        <p:grpSpPr>
          <a:xfrm rot="0">
            <a:off x="1028700" y="2835292"/>
            <a:ext cx="16230600" cy="7417041"/>
            <a:chOff x="0" y="0"/>
            <a:chExt cx="5541791" cy="2532481"/>
          </a:xfrm>
        </p:grpSpPr>
        <p:sp>
          <p:nvSpPr>
            <p:cNvPr name="Freeform 8" id="8"/>
            <p:cNvSpPr/>
            <p:nvPr/>
          </p:nvSpPr>
          <p:spPr>
            <a:xfrm flipH="false" flipV="false" rot="0">
              <a:off x="38100" y="44450"/>
              <a:ext cx="5504962" cy="2488031"/>
            </a:xfrm>
            <a:custGeom>
              <a:avLst/>
              <a:gdLst/>
              <a:ahLst/>
              <a:cxnLst/>
              <a:rect r="r" b="b" t="t" l="l"/>
              <a:pathLst>
                <a:path h="2488031" w="5504962">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sp>
        <p:sp>
          <p:nvSpPr>
            <p:cNvPr name="Freeform 9" id="9"/>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FFFFF"/>
            </a:solidFill>
          </p:spPr>
        </p:sp>
        <p:sp>
          <p:nvSpPr>
            <p:cNvPr name="Freeform 10" id="10"/>
            <p:cNvSpPr/>
            <p:nvPr/>
          </p:nvSpPr>
          <p:spPr>
            <a:xfrm flipH="false" flipV="false" rot="0">
              <a:off x="-3810" y="0"/>
              <a:ext cx="5510041" cy="2504542"/>
            </a:xfrm>
            <a:custGeom>
              <a:avLst/>
              <a:gdLst/>
              <a:ahLst/>
              <a:cxnLst/>
              <a:rect r="r" b="b" t="t" l="l"/>
              <a:pathLst>
                <a:path h="2504542" w="5510041">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sp>
      </p:grpSp>
      <p:sp>
        <p:nvSpPr>
          <p:cNvPr name="Freeform 11" id="11"/>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1028700" y="3132318"/>
            <a:ext cx="5650629" cy="2825315"/>
          </a:xfrm>
          <a:custGeom>
            <a:avLst/>
            <a:gdLst/>
            <a:ahLst/>
            <a:cxnLst/>
            <a:rect r="r" b="b" t="t" l="l"/>
            <a:pathLst>
              <a:path h="2825315" w="5650629">
                <a:moveTo>
                  <a:pt x="0" y="0"/>
                </a:moveTo>
                <a:lnTo>
                  <a:pt x="5650629" y="0"/>
                </a:lnTo>
                <a:lnTo>
                  <a:pt x="5650629" y="2825315"/>
                </a:lnTo>
                <a:lnTo>
                  <a:pt x="0" y="2825315"/>
                </a:lnTo>
                <a:lnTo>
                  <a:pt x="0" y="0"/>
                </a:lnTo>
                <a:close/>
              </a:path>
            </a:pathLst>
          </a:custGeom>
          <a:blipFill>
            <a:blip r:embed="rId7"/>
            <a:stretch>
              <a:fillRect l="0" t="0" r="0" b="0"/>
            </a:stretch>
          </a:blipFill>
        </p:spPr>
      </p:sp>
      <p:sp>
        <p:nvSpPr>
          <p:cNvPr name="Freeform 14" id="14"/>
          <p:cNvSpPr/>
          <p:nvPr/>
        </p:nvSpPr>
        <p:spPr>
          <a:xfrm flipH="false" flipV="false" rot="0">
            <a:off x="6679329" y="3149635"/>
            <a:ext cx="5030131" cy="2807998"/>
          </a:xfrm>
          <a:custGeom>
            <a:avLst/>
            <a:gdLst/>
            <a:ahLst/>
            <a:cxnLst/>
            <a:rect r="r" b="b" t="t" l="l"/>
            <a:pathLst>
              <a:path h="2807998" w="5030131">
                <a:moveTo>
                  <a:pt x="0" y="0"/>
                </a:moveTo>
                <a:lnTo>
                  <a:pt x="5030132" y="0"/>
                </a:lnTo>
                <a:lnTo>
                  <a:pt x="5030132" y="2807998"/>
                </a:lnTo>
                <a:lnTo>
                  <a:pt x="0" y="2807998"/>
                </a:lnTo>
                <a:lnTo>
                  <a:pt x="0" y="0"/>
                </a:lnTo>
                <a:close/>
              </a:path>
            </a:pathLst>
          </a:custGeom>
          <a:blipFill>
            <a:blip r:embed="rId8"/>
            <a:stretch>
              <a:fillRect l="-6119" t="0" r="-6117" b="-527"/>
            </a:stretch>
          </a:blipFill>
        </p:spPr>
      </p:sp>
      <p:sp>
        <p:nvSpPr>
          <p:cNvPr name="Freeform 15" id="15"/>
          <p:cNvSpPr/>
          <p:nvPr/>
        </p:nvSpPr>
        <p:spPr>
          <a:xfrm flipH="false" flipV="false" rot="0">
            <a:off x="12165658" y="3238099"/>
            <a:ext cx="4276312" cy="2245064"/>
          </a:xfrm>
          <a:custGeom>
            <a:avLst/>
            <a:gdLst/>
            <a:ahLst/>
            <a:cxnLst/>
            <a:rect r="r" b="b" t="t" l="l"/>
            <a:pathLst>
              <a:path h="2245064" w="4276312">
                <a:moveTo>
                  <a:pt x="0" y="0"/>
                </a:moveTo>
                <a:lnTo>
                  <a:pt x="4276312" y="0"/>
                </a:lnTo>
                <a:lnTo>
                  <a:pt x="4276312" y="2245064"/>
                </a:lnTo>
                <a:lnTo>
                  <a:pt x="0" y="2245064"/>
                </a:lnTo>
                <a:lnTo>
                  <a:pt x="0" y="0"/>
                </a:lnTo>
                <a:close/>
              </a:path>
            </a:pathLst>
          </a:custGeom>
          <a:blipFill>
            <a:blip r:embed="rId9"/>
            <a:stretch>
              <a:fillRect l="0" t="0" r="0" b="0"/>
            </a:stretch>
          </a:blipFill>
        </p:spPr>
      </p:sp>
      <p:sp>
        <p:nvSpPr>
          <p:cNvPr name="Freeform 16" id="16"/>
          <p:cNvSpPr/>
          <p:nvPr/>
        </p:nvSpPr>
        <p:spPr>
          <a:xfrm flipH="false" flipV="false" rot="0">
            <a:off x="10726094" y="6500558"/>
            <a:ext cx="5715876" cy="3200891"/>
          </a:xfrm>
          <a:custGeom>
            <a:avLst/>
            <a:gdLst/>
            <a:ahLst/>
            <a:cxnLst/>
            <a:rect r="r" b="b" t="t" l="l"/>
            <a:pathLst>
              <a:path h="3200891" w="5715876">
                <a:moveTo>
                  <a:pt x="0" y="0"/>
                </a:moveTo>
                <a:lnTo>
                  <a:pt x="5715876" y="0"/>
                </a:lnTo>
                <a:lnTo>
                  <a:pt x="5715876" y="3200890"/>
                </a:lnTo>
                <a:lnTo>
                  <a:pt x="0" y="3200890"/>
                </a:lnTo>
                <a:lnTo>
                  <a:pt x="0" y="0"/>
                </a:lnTo>
                <a:close/>
              </a:path>
            </a:pathLst>
          </a:custGeom>
          <a:blipFill>
            <a:blip r:embed="rId10"/>
            <a:stretch>
              <a:fillRect l="0" t="0" r="0" b="0"/>
            </a:stretch>
          </a:blipFill>
        </p:spPr>
      </p:sp>
      <p:sp>
        <p:nvSpPr>
          <p:cNvPr name="TextBox 17" id="17"/>
          <p:cNvSpPr txBox="true"/>
          <p:nvPr/>
        </p:nvSpPr>
        <p:spPr>
          <a:xfrm rot="0">
            <a:off x="1473217" y="6722980"/>
            <a:ext cx="8618109" cy="252412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Quels équipements à destination de la population y trouve-t-on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En connais-tu d’autres ?</a:t>
            </a:r>
          </a:p>
        </p:txBody>
      </p:sp>
      <p:sp>
        <p:nvSpPr>
          <p:cNvPr name="TextBox 18" id="18"/>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1800AD"/>
                </a:solidFill>
                <a:latin typeface="Brasika"/>
                <a:ea typeface="Brasika"/>
                <a:cs typeface="Brasika"/>
                <a:sym typeface="Brasika"/>
              </a:rPr>
              <a:t>Doc 3</a:t>
            </a:r>
          </a:p>
        </p:txBody>
      </p:sp>
      <p:sp>
        <p:nvSpPr>
          <p:cNvPr name="TextBox 19" id="19"/>
          <p:cNvSpPr txBox="true"/>
          <p:nvPr/>
        </p:nvSpPr>
        <p:spPr>
          <a:xfrm rot="0">
            <a:off x="8270231" y="2892461"/>
            <a:ext cx="2304752" cy="257174"/>
          </a:xfrm>
          <a:prstGeom prst="rect">
            <a:avLst/>
          </a:prstGeom>
        </p:spPr>
        <p:txBody>
          <a:bodyPr anchor="t" rtlCol="false" tIns="0" lIns="0" bIns="0" rIns="0">
            <a:spAutoFit/>
          </a:bodyPr>
          <a:lstStyle/>
          <a:p>
            <a:pPr algn="ctr">
              <a:lnSpc>
                <a:spcPts val="2100"/>
              </a:lnSpc>
            </a:pPr>
            <a:r>
              <a:rPr lang="en-US" sz="1500">
                <a:solidFill>
                  <a:srgbClr val="000000"/>
                </a:solidFill>
                <a:latin typeface="Open Sans"/>
                <a:ea typeface="Open Sans"/>
                <a:cs typeface="Open Sans"/>
                <a:sym typeface="Open Sans"/>
              </a:rPr>
              <a:t>L’école construite en 1887</a:t>
            </a:r>
          </a:p>
        </p:txBody>
      </p:sp>
      <p:sp>
        <p:nvSpPr>
          <p:cNvPr name="TextBox 20" id="20"/>
          <p:cNvSpPr txBox="true"/>
          <p:nvPr/>
        </p:nvSpPr>
        <p:spPr>
          <a:xfrm rot="0">
            <a:off x="3439865" y="2875144"/>
            <a:ext cx="867966" cy="257174"/>
          </a:xfrm>
          <a:prstGeom prst="rect">
            <a:avLst/>
          </a:prstGeom>
        </p:spPr>
        <p:txBody>
          <a:bodyPr anchor="t" rtlCol="false" tIns="0" lIns="0" bIns="0" rIns="0">
            <a:spAutoFit/>
          </a:bodyPr>
          <a:lstStyle/>
          <a:p>
            <a:pPr algn="ctr">
              <a:lnSpc>
                <a:spcPts val="2100"/>
              </a:lnSpc>
            </a:pPr>
            <a:r>
              <a:rPr lang="en-US" sz="1500">
                <a:solidFill>
                  <a:srgbClr val="000000"/>
                </a:solidFill>
                <a:latin typeface="Open Sans"/>
                <a:ea typeface="Open Sans"/>
                <a:cs typeface="Open Sans"/>
                <a:sym typeface="Open Sans"/>
              </a:rPr>
              <a:t>La mairie </a:t>
            </a:r>
          </a:p>
        </p:txBody>
      </p:sp>
      <p:sp>
        <p:nvSpPr>
          <p:cNvPr name="TextBox 21" id="21"/>
          <p:cNvSpPr txBox="true"/>
          <p:nvPr/>
        </p:nvSpPr>
        <p:spPr>
          <a:xfrm rot="0">
            <a:off x="12165658" y="2893821"/>
            <a:ext cx="3210074" cy="257174"/>
          </a:xfrm>
          <a:prstGeom prst="rect">
            <a:avLst/>
          </a:prstGeom>
        </p:spPr>
        <p:txBody>
          <a:bodyPr anchor="t" rtlCol="false" tIns="0" lIns="0" bIns="0" rIns="0">
            <a:spAutoFit/>
          </a:bodyPr>
          <a:lstStyle/>
          <a:p>
            <a:pPr algn="ctr">
              <a:lnSpc>
                <a:spcPts val="2100"/>
              </a:lnSpc>
            </a:pPr>
            <a:r>
              <a:rPr lang="en-US" sz="1500">
                <a:solidFill>
                  <a:srgbClr val="000000"/>
                </a:solidFill>
                <a:latin typeface="Open Sans"/>
                <a:ea typeface="Open Sans"/>
                <a:cs typeface="Open Sans"/>
                <a:sym typeface="Open Sans"/>
              </a:rPr>
              <a:t>La salle des fêtes construite en 1972</a:t>
            </a:r>
          </a:p>
        </p:txBody>
      </p:sp>
      <p:sp>
        <p:nvSpPr>
          <p:cNvPr name="TextBox 22" id="22"/>
          <p:cNvSpPr txBox="true"/>
          <p:nvPr/>
        </p:nvSpPr>
        <p:spPr>
          <a:xfrm rot="0">
            <a:off x="10726094" y="6243383"/>
            <a:ext cx="3300264" cy="257174"/>
          </a:xfrm>
          <a:prstGeom prst="rect">
            <a:avLst/>
          </a:prstGeom>
        </p:spPr>
        <p:txBody>
          <a:bodyPr anchor="t" rtlCol="false" tIns="0" lIns="0" bIns="0" rIns="0">
            <a:spAutoFit/>
          </a:bodyPr>
          <a:lstStyle/>
          <a:p>
            <a:pPr algn="ctr">
              <a:lnSpc>
                <a:spcPts val="2100"/>
              </a:lnSpc>
            </a:pPr>
            <a:r>
              <a:rPr lang="en-US" sz="1500">
                <a:solidFill>
                  <a:srgbClr val="000000"/>
                </a:solidFill>
                <a:latin typeface="Open Sans"/>
                <a:ea typeface="Open Sans"/>
                <a:cs typeface="Open Sans"/>
                <a:sym typeface="Open Sans"/>
              </a:rPr>
              <a:t>Le stade de rugby - club créé en 1972</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381364" cy="10500354"/>
          </a:xfrm>
          <a:custGeom>
            <a:avLst/>
            <a:gdLst/>
            <a:ahLst/>
            <a:cxnLst/>
            <a:rect r="r" b="b" t="t" l="l"/>
            <a:pathLst>
              <a:path h="10500354" w="18381364">
                <a:moveTo>
                  <a:pt x="0" y="0"/>
                </a:moveTo>
                <a:lnTo>
                  <a:pt x="18381364" y="0"/>
                </a:lnTo>
                <a:lnTo>
                  <a:pt x="18381364" y="10500354"/>
                </a:lnTo>
                <a:lnTo>
                  <a:pt x="0" y="10500354"/>
                </a:lnTo>
                <a:lnTo>
                  <a:pt x="0" y="0"/>
                </a:lnTo>
                <a:close/>
              </a:path>
            </a:pathLst>
          </a:custGeom>
          <a:blipFill>
            <a:blip r:embed="rId2"/>
            <a:stretch>
              <a:fillRect l="0" t="0" r="0" b="0"/>
            </a:stretch>
          </a:blipFill>
        </p:spPr>
      </p:sp>
      <p:grpSp>
        <p:nvGrpSpPr>
          <p:cNvPr name="Group 3" id="3"/>
          <p:cNvGrpSpPr/>
          <p:nvPr/>
        </p:nvGrpSpPr>
        <p:grpSpPr>
          <a:xfrm rot="0">
            <a:off x="2595694" y="1028700"/>
            <a:ext cx="13096613" cy="1806592"/>
            <a:chOff x="0" y="0"/>
            <a:chExt cx="4471720" cy="616844"/>
          </a:xfrm>
        </p:grpSpPr>
        <p:sp>
          <p:nvSpPr>
            <p:cNvPr name="Freeform 4" id="4"/>
            <p:cNvSpPr/>
            <p:nvPr/>
          </p:nvSpPr>
          <p:spPr>
            <a:xfrm flipH="false" flipV="false" rot="0">
              <a:off x="38100" y="44450"/>
              <a:ext cx="4434890" cy="572394"/>
            </a:xfrm>
            <a:custGeom>
              <a:avLst/>
              <a:gdLst/>
              <a:ahLst/>
              <a:cxnLst/>
              <a:rect r="r" b="b" t="t" l="l"/>
              <a:pathLst>
                <a:path h="572394" w="4434890">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sp>
        <p:sp>
          <p:nvSpPr>
            <p:cNvPr name="Freeform 5" id="5"/>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FFFFF"/>
            </a:solidFill>
          </p:spPr>
        </p:sp>
        <p:sp>
          <p:nvSpPr>
            <p:cNvPr name="Freeform 6" id="6"/>
            <p:cNvSpPr/>
            <p:nvPr/>
          </p:nvSpPr>
          <p:spPr>
            <a:xfrm flipH="false" flipV="false" rot="0">
              <a:off x="-3810" y="0"/>
              <a:ext cx="4439970" cy="588904"/>
            </a:xfrm>
            <a:custGeom>
              <a:avLst/>
              <a:gdLst/>
              <a:ahLst/>
              <a:cxnLst/>
              <a:rect r="r" b="b" t="t" l="l"/>
              <a:pathLst>
                <a:path h="588904" w="4439970">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sp>
      </p:grpSp>
      <p:grpSp>
        <p:nvGrpSpPr>
          <p:cNvPr name="Group 7" id="7"/>
          <p:cNvGrpSpPr/>
          <p:nvPr/>
        </p:nvGrpSpPr>
        <p:grpSpPr>
          <a:xfrm rot="0">
            <a:off x="1028700" y="2835292"/>
            <a:ext cx="16230600" cy="7417041"/>
            <a:chOff x="0" y="0"/>
            <a:chExt cx="5541791" cy="2532481"/>
          </a:xfrm>
        </p:grpSpPr>
        <p:sp>
          <p:nvSpPr>
            <p:cNvPr name="Freeform 8" id="8"/>
            <p:cNvSpPr/>
            <p:nvPr/>
          </p:nvSpPr>
          <p:spPr>
            <a:xfrm flipH="false" flipV="false" rot="0">
              <a:off x="38100" y="44450"/>
              <a:ext cx="5504962" cy="2488031"/>
            </a:xfrm>
            <a:custGeom>
              <a:avLst/>
              <a:gdLst/>
              <a:ahLst/>
              <a:cxnLst/>
              <a:rect r="r" b="b" t="t" l="l"/>
              <a:pathLst>
                <a:path h="2488031" w="5504962">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sp>
        <p:sp>
          <p:nvSpPr>
            <p:cNvPr name="Freeform 9" id="9"/>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FFFFF"/>
            </a:solidFill>
          </p:spPr>
        </p:sp>
        <p:sp>
          <p:nvSpPr>
            <p:cNvPr name="Freeform 10" id="10"/>
            <p:cNvSpPr/>
            <p:nvPr/>
          </p:nvSpPr>
          <p:spPr>
            <a:xfrm flipH="false" flipV="false" rot="0">
              <a:off x="-3810" y="0"/>
              <a:ext cx="5510041" cy="2504542"/>
            </a:xfrm>
            <a:custGeom>
              <a:avLst/>
              <a:gdLst/>
              <a:ahLst/>
              <a:cxnLst/>
              <a:rect r="r" b="b" t="t" l="l"/>
              <a:pathLst>
                <a:path h="2504542" w="5510041">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sp>
      </p:grpSp>
      <p:sp>
        <p:nvSpPr>
          <p:cNvPr name="Freeform 11" id="11"/>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3" id="13"/>
          <p:cNvSpPr txBox="true"/>
          <p:nvPr/>
        </p:nvSpPr>
        <p:spPr>
          <a:xfrm rot="0">
            <a:off x="11956510" y="3078912"/>
            <a:ext cx="5014284" cy="7675245"/>
          </a:xfrm>
          <a:prstGeom prst="rect">
            <a:avLst/>
          </a:prstGeom>
        </p:spPr>
        <p:txBody>
          <a:bodyPr anchor="t" rtlCol="false" tIns="0" lIns="0" bIns="0" rIns="0">
            <a:spAutoFit/>
          </a:bodyPr>
          <a:lstStyle/>
          <a:p>
            <a:pPr algn="l">
              <a:lnSpc>
                <a:spcPts val="4619"/>
              </a:lnSpc>
            </a:pPr>
            <a:r>
              <a:rPr lang="en-US" sz="4199">
                <a:solidFill>
                  <a:srgbClr val="404040"/>
                </a:solidFill>
                <a:latin typeface="Bubblebody Neue"/>
                <a:ea typeface="Bubblebody Neue"/>
                <a:cs typeface="Bubblebody Neue"/>
                <a:sym typeface="Bubblebody Neue"/>
              </a:rPr>
              <a:t>Dans quelle région la commune se situe-t-elle ?</a:t>
            </a:r>
          </a:p>
          <a:p>
            <a:pPr algn="l">
              <a:lnSpc>
                <a:spcPts val="4619"/>
              </a:lnSpc>
            </a:pPr>
          </a:p>
          <a:p>
            <a:pPr algn="l">
              <a:lnSpc>
                <a:spcPts val="4619"/>
              </a:lnSpc>
            </a:pPr>
            <a:r>
              <a:rPr lang="en-US" sz="4199">
                <a:solidFill>
                  <a:srgbClr val="404040"/>
                </a:solidFill>
                <a:latin typeface="Bubblebody Neue"/>
                <a:ea typeface="Bubblebody Neue"/>
                <a:cs typeface="Bubblebody Neue"/>
                <a:sym typeface="Bubblebody Neue"/>
              </a:rPr>
              <a:t>A quelle communauté de communes appartient-elle ?</a:t>
            </a:r>
          </a:p>
          <a:p>
            <a:pPr algn="l">
              <a:lnSpc>
                <a:spcPts val="4619"/>
              </a:lnSpc>
            </a:pPr>
          </a:p>
          <a:p>
            <a:pPr algn="l">
              <a:lnSpc>
                <a:spcPts val="4619"/>
              </a:lnSpc>
            </a:pPr>
            <a:r>
              <a:rPr lang="en-US" sz="4199">
                <a:solidFill>
                  <a:srgbClr val="404040"/>
                </a:solidFill>
                <a:latin typeface="Bubblebody Neue"/>
                <a:ea typeface="Bubblebody Neue"/>
                <a:cs typeface="Bubblebody Neue"/>
                <a:sym typeface="Bubblebody Neue"/>
              </a:rPr>
              <a:t>Qui a créé les nombreux étangs?</a:t>
            </a:r>
          </a:p>
          <a:p>
            <a:pPr algn="l">
              <a:lnSpc>
                <a:spcPts val="4949"/>
              </a:lnSpc>
            </a:pPr>
          </a:p>
          <a:p>
            <a:pPr algn="l">
              <a:lnSpc>
                <a:spcPts val="4949"/>
              </a:lnSpc>
            </a:pPr>
          </a:p>
        </p:txBody>
      </p:sp>
      <p:sp>
        <p:nvSpPr>
          <p:cNvPr name="TextBox 14" id="14"/>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1800AD"/>
                </a:solidFill>
                <a:latin typeface="Brasika"/>
                <a:ea typeface="Brasika"/>
                <a:cs typeface="Brasika"/>
                <a:sym typeface="Brasika"/>
              </a:rPr>
              <a:t>Doc 4</a:t>
            </a:r>
          </a:p>
        </p:txBody>
      </p:sp>
      <p:sp>
        <p:nvSpPr>
          <p:cNvPr name="TextBox 15" id="15"/>
          <p:cNvSpPr txBox="true"/>
          <p:nvPr/>
        </p:nvSpPr>
        <p:spPr>
          <a:xfrm rot="0">
            <a:off x="1231170" y="3002712"/>
            <a:ext cx="10343730" cy="7181215"/>
          </a:xfrm>
          <a:prstGeom prst="rect">
            <a:avLst/>
          </a:prstGeom>
        </p:spPr>
        <p:txBody>
          <a:bodyPr anchor="t" rtlCol="false" tIns="0" lIns="0" bIns="0" rIns="0">
            <a:spAutoFit/>
          </a:bodyPr>
          <a:lstStyle/>
          <a:p>
            <a:pPr algn="l">
              <a:lnSpc>
                <a:spcPts val="4759"/>
              </a:lnSpc>
            </a:pPr>
            <a:r>
              <a:rPr lang="en-US" sz="3399">
                <a:solidFill>
                  <a:srgbClr val="000000"/>
                </a:solidFill>
                <a:latin typeface="Open Sans"/>
                <a:ea typeface="Open Sans"/>
                <a:cs typeface="Open Sans"/>
                <a:sym typeface="Open Sans"/>
              </a:rPr>
              <a:t>Villeneuve-de-Marc est une </a:t>
            </a:r>
            <a:r>
              <a:rPr lang="en-US" sz="3399">
                <a:solidFill>
                  <a:srgbClr val="000000"/>
                </a:solidFill>
                <a:latin typeface="Open Sans"/>
                <a:ea typeface="Open Sans"/>
                <a:cs typeface="Open Sans"/>
                <a:sym typeface="Open Sans"/>
                <a:hlinkClick r:id="rId7" tooltip="https://fr.wikipedia.org/wiki/Commune_(France)"/>
              </a:rPr>
              <a:t>commune française</a:t>
            </a:r>
            <a:r>
              <a:rPr lang="en-US" sz="3399">
                <a:solidFill>
                  <a:srgbClr val="000000"/>
                </a:solidFill>
                <a:latin typeface="Open Sans"/>
                <a:ea typeface="Open Sans"/>
                <a:cs typeface="Open Sans"/>
                <a:sym typeface="Open Sans"/>
              </a:rPr>
              <a:t> située dans le </a:t>
            </a:r>
            <a:r>
              <a:rPr lang="en-US" sz="3399">
                <a:solidFill>
                  <a:srgbClr val="000000"/>
                </a:solidFill>
                <a:latin typeface="Open Sans"/>
                <a:ea typeface="Open Sans"/>
                <a:cs typeface="Open Sans"/>
                <a:sym typeface="Open Sans"/>
                <a:hlinkClick r:id="rId8" tooltip="https://fr.wikipedia.org/wiki/D%C3%A9partement_fran%C3%A7ais"/>
              </a:rPr>
              <a:t>département</a:t>
            </a:r>
            <a:r>
              <a:rPr lang="en-US" sz="3399">
                <a:solidFill>
                  <a:srgbClr val="000000"/>
                </a:solidFill>
                <a:latin typeface="Open Sans"/>
                <a:ea typeface="Open Sans"/>
                <a:cs typeface="Open Sans"/>
                <a:sym typeface="Open Sans"/>
              </a:rPr>
              <a:t> de l'</a:t>
            </a:r>
            <a:r>
              <a:rPr lang="en-US" sz="3399">
                <a:solidFill>
                  <a:srgbClr val="000000"/>
                </a:solidFill>
                <a:latin typeface="Open Sans"/>
                <a:ea typeface="Open Sans"/>
                <a:cs typeface="Open Sans"/>
                <a:sym typeface="Open Sans"/>
                <a:hlinkClick r:id="rId9" tooltip="https://fr.wikipedia.org/wiki/Is%C3%A8re_(d%C3%A9partement)"/>
              </a:rPr>
              <a:t>Isère</a:t>
            </a:r>
            <a:r>
              <a:rPr lang="en-US" sz="3399">
                <a:solidFill>
                  <a:srgbClr val="000000"/>
                </a:solidFill>
                <a:latin typeface="Open Sans"/>
                <a:ea typeface="Open Sans"/>
                <a:cs typeface="Open Sans"/>
                <a:sym typeface="Open Sans"/>
              </a:rPr>
              <a:t>, en </a:t>
            </a:r>
            <a:r>
              <a:rPr lang="en-US" sz="3399">
                <a:solidFill>
                  <a:srgbClr val="000000"/>
                </a:solidFill>
                <a:latin typeface="Open Sans"/>
                <a:ea typeface="Open Sans"/>
                <a:cs typeface="Open Sans"/>
                <a:sym typeface="Open Sans"/>
                <a:hlinkClick r:id="rId10" tooltip="https://fr.wikipedia.org/wiki/R%C3%A9gion_fran%C3%A7aise"/>
              </a:rPr>
              <a:t>région</a:t>
            </a:r>
            <a:r>
              <a:rPr lang="en-US" sz="3399">
                <a:solidFill>
                  <a:srgbClr val="000000"/>
                </a:solidFill>
                <a:latin typeface="Open Sans"/>
                <a:ea typeface="Open Sans"/>
                <a:cs typeface="Open Sans"/>
                <a:sym typeface="Open Sans"/>
              </a:rPr>
              <a:t> </a:t>
            </a:r>
            <a:r>
              <a:rPr lang="en-US" sz="3399">
                <a:solidFill>
                  <a:srgbClr val="000000"/>
                </a:solidFill>
                <a:latin typeface="Open Sans"/>
                <a:ea typeface="Open Sans"/>
                <a:cs typeface="Open Sans"/>
                <a:sym typeface="Open Sans"/>
                <a:hlinkClick r:id="rId11" tooltip="https://fr.wikipedia.org/wiki/Auvergne-Rh%C3%B4ne-Alpes"/>
              </a:rPr>
              <a:t>Auvergne-Rhône-Alpes</a:t>
            </a:r>
            <a:r>
              <a:rPr lang="en-US" sz="3399">
                <a:solidFill>
                  <a:srgbClr val="000000"/>
                </a:solidFill>
                <a:latin typeface="Open Sans"/>
                <a:ea typeface="Open Sans"/>
                <a:cs typeface="Open Sans"/>
                <a:sym typeface="Open Sans"/>
              </a:rPr>
              <a:t>. Ses habitants sont appelés les Villeneuvois.</a:t>
            </a:r>
          </a:p>
          <a:p>
            <a:pPr algn="l">
              <a:lnSpc>
                <a:spcPts val="4759"/>
              </a:lnSpc>
            </a:pPr>
          </a:p>
          <a:p>
            <a:pPr algn="l">
              <a:lnSpc>
                <a:spcPts val="4759"/>
              </a:lnSpc>
            </a:pPr>
            <a:r>
              <a:rPr lang="en-US" sz="3399">
                <a:solidFill>
                  <a:srgbClr val="000000"/>
                </a:solidFill>
                <a:latin typeface="Open Sans"/>
                <a:ea typeface="Open Sans"/>
                <a:cs typeface="Open Sans"/>
                <a:sym typeface="Open Sans"/>
              </a:rPr>
              <a:t>La commune fait partie de la communauté de communes de Bièvre-Isère.</a:t>
            </a:r>
          </a:p>
          <a:p>
            <a:pPr algn="l">
              <a:lnSpc>
                <a:spcPts val="4759"/>
              </a:lnSpc>
            </a:pPr>
          </a:p>
          <a:p>
            <a:pPr algn="l">
              <a:lnSpc>
                <a:spcPts val="4759"/>
              </a:lnSpc>
            </a:pPr>
            <a:r>
              <a:rPr lang="en-US" sz="3399">
                <a:solidFill>
                  <a:srgbClr val="000000"/>
                </a:solidFill>
                <a:latin typeface="Open Sans"/>
                <a:ea typeface="Open Sans"/>
                <a:cs typeface="Open Sans"/>
                <a:sym typeface="Open Sans"/>
              </a:rPr>
              <a:t>La commune héberge une partie du </a:t>
            </a:r>
            <a:r>
              <a:rPr lang="en-US" sz="3399">
                <a:solidFill>
                  <a:srgbClr val="000000"/>
                </a:solidFill>
                <a:latin typeface="Open Sans"/>
                <a:ea typeface="Open Sans"/>
                <a:cs typeface="Open Sans"/>
                <a:sym typeface="Open Sans"/>
                <a:hlinkClick r:id="rId12" tooltip="https://fr.wikipedia.org/wiki/For%C3%AAt_de_Bonnevaux"/>
              </a:rPr>
              <a:t>massif forestier de Bonnevaux</a:t>
            </a:r>
            <a:r>
              <a:rPr lang="en-US" sz="3399">
                <a:solidFill>
                  <a:srgbClr val="000000"/>
                </a:solidFill>
                <a:latin typeface="Open Sans"/>
                <a:ea typeface="Open Sans"/>
                <a:cs typeface="Open Sans"/>
                <a:sym typeface="Open Sans"/>
              </a:rPr>
              <a:t> qui compte de nombreux étangs, la plupart créés par les moines de l'abbaye.</a:t>
            </a:r>
          </a:p>
          <a:p>
            <a:pPr algn="l">
              <a:lnSpc>
                <a:spcPts val="4759"/>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381364" cy="10500354"/>
          </a:xfrm>
          <a:custGeom>
            <a:avLst/>
            <a:gdLst/>
            <a:ahLst/>
            <a:cxnLst/>
            <a:rect r="r" b="b" t="t" l="l"/>
            <a:pathLst>
              <a:path h="10500354" w="18381364">
                <a:moveTo>
                  <a:pt x="0" y="0"/>
                </a:moveTo>
                <a:lnTo>
                  <a:pt x="18381364" y="0"/>
                </a:lnTo>
                <a:lnTo>
                  <a:pt x="18381364" y="10500354"/>
                </a:lnTo>
                <a:lnTo>
                  <a:pt x="0" y="10500354"/>
                </a:lnTo>
                <a:lnTo>
                  <a:pt x="0" y="0"/>
                </a:lnTo>
                <a:close/>
              </a:path>
            </a:pathLst>
          </a:custGeom>
          <a:blipFill>
            <a:blip r:embed="rId2"/>
            <a:stretch>
              <a:fillRect l="0" t="0" r="0" b="0"/>
            </a:stretch>
          </a:blipFill>
        </p:spPr>
      </p:sp>
      <p:grpSp>
        <p:nvGrpSpPr>
          <p:cNvPr name="Group 3" id="3"/>
          <p:cNvGrpSpPr/>
          <p:nvPr/>
        </p:nvGrpSpPr>
        <p:grpSpPr>
          <a:xfrm rot="0">
            <a:off x="2595694" y="1028700"/>
            <a:ext cx="13096613" cy="1806592"/>
            <a:chOff x="0" y="0"/>
            <a:chExt cx="4471720" cy="616844"/>
          </a:xfrm>
        </p:grpSpPr>
        <p:sp>
          <p:nvSpPr>
            <p:cNvPr name="Freeform 4" id="4"/>
            <p:cNvSpPr/>
            <p:nvPr/>
          </p:nvSpPr>
          <p:spPr>
            <a:xfrm flipH="false" flipV="false" rot="0">
              <a:off x="38100" y="44450"/>
              <a:ext cx="4434890" cy="572394"/>
            </a:xfrm>
            <a:custGeom>
              <a:avLst/>
              <a:gdLst/>
              <a:ahLst/>
              <a:cxnLst/>
              <a:rect r="r" b="b" t="t" l="l"/>
              <a:pathLst>
                <a:path h="572394" w="4434890">
                  <a:moveTo>
                    <a:pt x="2540" y="541914"/>
                  </a:moveTo>
                  <a:cubicBezTo>
                    <a:pt x="0" y="550804"/>
                    <a:pt x="5080" y="557154"/>
                    <a:pt x="28814" y="558424"/>
                  </a:cubicBezTo>
                  <a:cubicBezTo>
                    <a:pt x="56284" y="559694"/>
                    <a:pt x="80320" y="559694"/>
                    <a:pt x="107789" y="559694"/>
                  </a:cubicBezTo>
                  <a:cubicBezTo>
                    <a:pt x="217668" y="560964"/>
                    <a:pt x="327546" y="560964"/>
                    <a:pt x="440858" y="562234"/>
                  </a:cubicBezTo>
                  <a:cubicBezTo>
                    <a:pt x="502665" y="563504"/>
                    <a:pt x="564472" y="564774"/>
                    <a:pt x="622845" y="566044"/>
                  </a:cubicBezTo>
                  <a:cubicBezTo>
                    <a:pt x="725856" y="567314"/>
                    <a:pt x="825433" y="567314"/>
                    <a:pt x="928444" y="568584"/>
                  </a:cubicBezTo>
                  <a:cubicBezTo>
                    <a:pt x="969649" y="568584"/>
                    <a:pt x="1007419" y="568584"/>
                    <a:pt x="1048624" y="567314"/>
                  </a:cubicBezTo>
                  <a:cubicBezTo>
                    <a:pt x="1065792" y="567314"/>
                    <a:pt x="1086395" y="566044"/>
                    <a:pt x="1103563" y="566044"/>
                  </a:cubicBezTo>
                  <a:cubicBezTo>
                    <a:pt x="1172237" y="567314"/>
                    <a:pt x="2545719" y="558424"/>
                    <a:pt x="2614393" y="559694"/>
                  </a:cubicBezTo>
                  <a:cubicBezTo>
                    <a:pt x="2710536" y="560964"/>
                    <a:pt x="2974932" y="560964"/>
                    <a:pt x="3071075" y="560964"/>
                  </a:cubicBezTo>
                  <a:cubicBezTo>
                    <a:pt x="3108846" y="560964"/>
                    <a:pt x="3143183" y="559694"/>
                    <a:pt x="3180954" y="559694"/>
                  </a:cubicBezTo>
                  <a:lnTo>
                    <a:pt x="3366374" y="563504"/>
                  </a:lnTo>
                  <a:cubicBezTo>
                    <a:pt x="3500288" y="566044"/>
                    <a:pt x="3630769" y="563504"/>
                    <a:pt x="3764683" y="567314"/>
                  </a:cubicBezTo>
                  <a:cubicBezTo>
                    <a:pt x="3987874" y="572394"/>
                    <a:pt x="4214499" y="566044"/>
                    <a:pt x="4370120" y="571124"/>
                  </a:cubicBezTo>
                  <a:cubicBezTo>
                    <a:pt x="4390440" y="572394"/>
                    <a:pt x="4410760" y="571124"/>
                    <a:pt x="4433620" y="571124"/>
                  </a:cubicBezTo>
                  <a:lnTo>
                    <a:pt x="4433620" y="511434"/>
                  </a:lnTo>
                  <a:cubicBezTo>
                    <a:pt x="4432350" y="472142"/>
                    <a:pt x="4431080" y="454026"/>
                    <a:pt x="4431080" y="434778"/>
                  </a:cubicBezTo>
                  <a:cubicBezTo>
                    <a:pt x="4431080" y="412510"/>
                    <a:pt x="4434890" y="389865"/>
                    <a:pt x="4428540" y="367597"/>
                  </a:cubicBezTo>
                  <a:cubicBezTo>
                    <a:pt x="4420920" y="352878"/>
                    <a:pt x="4409490" y="62644"/>
                    <a:pt x="4409490" y="47925"/>
                  </a:cubicBezTo>
                  <a:cubicBezTo>
                    <a:pt x="4406950" y="37735"/>
                    <a:pt x="4405680" y="27167"/>
                    <a:pt x="4403140" y="16977"/>
                  </a:cubicBezTo>
                  <a:cubicBezTo>
                    <a:pt x="4403140" y="13957"/>
                    <a:pt x="4401870" y="10938"/>
                    <a:pt x="4400600" y="6350"/>
                  </a:cubicBezTo>
                  <a:cubicBezTo>
                    <a:pt x="4390440" y="3810"/>
                    <a:pt x="4381550" y="2540"/>
                    <a:pt x="4371390" y="1270"/>
                  </a:cubicBezTo>
                  <a:cubicBezTo>
                    <a:pt x="4363770" y="0"/>
                    <a:pt x="4356150" y="1270"/>
                    <a:pt x="4349800" y="1270"/>
                  </a:cubicBezTo>
                  <a:lnTo>
                    <a:pt x="11645" y="6350"/>
                  </a:lnTo>
                  <a:lnTo>
                    <a:pt x="2540" y="541914"/>
                  </a:lnTo>
                  <a:close/>
                </a:path>
              </a:pathLst>
            </a:custGeom>
            <a:solidFill>
              <a:srgbClr val="2E2C2B"/>
            </a:solidFill>
          </p:spPr>
        </p:sp>
        <p:sp>
          <p:nvSpPr>
            <p:cNvPr name="Freeform 5" id="5"/>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FFFFF"/>
            </a:solidFill>
          </p:spPr>
        </p:sp>
        <p:sp>
          <p:nvSpPr>
            <p:cNvPr name="Freeform 6" id="6"/>
            <p:cNvSpPr/>
            <p:nvPr/>
          </p:nvSpPr>
          <p:spPr>
            <a:xfrm flipH="false" flipV="false" rot="0">
              <a:off x="-3810" y="0"/>
              <a:ext cx="4439970" cy="588904"/>
            </a:xfrm>
            <a:custGeom>
              <a:avLst/>
              <a:gdLst/>
              <a:ahLst/>
              <a:cxnLst/>
              <a:rect r="r" b="b" t="t" l="l"/>
              <a:pathLst>
                <a:path h="588904" w="4439970">
                  <a:moveTo>
                    <a:pt x="4405680" y="21590"/>
                  </a:moveTo>
                  <a:cubicBezTo>
                    <a:pt x="4406950" y="34290"/>
                    <a:pt x="4406950" y="44450"/>
                    <a:pt x="4408220" y="52746"/>
                  </a:cubicBezTo>
                  <a:cubicBezTo>
                    <a:pt x="4410760" y="62936"/>
                    <a:pt x="4412030" y="73504"/>
                    <a:pt x="4414570" y="83694"/>
                  </a:cubicBezTo>
                  <a:cubicBezTo>
                    <a:pt x="4414570" y="98414"/>
                    <a:pt x="4427270" y="388648"/>
                    <a:pt x="4433620" y="403367"/>
                  </a:cubicBezTo>
                  <a:cubicBezTo>
                    <a:pt x="4439970" y="425634"/>
                    <a:pt x="4436160" y="448279"/>
                    <a:pt x="4436160" y="470547"/>
                  </a:cubicBezTo>
                  <a:cubicBezTo>
                    <a:pt x="4436160" y="490173"/>
                    <a:pt x="4437430" y="508289"/>
                    <a:pt x="4438700" y="527944"/>
                  </a:cubicBezTo>
                  <a:lnTo>
                    <a:pt x="4438700" y="587634"/>
                  </a:lnTo>
                  <a:cubicBezTo>
                    <a:pt x="4415840" y="587634"/>
                    <a:pt x="4395520" y="588904"/>
                    <a:pt x="4375200" y="587634"/>
                  </a:cubicBezTo>
                  <a:cubicBezTo>
                    <a:pt x="4156831" y="582554"/>
                    <a:pt x="3930207" y="588904"/>
                    <a:pt x="3707016" y="583824"/>
                  </a:cubicBezTo>
                  <a:cubicBezTo>
                    <a:pt x="3573101" y="580014"/>
                    <a:pt x="3442621" y="582554"/>
                    <a:pt x="3308706" y="580014"/>
                  </a:cubicBezTo>
                  <a:lnTo>
                    <a:pt x="3123286" y="576204"/>
                  </a:lnTo>
                  <a:cubicBezTo>
                    <a:pt x="3085516" y="576204"/>
                    <a:pt x="3051179" y="577474"/>
                    <a:pt x="3013408" y="577474"/>
                  </a:cubicBezTo>
                  <a:cubicBezTo>
                    <a:pt x="2917264" y="576204"/>
                    <a:pt x="2652869" y="577474"/>
                    <a:pt x="2556725" y="576204"/>
                  </a:cubicBezTo>
                  <a:cubicBezTo>
                    <a:pt x="2488051" y="574934"/>
                    <a:pt x="1114570" y="583824"/>
                    <a:pt x="1045896" y="582554"/>
                  </a:cubicBezTo>
                  <a:cubicBezTo>
                    <a:pt x="1028727" y="582554"/>
                    <a:pt x="1008125" y="583824"/>
                    <a:pt x="990957" y="583824"/>
                  </a:cubicBezTo>
                  <a:cubicBezTo>
                    <a:pt x="949752" y="583824"/>
                    <a:pt x="911981" y="585094"/>
                    <a:pt x="870777" y="585094"/>
                  </a:cubicBezTo>
                  <a:cubicBezTo>
                    <a:pt x="767766" y="585094"/>
                    <a:pt x="668188" y="583824"/>
                    <a:pt x="565177" y="582554"/>
                  </a:cubicBezTo>
                  <a:cubicBezTo>
                    <a:pt x="503371" y="581284"/>
                    <a:pt x="441564" y="580014"/>
                    <a:pt x="383191" y="578744"/>
                  </a:cubicBezTo>
                  <a:cubicBezTo>
                    <a:pt x="273312" y="577474"/>
                    <a:pt x="163434" y="576204"/>
                    <a:pt x="5012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77591" y="30480"/>
                    <a:pt x="132531" y="29210"/>
                  </a:cubicBezTo>
                  <a:cubicBezTo>
                    <a:pt x="225241" y="25400"/>
                    <a:pt x="317951" y="22860"/>
                    <a:pt x="414094" y="20320"/>
                  </a:cubicBezTo>
                  <a:cubicBezTo>
                    <a:pt x="479335" y="17780"/>
                    <a:pt x="544575" y="16510"/>
                    <a:pt x="606382" y="13970"/>
                  </a:cubicBezTo>
                  <a:cubicBezTo>
                    <a:pt x="668188" y="11430"/>
                    <a:pt x="733429" y="8890"/>
                    <a:pt x="795235" y="8890"/>
                  </a:cubicBezTo>
                  <a:cubicBezTo>
                    <a:pt x="863910" y="7620"/>
                    <a:pt x="932584" y="10160"/>
                    <a:pt x="1001258" y="8890"/>
                  </a:cubicBezTo>
                  <a:cubicBezTo>
                    <a:pt x="1087100" y="8890"/>
                    <a:pt x="2642568" y="6350"/>
                    <a:pt x="2728411" y="5080"/>
                  </a:cubicBezTo>
                  <a:cubicBezTo>
                    <a:pt x="2810819" y="3810"/>
                    <a:pt x="2893228" y="2540"/>
                    <a:pt x="2979071" y="2540"/>
                  </a:cubicBezTo>
                  <a:cubicBezTo>
                    <a:pt x="3119853" y="1270"/>
                    <a:pt x="3257201" y="0"/>
                    <a:pt x="3397983" y="0"/>
                  </a:cubicBezTo>
                  <a:cubicBezTo>
                    <a:pt x="3456356" y="0"/>
                    <a:pt x="3518162" y="2540"/>
                    <a:pt x="3576535" y="2540"/>
                  </a:cubicBezTo>
                  <a:cubicBezTo>
                    <a:pt x="3737919" y="3810"/>
                    <a:pt x="3902737" y="5080"/>
                    <a:pt x="4064121" y="7620"/>
                  </a:cubicBezTo>
                  <a:cubicBezTo>
                    <a:pt x="4149964" y="8890"/>
                    <a:pt x="4235806" y="12700"/>
                    <a:pt x="4321649" y="16510"/>
                  </a:cubicBezTo>
                  <a:lnTo>
                    <a:pt x="4375200" y="16510"/>
                  </a:lnTo>
                  <a:cubicBezTo>
                    <a:pt x="4386630" y="17780"/>
                    <a:pt x="4395520" y="20320"/>
                    <a:pt x="4405680" y="21590"/>
                  </a:cubicBezTo>
                  <a:close/>
                  <a:moveTo>
                    <a:pt x="4415840" y="571124"/>
                  </a:moveTo>
                  <a:cubicBezTo>
                    <a:pt x="4417110" y="554614"/>
                    <a:pt x="4418380" y="541914"/>
                    <a:pt x="4418380" y="529214"/>
                  </a:cubicBezTo>
                  <a:cubicBezTo>
                    <a:pt x="4417110" y="506402"/>
                    <a:pt x="4415840" y="486399"/>
                    <a:pt x="4415840" y="464886"/>
                  </a:cubicBezTo>
                  <a:cubicBezTo>
                    <a:pt x="4415840" y="455073"/>
                    <a:pt x="4418380" y="445260"/>
                    <a:pt x="4417110" y="435447"/>
                  </a:cubicBezTo>
                  <a:cubicBezTo>
                    <a:pt x="4417110" y="426389"/>
                    <a:pt x="4415840" y="416954"/>
                    <a:pt x="4414570" y="407896"/>
                  </a:cubicBezTo>
                  <a:cubicBezTo>
                    <a:pt x="4409490" y="393931"/>
                    <a:pt x="4398060" y="104830"/>
                    <a:pt x="4398060" y="90865"/>
                  </a:cubicBezTo>
                  <a:cubicBezTo>
                    <a:pt x="4395520" y="79165"/>
                    <a:pt x="4392980" y="67088"/>
                    <a:pt x="4390440" y="55388"/>
                  </a:cubicBezTo>
                  <a:cubicBezTo>
                    <a:pt x="4389170" y="44450"/>
                    <a:pt x="4387900" y="43180"/>
                    <a:pt x="4369721" y="41910"/>
                  </a:cubicBezTo>
                  <a:cubicBezTo>
                    <a:pt x="4359420" y="41910"/>
                    <a:pt x="4352552" y="41910"/>
                    <a:pt x="4342251" y="40640"/>
                  </a:cubicBezTo>
                  <a:cubicBezTo>
                    <a:pt x="4256409" y="36830"/>
                    <a:pt x="4167132" y="31750"/>
                    <a:pt x="4081290" y="30480"/>
                  </a:cubicBezTo>
                  <a:cubicBezTo>
                    <a:pt x="3871834" y="26670"/>
                    <a:pt x="3658944" y="25400"/>
                    <a:pt x="3449488" y="22860"/>
                  </a:cubicBezTo>
                  <a:lnTo>
                    <a:pt x="3202262" y="22860"/>
                  </a:lnTo>
                  <a:cubicBezTo>
                    <a:pt x="3092383" y="22860"/>
                    <a:pt x="2982505" y="22860"/>
                    <a:pt x="2876060" y="24130"/>
                  </a:cubicBezTo>
                  <a:cubicBezTo>
                    <a:pt x="2783350" y="25400"/>
                    <a:pt x="1221015" y="29210"/>
                    <a:pt x="1128305" y="29210"/>
                  </a:cubicBezTo>
                  <a:cubicBezTo>
                    <a:pt x="977222" y="29210"/>
                    <a:pt x="826139" y="26670"/>
                    <a:pt x="675056" y="33020"/>
                  </a:cubicBezTo>
                  <a:cubicBezTo>
                    <a:pt x="596081" y="36830"/>
                    <a:pt x="520539" y="36830"/>
                    <a:pt x="444998" y="38100"/>
                  </a:cubicBezTo>
                  <a:cubicBezTo>
                    <a:pt x="314517" y="41910"/>
                    <a:pt x="184036" y="45720"/>
                    <a:pt x="53555"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84459" y="553344"/>
                    <a:pt x="132531" y="554614"/>
                    <a:pt x="177169" y="554614"/>
                  </a:cubicBezTo>
                  <a:cubicBezTo>
                    <a:pt x="242409" y="554614"/>
                    <a:pt x="311083" y="552074"/>
                    <a:pt x="376324" y="554614"/>
                  </a:cubicBezTo>
                  <a:cubicBezTo>
                    <a:pt x="482768" y="558424"/>
                    <a:pt x="589213" y="560964"/>
                    <a:pt x="695658" y="559694"/>
                  </a:cubicBezTo>
                  <a:cubicBezTo>
                    <a:pt x="764332" y="558424"/>
                    <a:pt x="829572" y="560964"/>
                    <a:pt x="898247" y="560964"/>
                  </a:cubicBezTo>
                  <a:cubicBezTo>
                    <a:pt x="997824" y="560964"/>
                    <a:pt x="1097401" y="559694"/>
                    <a:pt x="1196979" y="560964"/>
                  </a:cubicBezTo>
                  <a:cubicBezTo>
                    <a:pt x="1344628" y="562234"/>
                    <a:pt x="2965336" y="552074"/>
                    <a:pt x="3116419" y="554614"/>
                  </a:cubicBezTo>
                  <a:cubicBezTo>
                    <a:pt x="3181659" y="555884"/>
                    <a:pt x="3246900" y="557155"/>
                    <a:pt x="3308706" y="557155"/>
                  </a:cubicBezTo>
                  <a:cubicBezTo>
                    <a:pt x="3422019" y="559694"/>
                    <a:pt x="3531897" y="555884"/>
                    <a:pt x="3645209" y="559694"/>
                  </a:cubicBezTo>
                  <a:cubicBezTo>
                    <a:pt x="3737919" y="562234"/>
                    <a:pt x="3830629" y="562234"/>
                    <a:pt x="3923339" y="564774"/>
                  </a:cubicBezTo>
                  <a:cubicBezTo>
                    <a:pt x="4060688" y="568584"/>
                    <a:pt x="4198036" y="571124"/>
                    <a:pt x="4335384" y="572394"/>
                  </a:cubicBezTo>
                  <a:cubicBezTo>
                    <a:pt x="4377740" y="572394"/>
                    <a:pt x="4395520" y="571124"/>
                    <a:pt x="4415840" y="571124"/>
                  </a:cubicBezTo>
                  <a:close/>
                </a:path>
              </a:pathLst>
            </a:custGeom>
            <a:solidFill>
              <a:srgbClr val="FAF3E2"/>
            </a:solidFill>
          </p:spPr>
        </p:sp>
      </p:grpSp>
      <p:grpSp>
        <p:nvGrpSpPr>
          <p:cNvPr name="Group 7" id="7"/>
          <p:cNvGrpSpPr/>
          <p:nvPr/>
        </p:nvGrpSpPr>
        <p:grpSpPr>
          <a:xfrm rot="0">
            <a:off x="1028700" y="2835292"/>
            <a:ext cx="16230600" cy="7417041"/>
            <a:chOff x="0" y="0"/>
            <a:chExt cx="5541791" cy="2532481"/>
          </a:xfrm>
        </p:grpSpPr>
        <p:sp>
          <p:nvSpPr>
            <p:cNvPr name="Freeform 8" id="8"/>
            <p:cNvSpPr/>
            <p:nvPr/>
          </p:nvSpPr>
          <p:spPr>
            <a:xfrm flipH="false" flipV="false" rot="0">
              <a:off x="38100" y="44450"/>
              <a:ext cx="5504962" cy="2488031"/>
            </a:xfrm>
            <a:custGeom>
              <a:avLst/>
              <a:gdLst/>
              <a:ahLst/>
              <a:cxnLst/>
              <a:rect r="r" b="b" t="t" l="l"/>
              <a:pathLst>
                <a:path h="2488031" w="5504962">
                  <a:moveTo>
                    <a:pt x="2540" y="2457552"/>
                  </a:moveTo>
                  <a:cubicBezTo>
                    <a:pt x="0" y="2466442"/>
                    <a:pt x="5080" y="2472792"/>
                    <a:pt x="34642" y="2474062"/>
                  </a:cubicBezTo>
                  <a:cubicBezTo>
                    <a:pt x="68908" y="2475331"/>
                    <a:pt x="98890" y="2475331"/>
                    <a:pt x="133156" y="2475331"/>
                  </a:cubicBezTo>
                  <a:cubicBezTo>
                    <a:pt x="270219" y="2476602"/>
                    <a:pt x="407282" y="2476602"/>
                    <a:pt x="548628" y="2477872"/>
                  </a:cubicBezTo>
                  <a:cubicBezTo>
                    <a:pt x="625726" y="2479142"/>
                    <a:pt x="702823" y="2480412"/>
                    <a:pt x="775638" y="2481681"/>
                  </a:cubicBezTo>
                  <a:cubicBezTo>
                    <a:pt x="904135" y="2482952"/>
                    <a:pt x="1028348" y="2482952"/>
                    <a:pt x="1156844" y="2484222"/>
                  </a:cubicBezTo>
                  <a:cubicBezTo>
                    <a:pt x="1208243" y="2484222"/>
                    <a:pt x="1255358" y="2484222"/>
                    <a:pt x="1306757" y="2482952"/>
                  </a:cubicBezTo>
                  <a:cubicBezTo>
                    <a:pt x="1328173" y="2482952"/>
                    <a:pt x="1353872" y="2481681"/>
                    <a:pt x="1375288" y="2481681"/>
                  </a:cubicBezTo>
                  <a:cubicBezTo>
                    <a:pt x="1460953" y="2482952"/>
                    <a:pt x="3174239" y="2474062"/>
                    <a:pt x="3259903" y="2475331"/>
                  </a:cubicBezTo>
                  <a:cubicBezTo>
                    <a:pt x="3379833" y="2476602"/>
                    <a:pt x="3709641" y="2476602"/>
                    <a:pt x="3829570" y="2476602"/>
                  </a:cubicBezTo>
                  <a:cubicBezTo>
                    <a:pt x="3876686" y="2476602"/>
                    <a:pt x="3919518" y="2475331"/>
                    <a:pt x="3966633" y="2475331"/>
                  </a:cubicBezTo>
                  <a:lnTo>
                    <a:pt x="4197927" y="2479142"/>
                  </a:lnTo>
                  <a:cubicBezTo>
                    <a:pt x="4364972" y="2481681"/>
                    <a:pt x="4527734" y="2479142"/>
                    <a:pt x="4694780" y="2482952"/>
                  </a:cubicBezTo>
                  <a:cubicBezTo>
                    <a:pt x="4973189" y="2488031"/>
                    <a:pt x="5255881" y="2481681"/>
                    <a:pt x="5440192" y="2486762"/>
                  </a:cubicBezTo>
                  <a:cubicBezTo>
                    <a:pt x="5460512" y="2488031"/>
                    <a:pt x="5480831" y="2486762"/>
                    <a:pt x="5503692" y="2486762"/>
                  </a:cubicBezTo>
                  <a:lnTo>
                    <a:pt x="5503692" y="2427072"/>
                  </a:lnTo>
                  <a:cubicBezTo>
                    <a:pt x="5502422" y="2344370"/>
                    <a:pt x="5501151" y="2253256"/>
                    <a:pt x="5501151" y="2156447"/>
                  </a:cubicBezTo>
                  <a:cubicBezTo>
                    <a:pt x="5501151" y="2044453"/>
                    <a:pt x="5504962" y="1930561"/>
                    <a:pt x="5498612" y="1818566"/>
                  </a:cubicBezTo>
                  <a:cubicBezTo>
                    <a:pt x="5490992" y="1744536"/>
                    <a:pt x="5479562" y="284814"/>
                    <a:pt x="5479562" y="210784"/>
                  </a:cubicBezTo>
                  <a:cubicBezTo>
                    <a:pt x="5477022" y="159532"/>
                    <a:pt x="5475751" y="106382"/>
                    <a:pt x="5473212" y="55131"/>
                  </a:cubicBezTo>
                  <a:cubicBezTo>
                    <a:pt x="5473212" y="39945"/>
                    <a:pt x="5471942" y="24759"/>
                    <a:pt x="5470672" y="6350"/>
                  </a:cubicBezTo>
                  <a:cubicBezTo>
                    <a:pt x="5460512" y="3810"/>
                    <a:pt x="5451622" y="2540"/>
                    <a:pt x="5441462" y="1270"/>
                  </a:cubicBezTo>
                  <a:cubicBezTo>
                    <a:pt x="5433842" y="0"/>
                    <a:pt x="5426222" y="1270"/>
                    <a:pt x="5419872" y="1270"/>
                  </a:cubicBezTo>
                  <a:lnTo>
                    <a:pt x="13226" y="6350"/>
                  </a:lnTo>
                  <a:lnTo>
                    <a:pt x="2540" y="2457552"/>
                  </a:lnTo>
                  <a:close/>
                </a:path>
              </a:pathLst>
            </a:custGeom>
            <a:solidFill>
              <a:srgbClr val="2E2C2B"/>
            </a:solidFill>
          </p:spPr>
        </p:sp>
        <p:sp>
          <p:nvSpPr>
            <p:cNvPr name="Freeform 9" id="9"/>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FFFFF"/>
            </a:solidFill>
          </p:spPr>
        </p:sp>
        <p:sp>
          <p:nvSpPr>
            <p:cNvPr name="Freeform 10" id="10"/>
            <p:cNvSpPr/>
            <p:nvPr/>
          </p:nvSpPr>
          <p:spPr>
            <a:xfrm flipH="false" flipV="false" rot="0">
              <a:off x="-3810" y="0"/>
              <a:ext cx="5510041" cy="2504542"/>
            </a:xfrm>
            <a:custGeom>
              <a:avLst/>
              <a:gdLst/>
              <a:ahLst/>
              <a:cxnLst/>
              <a:rect r="r" b="b" t="t" l="l"/>
              <a:pathLst>
                <a:path h="2504542" w="5510041">
                  <a:moveTo>
                    <a:pt x="5475752" y="21590"/>
                  </a:moveTo>
                  <a:cubicBezTo>
                    <a:pt x="5477022" y="34290"/>
                    <a:pt x="5477022" y="44450"/>
                    <a:pt x="5478291" y="55922"/>
                  </a:cubicBezTo>
                  <a:cubicBezTo>
                    <a:pt x="5480832" y="107173"/>
                    <a:pt x="5482102" y="160323"/>
                    <a:pt x="5484641" y="211575"/>
                  </a:cubicBezTo>
                  <a:cubicBezTo>
                    <a:pt x="5484641" y="285605"/>
                    <a:pt x="5497341" y="1745328"/>
                    <a:pt x="5503691" y="1819358"/>
                  </a:cubicBezTo>
                  <a:cubicBezTo>
                    <a:pt x="5510041" y="1931352"/>
                    <a:pt x="5506232" y="2045244"/>
                    <a:pt x="5506232" y="2157238"/>
                  </a:cubicBezTo>
                  <a:cubicBezTo>
                    <a:pt x="5506232" y="2255945"/>
                    <a:pt x="5507502" y="2347059"/>
                    <a:pt x="5508772" y="2443581"/>
                  </a:cubicBezTo>
                  <a:lnTo>
                    <a:pt x="5508772" y="2503272"/>
                  </a:lnTo>
                  <a:cubicBezTo>
                    <a:pt x="5485911" y="2503272"/>
                    <a:pt x="5465591" y="2504542"/>
                    <a:pt x="5445272" y="2503272"/>
                  </a:cubicBezTo>
                  <a:cubicBezTo>
                    <a:pt x="5173578" y="2498192"/>
                    <a:pt x="4890886" y="2504542"/>
                    <a:pt x="4612477" y="2499462"/>
                  </a:cubicBezTo>
                  <a:cubicBezTo>
                    <a:pt x="4445431" y="2495652"/>
                    <a:pt x="4282669" y="2498192"/>
                    <a:pt x="4115624" y="2495652"/>
                  </a:cubicBezTo>
                  <a:lnTo>
                    <a:pt x="3884330" y="2491842"/>
                  </a:lnTo>
                  <a:cubicBezTo>
                    <a:pt x="3837215" y="2491842"/>
                    <a:pt x="3794383" y="2493112"/>
                    <a:pt x="3747267" y="2493112"/>
                  </a:cubicBezTo>
                  <a:cubicBezTo>
                    <a:pt x="3627337" y="2491842"/>
                    <a:pt x="3297529" y="2493112"/>
                    <a:pt x="3177600" y="2491842"/>
                  </a:cubicBezTo>
                  <a:cubicBezTo>
                    <a:pt x="3091935" y="2490572"/>
                    <a:pt x="1378649" y="2499462"/>
                    <a:pt x="1292985" y="2498192"/>
                  </a:cubicBezTo>
                  <a:cubicBezTo>
                    <a:pt x="1271569" y="2498192"/>
                    <a:pt x="1245870" y="2499462"/>
                    <a:pt x="1224454" y="2499462"/>
                  </a:cubicBezTo>
                  <a:cubicBezTo>
                    <a:pt x="1173055" y="2499462"/>
                    <a:pt x="1125940" y="2500731"/>
                    <a:pt x="1074541" y="2500731"/>
                  </a:cubicBezTo>
                  <a:cubicBezTo>
                    <a:pt x="946045" y="2500731"/>
                    <a:pt x="821831" y="2499462"/>
                    <a:pt x="693335" y="2498192"/>
                  </a:cubicBezTo>
                  <a:cubicBezTo>
                    <a:pt x="616237" y="2496922"/>
                    <a:pt x="539139" y="2495652"/>
                    <a:pt x="466325" y="2494381"/>
                  </a:cubicBezTo>
                  <a:cubicBezTo>
                    <a:pt x="329262" y="2493112"/>
                    <a:pt x="192199" y="2491842"/>
                    <a:pt x="50853" y="2491842"/>
                  </a:cubicBezTo>
                  <a:cubicBezTo>
                    <a:pt x="38100" y="2491842"/>
                    <a:pt x="29210" y="2491842"/>
                    <a:pt x="19050" y="2490572"/>
                  </a:cubicBezTo>
                  <a:cubicBezTo>
                    <a:pt x="10160" y="2489302"/>
                    <a:pt x="5080" y="2482952"/>
                    <a:pt x="7620" y="2474062"/>
                  </a:cubicBezTo>
                  <a:cubicBezTo>
                    <a:pt x="16510" y="2441970"/>
                    <a:pt x="12700" y="2394515"/>
                    <a:pt x="11430" y="2345161"/>
                  </a:cubicBezTo>
                  <a:cubicBezTo>
                    <a:pt x="10160" y="2244556"/>
                    <a:pt x="6350" y="2145849"/>
                    <a:pt x="7620" y="2045244"/>
                  </a:cubicBezTo>
                  <a:cubicBezTo>
                    <a:pt x="5080" y="1919963"/>
                    <a:pt x="0" y="369126"/>
                    <a:pt x="7620" y="241946"/>
                  </a:cubicBezTo>
                  <a:cubicBezTo>
                    <a:pt x="8890" y="217269"/>
                    <a:pt x="7620" y="190695"/>
                    <a:pt x="8890" y="166018"/>
                  </a:cubicBezTo>
                  <a:cubicBezTo>
                    <a:pt x="10160" y="126156"/>
                    <a:pt x="12700" y="82497"/>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486762"/>
                  </a:moveTo>
                  <a:cubicBezTo>
                    <a:pt x="5487182" y="2470252"/>
                    <a:pt x="5488452" y="2457552"/>
                    <a:pt x="5488452" y="2444852"/>
                  </a:cubicBezTo>
                  <a:cubicBezTo>
                    <a:pt x="5487182" y="2337569"/>
                    <a:pt x="5485911" y="2236963"/>
                    <a:pt x="5485911" y="2128766"/>
                  </a:cubicBezTo>
                  <a:cubicBezTo>
                    <a:pt x="5485911" y="2079412"/>
                    <a:pt x="5488452" y="2030059"/>
                    <a:pt x="5487182" y="1980705"/>
                  </a:cubicBezTo>
                  <a:cubicBezTo>
                    <a:pt x="5487182" y="1935148"/>
                    <a:pt x="5485911" y="1887693"/>
                    <a:pt x="5484641" y="1842136"/>
                  </a:cubicBezTo>
                  <a:cubicBezTo>
                    <a:pt x="5479561" y="1771903"/>
                    <a:pt x="5468132" y="317875"/>
                    <a:pt x="5468132" y="247641"/>
                  </a:cubicBezTo>
                  <a:cubicBezTo>
                    <a:pt x="5465591" y="188796"/>
                    <a:pt x="5463052" y="128054"/>
                    <a:pt x="5460511" y="6920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024"/>
                    <a:pt x="33020" y="76802"/>
                  </a:cubicBezTo>
                  <a:cubicBezTo>
                    <a:pt x="31750" y="110970"/>
                    <a:pt x="31750" y="145138"/>
                    <a:pt x="30480" y="179305"/>
                  </a:cubicBezTo>
                  <a:cubicBezTo>
                    <a:pt x="29210" y="236252"/>
                    <a:pt x="26670" y="291300"/>
                    <a:pt x="25400" y="348246"/>
                  </a:cubicBezTo>
                  <a:cubicBezTo>
                    <a:pt x="20320" y="408989"/>
                    <a:pt x="26670" y="1893388"/>
                    <a:pt x="29210" y="1954130"/>
                  </a:cubicBezTo>
                  <a:cubicBezTo>
                    <a:pt x="29210" y="2018670"/>
                    <a:pt x="29210" y="2085107"/>
                    <a:pt x="30480" y="2149646"/>
                  </a:cubicBezTo>
                  <a:cubicBezTo>
                    <a:pt x="30480" y="2197101"/>
                    <a:pt x="33020" y="2244556"/>
                    <a:pt x="33020" y="2292011"/>
                  </a:cubicBezTo>
                  <a:cubicBezTo>
                    <a:pt x="33020" y="2343263"/>
                    <a:pt x="33020" y="2394515"/>
                    <a:pt x="31750" y="2444852"/>
                  </a:cubicBezTo>
                  <a:lnTo>
                    <a:pt x="31750" y="2455012"/>
                  </a:lnTo>
                  <a:cubicBezTo>
                    <a:pt x="31750" y="2465172"/>
                    <a:pt x="35560" y="2468982"/>
                    <a:pt x="44450" y="2468982"/>
                  </a:cubicBezTo>
                  <a:cubicBezTo>
                    <a:pt x="93685" y="2468982"/>
                    <a:pt x="153650" y="2470252"/>
                    <a:pt x="209332" y="2470252"/>
                  </a:cubicBezTo>
                  <a:cubicBezTo>
                    <a:pt x="290713" y="2470252"/>
                    <a:pt x="376377" y="2467712"/>
                    <a:pt x="457758" y="2470252"/>
                  </a:cubicBezTo>
                  <a:cubicBezTo>
                    <a:pt x="590538" y="2474062"/>
                    <a:pt x="723317" y="2476602"/>
                    <a:pt x="856097" y="2475332"/>
                  </a:cubicBezTo>
                  <a:cubicBezTo>
                    <a:pt x="941761" y="2474062"/>
                    <a:pt x="1023143" y="2476602"/>
                    <a:pt x="1108807" y="2476602"/>
                  </a:cubicBezTo>
                  <a:cubicBezTo>
                    <a:pt x="1233020" y="2476602"/>
                    <a:pt x="1357233" y="2475332"/>
                    <a:pt x="1481447" y="2476602"/>
                  </a:cubicBezTo>
                  <a:cubicBezTo>
                    <a:pt x="1665625" y="2477872"/>
                    <a:pt x="3687302" y="2467712"/>
                    <a:pt x="3875764" y="2470252"/>
                  </a:cubicBezTo>
                  <a:cubicBezTo>
                    <a:pt x="3957145" y="2471522"/>
                    <a:pt x="4038526" y="2472792"/>
                    <a:pt x="4115624" y="2472792"/>
                  </a:cubicBezTo>
                  <a:cubicBezTo>
                    <a:pt x="4256970" y="2475332"/>
                    <a:pt x="4394033" y="2471522"/>
                    <a:pt x="4535379" y="2475332"/>
                  </a:cubicBezTo>
                  <a:cubicBezTo>
                    <a:pt x="4651026" y="2477872"/>
                    <a:pt x="4766672" y="2477872"/>
                    <a:pt x="4882319" y="2480412"/>
                  </a:cubicBezTo>
                  <a:cubicBezTo>
                    <a:pt x="5053648" y="2484222"/>
                    <a:pt x="5224977" y="2486762"/>
                    <a:pt x="5396305" y="2488032"/>
                  </a:cubicBezTo>
                  <a:cubicBezTo>
                    <a:pt x="5447811" y="2488032"/>
                    <a:pt x="5465591" y="2486762"/>
                    <a:pt x="5485911" y="2486762"/>
                  </a:cubicBezTo>
                  <a:close/>
                </a:path>
              </a:pathLst>
            </a:custGeom>
            <a:solidFill>
              <a:srgbClr val="FAF3E2"/>
            </a:solidFill>
          </p:spPr>
        </p:sp>
      </p:grpSp>
      <p:sp>
        <p:nvSpPr>
          <p:cNvPr name="Freeform 11" id="11"/>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1449013" y="3547020"/>
            <a:ext cx="10164547" cy="1664445"/>
          </a:xfrm>
          <a:custGeom>
            <a:avLst/>
            <a:gdLst/>
            <a:ahLst/>
            <a:cxnLst/>
            <a:rect r="r" b="b" t="t" l="l"/>
            <a:pathLst>
              <a:path h="1664445" w="10164547">
                <a:moveTo>
                  <a:pt x="0" y="0"/>
                </a:moveTo>
                <a:lnTo>
                  <a:pt x="10164547" y="0"/>
                </a:lnTo>
                <a:lnTo>
                  <a:pt x="10164547" y="1664444"/>
                </a:lnTo>
                <a:lnTo>
                  <a:pt x="0" y="1664444"/>
                </a:lnTo>
                <a:lnTo>
                  <a:pt x="0" y="0"/>
                </a:lnTo>
                <a:close/>
              </a:path>
            </a:pathLst>
          </a:custGeom>
          <a:blipFill>
            <a:blip r:embed="rId7"/>
            <a:stretch>
              <a:fillRect l="0" t="0" r="0" b="0"/>
            </a:stretch>
          </a:blipFill>
        </p:spPr>
      </p:sp>
      <p:sp>
        <p:nvSpPr>
          <p:cNvPr name="Freeform 14" id="14"/>
          <p:cNvSpPr/>
          <p:nvPr/>
        </p:nvSpPr>
        <p:spPr>
          <a:xfrm flipH="false" flipV="false" rot="0">
            <a:off x="1449013" y="6000156"/>
            <a:ext cx="10164547" cy="2058321"/>
          </a:xfrm>
          <a:custGeom>
            <a:avLst/>
            <a:gdLst/>
            <a:ahLst/>
            <a:cxnLst/>
            <a:rect r="r" b="b" t="t" l="l"/>
            <a:pathLst>
              <a:path h="2058321" w="10164547">
                <a:moveTo>
                  <a:pt x="0" y="0"/>
                </a:moveTo>
                <a:lnTo>
                  <a:pt x="10164547" y="0"/>
                </a:lnTo>
                <a:lnTo>
                  <a:pt x="10164547" y="2058320"/>
                </a:lnTo>
                <a:lnTo>
                  <a:pt x="0" y="2058320"/>
                </a:lnTo>
                <a:lnTo>
                  <a:pt x="0" y="0"/>
                </a:lnTo>
                <a:close/>
              </a:path>
            </a:pathLst>
          </a:custGeom>
          <a:blipFill>
            <a:blip r:embed="rId8"/>
            <a:stretch>
              <a:fillRect l="0" t="0" r="0" b="0"/>
            </a:stretch>
          </a:blipFill>
        </p:spPr>
      </p:sp>
      <p:sp>
        <p:nvSpPr>
          <p:cNvPr name="TextBox 15" id="15"/>
          <p:cNvSpPr txBox="true"/>
          <p:nvPr/>
        </p:nvSpPr>
        <p:spPr>
          <a:xfrm rot="0">
            <a:off x="11932305" y="3306877"/>
            <a:ext cx="4602803" cy="685800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Quelle est la population de la commune?</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Où travaillent les habitants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Que cela nous apprend-il ?</a:t>
            </a:r>
          </a:p>
          <a:p>
            <a:pPr algn="l">
              <a:lnSpc>
                <a:spcPts val="4949"/>
              </a:lnSpc>
            </a:pPr>
          </a:p>
          <a:p>
            <a:pPr algn="l">
              <a:lnSpc>
                <a:spcPts val="4949"/>
              </a:lnSpc>
            </a:pPr>
          </a:p>
        </p:txBody>
      </p:sp>
      <p:sp>
        <p:nvSpPr>
          <p:cNvPr name="TextBox 16" id="16"/>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1800AD"/>
                </a:solidFill>
                <a:latin typeface="Brasika"/>
                <a:ea typeface="Brasika"/>
                <a:cs typeface="Brasika"/>
                <a:sym typeface="Brasika"/>
              </a:rPr>
              <a:t>Doc 5</a:t>
            </a:r>
          </a:p>
        </p:txBody>
      </p:sp>
      <p:sp>
        <p:nvSpPr>
          <p:cNvPr name="TextBox 17" id="17"/>
          <p:cNvSpPr txBox="true"/>
          <p:nvPr/>
        </p:nvSpPr>
        <p:spPr>
          <a:xfrm rot="0">
            <a:off x="1449013" y="2973820"/>
            <a:ext cx="9714407" cy="580390"/>
          </a:xfrm>
          <a:prstGeom prst="rect">
            <a:avLst/>
          </a:prstGeom>
        </p:spPr>
        <p:txBody>
          <a:bodyPr anchor="t" rtlCol="false" tIns="0" lIns="0" bIns="0" rIns="0">
            <a:spAutoFit/>
          </a:bodyPr>
          <a:lstStyle/>
          <a:p>
            <a:pPr algn="l">
              <a:lnSpc>
                <a:spcPts val="4759"/>
              </a:lnSpc>
            </a:pPr>
            <a:r>
              <a:rPr lang="en-US" sz="3399">
                <a:solidFill>
                  <a:srgbClr val="000000"/>
                </a:solidFill>
                <a:latin typeface="Open Sans"/>
                <a:ea typeface="Open Sans"/>
                <a:cs typeface="Open Sans"/>
                <a:sym typeface="Open Sans"/>
              </a:rPr>
              <a:t>Population - source Insee</a:t>
            </a:r>
          </a:p>
        </p:txBody>
      </p:sp>
      <p:sp>
        <p:nvSpPr>
          <p:cNvPr name="TextBox 18" id="18"/>
          <p:cNvSpPr txBox="true"/>
          <p:nvPr/>
        </p:nvSpPr>
        <p:spPr>
          <a:xfrm rot="0">
            <a:off x="1449013" y="5282278"/>
            <a:ext cx="9714407" cy="580390"/>
          </a:xfrm>
          <a:prstGeom prst="rect">
            <a:avLst/>
          </a:prstGeom>
        </p:spPr>
        <p:txBody>
          <a:bodyPr anchor="t" rtlCol="false" tIns="0" lIns="0" bIns="0" rIns="0">
            <a:spAutoFit/>
          </a:bodyPr>
          <a:lstStyle/>
          <a:p>
            <a:pPr algn="l">
              <a:lnSpc>
                <a:spcPts val="4759"/>
              </a:lnSpc>
            </a:pPr>
            <a:r>
              <a:rPr lang="en-US" sz="3399">
                <a:solidFill>
                  <a:srgbClr val="000000"/>
                </a:solidFill>
                <a:latin typeface="Open Sans"/>
                <a:ea typeface="Open Sans"/>
                <a:cs typeface="Open Sans"/>
                <a:sym typeface="Open Sans"/>
              </a:rPr>
              <a:t>Lieu de travail des actifs - source Insee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381364" cy="10500354"/>
          </a:xfrm>
          <a:custGeom>
            <a:avLst/>
            <a:gdLst/>
            <a:ahLst/>
            <a:cxnLst/>
            <a:rect r="r" b="b" t="t" l="l"/>
            <a:pathLst>
              <a:path h="10500354" w="18381364">
                <a:moveTo>
                  <a:pt x="0" y="0"/>
                </a:moveTo>
                <a:lnTo>
                  <a:pt x="18381364" y="0"/>
                </a:lnTo>
                <a:lnTo>
                  <a:pt x="18381364" y="10500354"/>
                </a:lnTo>
                <a:lnTo>
                  <a:pt x="0" y="10500354"/>
                </a:lnTo>
                <a:lnTo>
                  <a:pt x="0" y="0"/>
                </a:lnTo>
                <a:close/>
              </a:path>
            </a:pathLst>
          </a:custGeom>
          <a:blipFill>
            <a:blip r:embed="rId2"/>
            <a:stretch>
              <a:fillRect l="0" t="0" r="0" b="0"/>
            </a:stretch>
          </a:blipFill>
        </p:spPr>
      </p:sp>
      <p:grpSp>
        <p:nvGrpSpPr>
          <p:cNvPr name="Group 3" id="3"/>
          <p:cNvGrpSpPr/>
          <p:nvPr/>
        </p:nvGrpSpPr>
        <p:grpSpPr>
          <a:xfrm rot="0">
            <a:off x="355768" y="1114505"/>
            <a:ext cx="8662112" cy="2260867"/>
            <a:chOff x="0" y="0"/>
            <a:chExt cx="2363330" cy="616844"/>
          </a:xfrm>
        </p:grpSpPr>
        <p:sp>
          <p:nvSpPr>
            <p:cNvPr name="Freeform 4" id="4"/>
            <p:cNvSpPr/>
            <p:nvPr/>
          </p:nvSpPr>
          <p:spPr>
            <a:xfrm flipH="false" flipV="false" rot="0">
              <a:off x="38100" y="44450"/>
              <a:ext cx="2326500" cy="572394"/>
            </a:xfrm>
            <a:custGeom>
              <a:avLst/>
              <a:gdLst/>
              <a:ahLst/>
              <a:cxnLst/>
              <a:rect r="r" b="b" t="t" l="l"/>
              <a:pathLst>
                <a:path h="572394" w="2326500">
                  <a:moveTo>
                    <a:pt x="2540" y="541914"/>
                  </a:moveTo>
                  <a:cubicBezTo>
                    <a:pt x="0" y="550804"/>
                    <a:pt x="5080" y="557154"/>
                    <a:pt x="17331" y="558424"/>
                  </a:cubicBezTo>
                  <a:cubicBezTo>
                    <a:pt x="31410" y="559694"/>
                    <a:pt x="43729" y="559694"/>
                    <a:pt x="57808" y="559694"/>
                  </a:cubicBezTo>
                  <a:cubicBezTo>
                    <a:pt x="114125" y="560964"/>
                    <a:pt x="170441" y="560964"/>
                    <a:pt x="228518" y="562234"/>
                  </a:cubicBezTo>
                  <a:cubicBezTo>
                    <a:pt x="260196" y="563504"/>
                    <a:pt x="291874" y="564774"/>
                    <a:pt x="321792" y="566044"/>
                  </a:cubicBezTo>
                  <a:cubicBezTo>
                    <a:pt x="374588" y="567314"/>
                    <a:pt x="425625" y="567314"/>
                    <a:pt x="478422" y="568584"/>
                  </a:cubicBezTo>
                  <a:cubicBezTo>
                    <a:pt x="499541" y="568584"/>
                    <a:pt x="518899" y="568584"/>
                    <a:pt x="540018" y="567314"/>
                  </a:cubicBezTo>
                  <a:cubicBezTo>
                    <a:pt x="548817" y="567314"/>
                    <a:pt x="559377" y="566044"/>
                    <a:pt x="568176" y="566044"/>
                  </a:cubicBezTo>
                  <a:cubicBezTo>
                    <a:pt x="603374" y="567314"/>
                    <a:pt x="1307330" y="558424"/>
                    <a:pt x="1342527" y="559694"/>
                  </a:cubicBezTo>
                  <a:cubicBezTo>
                    <a:pt x="1391804" y="560964"/>
                    <a:pt x="1527316" y="560964"/>
                    <a:pt x="1576593" y="560964"/>
                  </a:cubicBezTo>
                  <a:cubicBezTo>
                    <a:pt x="1595952" y="560964"/>
                    <a:pt x="1613551" y="559694"/>
                    <a:pt x="1632909" y="559694"/>
                  </a:cubicBezTo>
                  <a:lnTo>
                    <a:pt x="1727943" y="563504"/>
                  </a:lnTo>
                  <a:cubicBezTo>
                    <a:pt x="1796579" y="566044"/>
                    <a:pt x="1863455" y="563504"/>
                    <a:pt x="1932090" y="567314"/>
                  </a:cubicBezTo>
                  <a:cubicBezTo>
                    <a:pt x="2046483" y="572394"/>
                    <a:pt x="2162636" y="566044"/>
                    <a:pt x="2261730" y="571124"/>
                  </a:cubicBezTo>
                  <a:cubicBezTo>
                    <a:pt x="2282050" y="572394"/>
                    <a:pt x="2302370" y="571124"/>
                    <a:pt x="2325230" y="571124"/>
                  </a:cubicBezTo>
                  <a:lnTo>
                    <a:pt x="2325230" y="511434"/>
                  </a:lnTo>
                  <a:cubicBezTo>
                    <a:pt x="2323960" y="472142"/>
                    <a:pt x="2322690" y="454026"/>
                    <a:pt x="2322690" y="434778"/>
                  </a:cubicBezTo>
                  <a:cubicBezTo>
                    <a:pt x="2322690" y="412510"/>
                    <a:pt x="2326500" y="389865"/>
                    <a:pt x="2320150" y="367597"/>
                  </a:cubicBezTo>
                  <a:cubicBezTo>
                    <a:pt x="2312530" y="352878"/>
                    <a:pt x="2301100" y="62644"/>
                    <a:pt x="2301100" y="47925"/>
                  </a:cubicBezTo>
                  <a:cubicBezTo>
                    <a:pt x="2298560" y="37735"/>
                    <a:pt x="2297290" y="27167"/>
                    <a:pt x="2294750" y="16977"/>
                  </a:cubicBezTo>
                  <a:cubicBezTo>
                    <a:pt x="2294750" y="13957"/>
                    <a:pt x="2293480" y="10938"/>
                    <a:pt x="2292210" y="6350"/>
                  </a:cubicBezTo>
                  <a:cubicBezTo>
                    <a:pt x="2282050" y="3810"/>
                    <a:pt x="2273160" y="2540"/>
                    <a:pt x="2263000" y="1270"/>
                  </a:cubicBezTo>
                  <a:cubicBezTo>
                    <a:pt x="2255380" y="0"/>
                    <a:pt x="2247760" y="1270"/>
                    <a:pt x="2241410" y="1270"/>
                  </a:cubicBezTo>
                  <a:lnTo>
                    <a:pt x="8531" y="6350"/>
                  </a:lnTo>
                  <a:lnTo>
                    <a:pt x="2540" y="541914"/>
                  </a:lnTo>
                  <a:close/>
                </a:path>
              </a:pathLst>
            </a:custGeom>
            <a:solidFill>
              <a:srgbClr val="2E2C2B"/>
            </a:solidFill>
          </p:spPr>
        </p:sp>
        <p:sp>
          <p:nvSpPr>
            <p:cNvPr name="Freeform 5" id="5"/>
            <p:cNvSpPr/>
            <p:nvPr/>
          </p:nvSpPr>
          <p:spPr>
            <a:xfrm flipH="false" flipV="false" rot="0">
              <a:off x="11430" y="16510"/>
              <a:ext cx="2302370" cy="562234"/>
            </a:xfrm>
            <a:custGeom>
              <a:avLst/>
              <a:gdLst/>
              <a:ahLst/>
              <a:cxnLst/>
              <a:rect r="r" b="b" t="t" l="l"/>
              <a:pathLst>
                <a:path h="562234" w="2302370">
                  <a:moveTo>
                    <a:pt x="2302370" y="562234"/>
                  </a:moveTo>
                  <a:lnTo>
                    <a:pt x="0" y="554614"/>
                  </a:lnTo>
                  <a:lnTo>
                    <a:pt x="0" y="202677"/>
                  </a:lnTo>
                  <a:lnTo>
                    <a:pt x="7620" y="20320"/>
                  </a:lnTo>
                  <a:lnTo>
                    <a:pt x="1149211" y="0"/>
                  </a:lnTo>
                  <a:lnTo>
                    <a:pt x="2280780" y="8890"/>
                  </a:lnTo>
                  <a:close/>
                </a:path>
              </a:pathLst>
            </a:custGeom>
            <a:solidFill>
              <a:srgbClr val="FFFFFF"/>
            </a:solidFill>
          </p:spPr>
        </p:sp>
        <p:sp>
          <p:nvSpPr>
            <p:cNvPr name="Freeform 6" id="6"/>
            <p:cNvSpPr/>
            <p:nvPr/>
          </p:nvSpPr>
          <p:spPr>
            <a:xfrm flipH="false" flipV="false" rot="0">
              <a:off x="-3810" y="0"/>
              <a:ext cx="2331580" cy="588904"/>
            </a:xfrm>
            <a:custGeom>
              <a:avLst/>
              <a:gdLst/>
              <a:ahLst/>
              <a:cxnLst/>
              <a:rect r="r" b="b" t="t" l="l"/>
              <a:pathLst>
                <a:path h="588904" w="2331580">
                  <a:moveTo>
                    <a:pt x="2297290" y="21590"/>
                  </a:moveTo>
                  <a:cubicBezTo>
                    <a:pt x="2298560" y="34290"/>
                    <a:pt x="2298560" y="44450"/>
                    <a:pt x="2299830" y="52746"/>
                  </a:cubicBezTo>
                  <a:cubicBezTo>
                    <a:pt x="2302370" y="62936"/>
                    <a:pt x="2303640" y="73504"/>
                    <a:pt x="2306180" y="83694"/>
                  </a:cubicBezTo>
                  <a:cubicBezTo>
                    <a:pt x="2306180" y="98414"/>
                    <a:pt x="2318880" y="388648"/>
                    <a:pt x="2325230" y="403367"/>
                  </a:cubicBezTo>
                  <a:cubicBezTo>
                    <a:pt x="2331580" y="425634"/>
                    <a:pt x="2327770" y="448279"/>
                    <a:pt x="2327770" y="470547"/>
                  </a:cubicBezTo>
                  <a:cubicBezTo>
                    <a:pt x="2327770" y="490173"/>
                    <a:pt x="2329040" y="508289"/>
                    <a:pt x="2330310" y="527944"/>
                  </a:cubicBezTo>
                  <a:lnTo>
                    <a:pt x="2330310" y="587634"/>
                  </a:lnTo>
                  <a:cubicBezTo>
                    <a:pt x="2307450" y="587634"/>
                    <a:pt x="2287130" y="588904"/>
                    <a:pt x="2266810" y="587634"/>
                  </a:cubicBezTo>
                  <a:cubicBezTo>
                    <a:pt x="2153509" y="582554"/>
                    <a:pt x="2037356" y="588904"/>
                    <a:pt x="1922964" y="583824"/>
                  </a:cubicBezTo>
                  <a:cubicBezTo>
                    <a:pt x="1854328" y="580014"/>
                    <a:pt x="1787452" y="582554"/>
                    <a:pt x="1718816" y="580014"/>
                  </a:cubicBezTo>
                  <a:lnTo>
                    <a:pt x="1623782" y="576204"/>
                  </a:lnTo>
                  <a:cubicBezTo>
                    <a:pt x="1604424" y="576204"/>
                    <a:pt x="1586825" y="577474"/>
                    <a:pt x="1567466" y="577474"/>
                  </a:cubicBezTo>
                  <a:cubicBezTo>
                    <a:pt x="1518189" y="576204"/>
                    <a:pt x="1382677" y="577474"/>
                    <a:pt x="1333401" y="576204"/>
                  </a:cubicBezTo>
                  <a:cubicBezTo>
                    <a:pt x="1298203" y="574934"/>
                    <a:pt x="594247" y="583824"/>
                    <a:pt x="559049" y="582554"/>
                  </a:cubicBezTo>
                  <a:cubicBezTo>
                    <a:pt x="550250" y="582554"/>
                    <a:pt x="539691" y="583824"/>
                    <a:pt x="530891" y="583824"/>
                  </a:cubicBezTo>
                  <a:cubicBezTo>
                    <a:pt x="509772" y="583824"/>
                    <a:pt x="490414" y="585094"/>
                    <a:pt x="469295" y="585094"/>
                  </a:cubicBezTo>
                  <a:cubicBezTo>
                    <a:pt x="416498" y="585094"/>
                    <a:pt x="365462" y="583824"/>
                    <a:pt x="312665" y="582554"/>
                  </a:cubicBezTo>
                  <a:cubicBezTo>
                    <a:pt x="280987" y="581284"/>
                    <a:pt x="249309" y="580014"/>
                    <a:pt x="219391" y="578744"/>
                  </a:cubicBezTo>
                  <a:cubicBezTo>
                    <a:pt x="163074" y="577474"/>
                    <a:pt x="106758" y="576204"/>
                    <a:pt x="48682"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62761" y="30480"/>
                    <a:pt x="90919" y="29210"/>
                  </a:cubicBezTo>
                  <a:cubicBezTo>
                    <a:pt x="138436" y="25400"/>
                    <a:pt x="185953" y="22860"/>
                    <a:pt x="235230" y="20320"/>
                  </a:cubicBezTo>
                  <a:cubicBezTo>
                    <a:pt x="268668" y="17780"/>
                    <a:pt x="302106" y="16510"/>
                    <a:pt x="333784" y="13970"/>
                  </a:cubicBezTo>
                  <a:cubicBezTo>
                    <a:pt x="365462" y="11430"/>
                    <a:pt x="398899" y="8890"/>
                    <a:pt x="430578" y="8890"/>
                  </a:cubicBezTo>
                  <a:cubicBezTo>
                    <a:pt x="465775" y="7620"/>
                    <a:pt x="500973" y="10160"/>
                    <a:pt x="536171" y="8890"/>
                  </a:cubicBezTo>
                  <a:cubicBezTo>
                    <a:pt x="580168" y="8890"/>
                    <a:pt x="1377398" y="6350"/>
                    <a:pt x="1421395" y="5080"/>
                  </a:cubicBezTo>
                  <a:cubicBezTo>
                    <a:pt x="1463633" y="3810"/>
                    <a:pt x="1505870" y="2540"/>
                    <a:pt x="1549867" y="2540"/>
                  </a:cubicBezTo>
                  <a:cubicBezTo>
                    <a:pt x="1622023" y="1270"/>
                    <a:pt x="1692418" y="0"/>
                    <a:pt x="1764573" y="0"/>
                  </a:cubicBezTo>
                  <a:cubicBezTo>
                    <a:pt x="1794492" y="0"/>
                    <a:pt x="1826170" y="2540"/>
                    <a:pt x="1856088" y="2540"/>
                  </a:cubicBezTo>
                  <a:cubicBezTo>
                    <a:pt x="1938803" y="3810"/>
                    <a:pt x="2023277" y="5080"/>
                    <a:pt x="2105992" y="7620"/>
                  </a:cubicBezTo>
                  <a:cubicBezTo>
                    <a:pt x="2149989" y="8890"/>
                    <a:pt x="2193987" y="12700"/>
                    <a:pt x="2237984" y="16510"/>
                  </a:cubicBezTo>
                  <a:lnTo>
                    <a:pt x="2266810" y="16510"/>
                  </a:lnTo>
                  <a:cubicBezTo>
                    <a:pt x="2278240" y="17780"/>
                    <a:pt x="2287130" y="20320"/>
                    <a:pt x="2297290" y="21590"/>
                  </a:cubicBezTo>
                  <a:close/>
                  <a:moveTo>
                    <a:pt x="2307450" y="571124"/>
                  </a:moveTo>
                  <a:cubicBezTo>
                    <a:pt x="2308720" y="554614"/>
                    <a:pt x="2309990" y="541914"/>
                    <a:pt x="2309990" y="529214"/>
                  </a:cubicBezTo>
                  <a:cubicBezTo>
                    <a:pt x="2308720" y="506402"/>
                    <a:pt x="2307450" y="486399"/>
                    <a:pt x="2307450" y="464886"/>
                  </a:cubicBezTo>
                  <a:cubicBezTo>
                    <a:pt x="2307450" y="455073"/>
                    <a:pt x="2309990" y="445260"/>
                    <a:pt x="2308720" y="435447"/>
                  </a:cubicBezTo>
                  <a:cubicBezTo>
                    <a:pt x="2308720" y="426389"/>
                    <a:pt x="2307450" y="416954"/>
                    <a:pt x="2306180" y="407896"/>
                  </a:cubicBezTo>
                  <a:cubicBezTo>
                    <a:pt x="2301100" y="393931"/>
                    <a:pt x="2289670" y="104830"/>
                    <a:pt x="2289670" y="90865"/>
                  </a:cubicBezTo>
                  <a:cubicBezTo>
                    <a:pt x="2287130" y="79165"/>
                    <a:pt x="2284590" y="67088"/>
                    <a:pt x="2282050" y="55388"/>
                  </a:cubicBezTo>
                  <a:cubicBezTo>
                    <a:pt x="2280780" y="44450"/>
                    <a:pt x="2279510" y="43180"/>
                    <a:pt x="2262622" y="41910"/>
                  </a:cubicBezTo>
                  <a:cubicBezTo>
                    <a:pt x="2257343" y="41910"/>
                    <a:pt x="2253823" y="41910"/>
                    <a:pt x="2248543" y="40640"/>
                  </a:cubicBezTo>
                  <a:cubicBezTo>
                    <a:pt x="2204546" y="36830"/>
                    <a:pt x="2158789" y="31750"/>
                    <a:pt x="2114792" y="30480"/>
                  </a:cubicBezTo>
                  <a:cubicBezTo>
                    <a:pt x="2007438" y="26670"/>
                    <a:pt x="1898325" y="25400"/>
                    <a:pt x="1790972" y="22860"/>
                  </a:cubicBezTo>
                  <a:lnTo>
                    <a:pt x="1664260" y="22860"/>
                  </a:lnTo>
                  <a:cubicBezTo>
                    <a:pt x="1607943" y="22860"/>
                    <a:pt x="1551627" y="22860"/>
                    <a:pt x="1497070" y="24130"/>
                  </a:cubicBezTo>
                  <a:cubicBezTo>
                    <a:pt x="1449553" y="25400"/>
                    <a:pt x="648804" y="29210"/>
                    <a:pt x="601287" y="29210"/>
                  </a:cubicBezTo>
                  <a:cubicBezTo>
                    <a:pt x="523852" y="29210"/>
                    <a:pt x="446416" y="26670"/>
                    <a:pt x="368981" y="33020"/>
                  </a:cubicBezTo>
                  <a:cubicBezTo>
                    <a:pt x="328504" y="36830"/>
                    <a:pt x="289786" y="36830"/>
                    <a:pt x="251069" y="38100"/>
                  </a:cubicBezTo>
                  <a:cubicBezTo>
                    <a:pt x="184193" y="41910"/>
                    <a:pt x="117317" y="45720"/>
                    <a:pt x="50441"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66280" y="553344"/>
                    <a:pt x="90919" y="554614"/>
                    <a:pt x="113797" y="554614"/>
                  </a:cubicBezTo>
                  <a:cubicBezTo>
                    <a:pt x="147235" y="554614"/>
                    <a:pt x="182433" y="552074"/>
                    <a:pt x="215871" y="554614"/>
                  </a:cubicBezTo>
                  <a:cubicBezTo>
                    <a:pt x="270428" y="558424"/>
                    <a:pt x="324984" y="560964"/>
                    <a:pt x="379541" y="559694"/>
                  </a:cubicBezTo>
                  <a:cubicBezTo>
                    <a:pt x="414739" y="558424"/>
                    <a:pt x="448176" y="560964"/>
                    <a:pt x="483374" y="560964"/>
                  </a:cubicBezTo>
                  <a:cubicBezTo>
                    <a:pt x="534411" y="560964"/>
                    <a:pt x="585448" y="559694"/>
                    <a:pt x="636485" y="560964"/>
                  </a:cubicBezTo>
                  <a:cubicBezTo>
                    <a:pt x="712160" y="562234"/>
                    <a:pt x="1542827" y="552074"/>
                    <a:pt x="1620263" y="554614"/>
                  </a:cubicBezTo>
                  <a:cubicBezTo>
                    <a:pt x="1653701" y="555884"/>
                    <a:pt x="1687138" y="557155"/>
                    <a:pt x="1718816" y="557155"/>
                  </a:cubicBezTo>
                  <a:cubicBezTo>
                    <a:pt x="1776893" y="559694"/>
                    <a:pt x="1833209" y="555884"/>
                    <a:pt x="1891286" y="559694"/>
                  </a:cubicBezTo>
                  <a:cubicBezTo>
                    <a:pt x="1938803" y="562234"/>
                    <a:pt x="1986320" y="562234"/>
                    <a:pt x="2033837" y="564774"/>
                  </a:cubicBezTo>
                  <a:cubicBezTo>
                    <a:pt x="2104232" y="568584"/>
                    <a:pt x="2174628" y="571124"/>
                    <a:pt x="2245023" y="572394"/>
                  </a:cubicBezTo>
                  <a:cubicBezTo>
                    <a:pt x="2269350" y="572394"/>
                    <a:pt x="2287130" y="571124"/>
                    <a:pt x="2307450" y="571124"/>
                  </a:cubicBezTo>
                  <a:close/>
                </a:path>
              </a:pathLst>
            </a:custGeom>
            <a:solidFill>
              <a:srgbClr val="FAF3E2"/>
            </a:solidFill>
          </p:spPr>
        </p:sp>
      </p:grpSp>
      <p:grpSp>
        <p:nvGrpSpPr>
          <p:cNvPr name="Group 7" id="7"/>
          <p:cNvGrpSpPr/>
          <p:nvPr/>
        </p:nvGrpSpPr>
        <p:grpSpPr>
          <a:xfrm rot="0">
            <a:off x="9638118" y="1418524"/>
            <a:ext cx="7313555" cy="7449952"/>
            <a:chOff x="0" y="0"/>
            <a:chExt cx="2497147" cy="2543719"/>
          </a:xfrm>
        </p:grpSpPr>
        <p:sp>
          <p:nvSpPr>
            <p:cNvPr name="Freeform 8" id="8"/>
            <p:cNvSpPr/>
            <p:nvPr/>
          </p:nvSpPr>
          <p:spPr>
            <a:xfrm flipH="false" flipV="false" rot="0">
              <a:off x="38100" y="44450"/>
              <a:ext cx="2460317" cy="2499269"/>
            </a:xfrm>
            <a:custGeom>
              <a:avLst/>
              <a:gdLst/>
              <a:ahLst/>
              <a:cxnLst/>
              <a:rect r="r" b="b" t="t" l="l"/>
              <a:pathLst>
                <a:path h="2499269" w="2460317">
                  <a:moveTo>
                    <a:pt x="2540" y="2468789"/>
                  </a:moveTo>
                  <a:cubicBezTo>
                    <a:pt x="0" y="2477679"/>
                    <a:pt x="5080" y="2484029"/>
                    <a:pt x="18060" y="2485299"/>
                  </a:cubicBezTo>
                  <a:cubicBezTo>
                    <a:pt x="32989" y="2486569"/>
                    <a:pt x="46052" y="2486569"/>
                    <a:pt x="60981" y="2486569"/>
                  </a:cubicBezTo>
                  <a:cubicBezTo>
                    <a:pt x="120697" y="2487839"/>
                    <a:pt x="180412" y="2487839"/>
                    <a:pt x="241995" y="2489109"/>
                  </a:cubicBezTo>
                  <a:cubicBezTo>
                    <a:pt x="275585" y="2490379"/>
                    <a:pt x="309175" y="2491649"/>
                    <a:pt x="340899" y="2492919"/>
                  </a:cubicBezTo>
                  <a:cubicBezTo>
                    <a:pt x="396883" y="2494189"/>
                    <a:pt x="451001" y="2494189"/>
                    <a:pt x="506984" y="2495459"/>
                  </a:cubicBezTo>
                  <a:cubicBezTo>
                    <a:pt x="529378" y="2495459"/>
                    <a:pt x="549905" y="2495459"/>
                    <a:pt x="572299" y="2494189"/>
                  </a:cubicBezTo>
                  <a:cubicBezTo>
                    <a:pt x="581629" y="2494189"/>
                    <a:pt x="592826" y="2492919"/>
                    <a:pt x="602157" y="2492919"/>
                  </a:cubicBezTo>
                  <a:cubicBezTo>
                    <a:pt x="639479" y="2494189"/>
                    <a:pt x="1385929" y="2485299"/>
                    <a:pt x="1423251" y="2486569"/>
                  </a:cubicBezTo>
                  <a:cubicBezTo>
                    <a:pt x="1475503" y="2487839"/>
                    <a:pt x="1619194" y="2487839"/>
                    <a:pt x="1671446" y="2487839"/>
                  </a:cubicBezTo>
                  <a:cubicBezTo>
                    <a:pt x="1691973" y="2487839"/>
                    <a:pt x="1710635" y="2486569"/>
                    <a:pt x="1731162" y="2486569"/>
                  </a:cubicBezTo>
                  <a:lnTo>
                    <a:pt x="1831933" y="2490379"/>
                  </a:lnTo>
                  <a:cubicBezTo>
                    <a:pt x="1904711" y="2492919"/>
                    <a:pt x="1975624" y="2490379"/>
                    <a:pt x="2048403" y="2494189"/>
                  </a:cubicBezTo>
                  <a:cubicBezTo>
                    <a:pt x="2169701" y="2499269"/>
                    <a:pt x="2292865" y="2492919"/>
                    <a:pt x="2395547" y="2497999"/>
                  </a:cubicBezTo>
                  <a:cubicBezTo>
                    <a:pt x="2415867" y="2499269"/>
                    <a:pt x="2436187" y="2497999"/>
                    <a:pt x="2459047" y="2497999"/>
                  </a:cubicBezTo>
                  <a:lnTo>
                    <a:pt x="2459047" y="2438309"/>
                  </a:lnTo>
                  <a:cubicBezTo>
                    <a:pt x="2457777" y="2355353"/>
                    <a:pt x="2456507" y="2263810"/>
                    <a:pt x="2456507" y="2166547"/>
                  </a:cubicBezTo>
                  <a:cubicBezTo>
                    <a:pt x="2456507" y="2054026"/>
                    <a:pt x="2460317" y="1939598"/>
                    <a:pt x="2453967" y="1827078"/>
                  </a:cubicBezTo>
                  <a:cubicBezTo>
                    <a:pt x="2446347" y="1752700"/>
                    <a:pt x="2434917" y="286117"/>
                    <a:pt x="2434917" y="211739"/>
                  </a:cubicBezTo>
                  <a:cubicBezTo>
                    <a:pt x="2432377" y="160247"/>
                    <a:pt x="2431107" y="106847"/>
                    <a:pt x="2428567" y="55354"/>
                  </a:cubicBezTo>
                  <a:cubicBezTo>
                    <a:pt x="2428567" y="40097"/>
                    <a:pt x="2427297" y="24840"/>
                    <a:pt x="2426027" y="6350"/>
                  </a:cubicBezTo>
                  <a:cubicBezTo>
                    <a:pt x="2415867" y="3810"/>
                    <a:pt x="2406977" y="2540"/>
                    <a:pt x="2396817" y="1270"/>
                  </a:cubicBezTo>
                  <a:cubicBezTo>
                    <a:pt x="2389197" y="0"/>
                    <a:pt x="2381577" y="1270"/>
                    <a:pt x="2375227" y="1270"/>
                  </a:cubicBezTo>
                  <a:lnTo>
                    <a:pt x="8729" y="6350"/>
                  </a:lnTo>
                  <a:lnTo>
                    <a:pt x="2540" y="2468789"/>
                  </a:lnTo>
                  <a:close/>
                </a:path>
              </a:pathLst>
            </a:custGeom>
            <a:solidFill>
              <a:srgbClr val="2E2C2B"/>
            </a:solidFill>
          </p:spPr>
        </p:sp>
        <p:sp>
          <p:nvSpPr>
            <p:cNvPr name="Freeform 9" id="9"/>
            <p:cNvSpPr/>
            <p:nvPr/>
          </p:nvSpPr>
          <p:spPr>
            <a:xfrm flipH="false" flipV="false" rot="0">
              <a:off x="11430" y="16510"/>
              <a:ext cx="2436187" cy="2489109"/>
            </a:xfrm>
            <a:custGeom>
              <a:avLst/>
              <a:gdLst/>
              <a:ahLst/>
              <a:cxnLst/>
              <a:rect r="r" b="b" t="t" l="l"/>
              <a:pathLst>
                <a:path h="2489109" w="2436187">
                  <a:moveTo>
                    <a:pt x="2436187" y="2489109"/>
                  </a:moveTo>
                  <a:lnTo>
                    <a:pt x="0" y="2481489"/>
                  </a:lnTo>
                  <a:lnTo>
                    <a:pt x="0" y="880475"/>
                  </a:lnTo>
                  <a:lnTo>
                    <a:pt x="7620" y="20320"/>
                  </a:lnTo>
                  <a:lnTo>
                    <a:pt x="1216656" y="0"/>
                  </a:lnTo>
                  <a:lnTo>
                    <a:pt x="2414597" y="8890"/>
                  </a:lnTo>
                  <a:close/>
                </a:path>
              </a:pathLst>
            </a:custGeom>
            <a:solidFill>
              <a:srgbClr val="FFFFFF"/>
            </a:solidFill>
          </p:spPr>
        </p:sp>
        <p:sp>
          <p:nvSpPr>
            <p:cNvPr name="Freeform 10" id="10"/>
            <p:cNvSpPr/>
            <p:nvPr/>
          </p:nvSpPr>
          <p:spPr>
            <a:xfrm flipH="false" flipV="false" rot="0">
              <a:off x="-3810" y="0"/>
              <a:ext cx="2465397" cy="2515779"/>
            </a:xfrm>
            <a:custGeom>
              <a:avLst/>
              <a:gdLst/>
              <a:ahLst/>
              <a:cxnLst/>
              <a:rect r="r" b="b" t="t" l="l"/>
              <a:pathLst>
                <a:path h="2515779" w="2465397">
                  <a:moveTo>
                    <a:pt x="2431107" y="21590"/>
                  </a:moveTo>
                  <a:cubicBezTo>
                    <a:pt x="2432377" y="34290"/>
                    <a:pt x="2432377" y="44450"/>
                    <a:pt x="2433647" y="55940"/>
                  </a:cubicBezTo>
                  <a:cubicBezTo>
                    <a:pt x="2436187" y="107433"/>
                    <a:pt x="2437457" y="160833"/>
                    <a:pt x="2439997" y="212325"/>
                  </a:cubicBezTo>
                  <a:cubicBezTo>
                    <a:pt x="2439997" y="286703"/>
                    <a:pt x="2452697" y="1753286"/>
                    <a:pt x="2459047" y="1827664"/>
                  </a:cubicBezTo>
                  <a:cubicBezTo>
                    <a:pt x="2465397" y="1940184"/>
                    <a:pt x="2461587" y="2054612"/>
                    <a:pt x="2461587" y="2167133"/>
                  </a:cubicBezTo>
                  <a:cubicBezTo>
                    <a:pt x="2461587" y="2266304"/>
                    <a:pt x="2462857" y="2357846"/>
                    <a:pt x="2464127" y="2454819"/>
                  </a:cubicBezTo>
                  <a:lnTo>
                    <a:pt x="2464127" y="2514509"/>
                  </a:lnTo>
                  <a:cubicBezTo>
                    <a:pt x="2441267" y="2514509"/>
                    <a:pt x="2420947" y="2515779"/>
                    <a:pt x="2400627" y="2514509"/>
                  </a:cubicBezTo>
                  <a:cubicBezTo>
                    <a:pt x="2280658" y="2509429"/>
                    <a:pt x="2157493" y="2515779"/>
                    <a:pt x="2036195" y="2510699"/>
                  </a:cubicBezTo>
                  <a:cubicBezTo>
                    <a:pt x="1963417" y="2506889"/>
                    <a:pt x="1892504" y="2509429"/>
                    <a:pt x="1819725" y="2506889"/>
                  </a:cubicBezTo>
                  <a:lnTo>
                    <a:pt x="1718954" y="2503079"/>
                  </a:lnTo>
                  <a:cubicBezTo>
                    <a:pt x="1698427" y="2503079"/>
                    <a:pt x="1679766" y="2504349"/>
                    <a:pt x="1659238" y="2504349"/>
                  </a:cubicBezTo>
                  <a:cubicBezTo>
                    <a:pt x="1606987" y="2503079"/>
                    <a:pt x="1463295" y="2504349"/>
                    <a:pt x="1411044" y="2503079"/>
                  </a:cubicBezTo>
                  <a:cubicBezTo>
                    <a:pt x="1373721" y="2501809"/>
                    <a:pt x="627271" y="2510699"/>
                    <a:pt x="589949" y="2509429"/>
                  </a:cubicBezTo>
                  <a:cubicBezTo>
                    <a:pt x="580618" y="2509429"/>
                    <a:pt x="569422" y="2510699"/>
                    <a:pt x="560091" y="2510699"/>
                  </a:cubicBezTo>
                  <a:cubicBezTo>
                    <a:pt x="537697" y="2510699"/>
                    <a:pt x="517170" y="2511969"/>
                    <a:pt x="494777" y="2511969"/>
                  </a:cubicBezTo>
                  <a:cubicBezTo>
                    <a:pt x="438793" y="2511969"/>
                    <a:pt x="384675" y="2510699"/>
                    <a:pt x="328692" y="2509429"/>
                  </a:cubicBezTo>
                  <a:cubicBezTo>
                    <a:pt x="295101" y="2508159"/>
                    <a:pt x="261511" y="2506889"/>
                    <a:pt x="229787" y="2505619"/>
                  </a:cubicBezTo>
                  <a:cubicBezTo>
                    <a:pt x="170071" y="2504349"/>
                    <a:pt x="110355" y="2503079"/>
                    <a:pt x="48773" y="2503079"/>
                  </a:cubicBezTo>
                  <a:cubicBezTo>
                    <a:pt x="38100" y="2503079"/>
                    <a:pt x="29210" y="2503079"/>
                    <a:pt x="19050" y="2501809"/>
                  </a:cubicBezTo>
                  <a:cubicBezTo>
                    <a:pt x="10160" y="2500539"/>
                    <a:pt x="5080" y="2494189"/>
                    <a:pt x="7620" y="2485299"/>
                  </a:cubicBezTo>
                  <a:cubicBezTo>
                    <a:pt x="16510" y="2453202"/>
                    <a:pt x="12700" y="2405524"/>
                    <a:pt x="11430" y="2355939"/>
                  </a:cubicBezTo>
                  <a:cubicBezTo>
                    <a:pt x="10160" y="2254861"/>
                    <a:pt x="6350" y="2155690"/>
                    <a:pt x="7620" y="2054612"/>
                  </a:cubicBezTo>
                  <a:cubicBezTo>
                    <a:pt x="5080" y="1928742"/>
                    <a:pt x="0" y="370617"/>
                    <a:pt x="7620" y="242839"/>
                  </a:cubicBezTo>
                  <a:cubicBezTo>
                    <a:pt x="8890" y="218046"/>
                    <a:pt x="7620" y="191347"/>
                    <a:pt x="8890" y="166554"/>
                  </a:cubicBezTo>
                  <a:cubicBezTo>
                    <a:pt x="10160" y="126504"/>
                    <a:pt x="12700" y="82640"/>
                    <a:pt x="13970" y="44450"/>
                  </a:cubicBezTo>
                  <a:cubicBezTo>
                    <a:pt x="13970" y="41910"/>
                    <a:pt x="15240" y="39370"/>
                    <a:pt x="16510" y="38100"/>
                  </a:cubicBezTo>
                  <a:cubicBezTo>
                    <a:pt x="38100" y="35560"/>
                    <a:pt x="63702" y="30480"/>
                    <a:pt x="93560" y="29210"/>
                  </a:cubicBezTo>
                  <a:cubicBezTo>
                    <a:pt x="143945" y="25400"/>
                    <a:pt x="194331" y="22860"/>
                    <a:pt x="246582" y="20320"/>
                  </a:cubicBezTo>
                  <a:cubicBezTo>
                    <a:pt x="282038" y="17780"/>
                    <a:pt x="317495" y="16510"/>
                    <a:pt x="351085" y="13970"/>
                  </a:cubicBezTo>
                  <a:cubicBezTo>
                    <a:pt x="384675" y="11430"/>
                    <a:pt x="420132" y="8890"/>
                    <a:pt x="453722" y="8890"/>
                  </a:cubicBezTo>
                  <a:cubicBezTo>
                    <a:pt x="491044" y="7620"/>
                    <a:pt x="528367" y="10160"/>
                    <a:pt x="565689" y="8890"/>
                  </a:cubicBezTo>
                  <a:cubicBezTo>
                    <a:pt x="612342" y="8890"/>
                    <a:pt x="1457697" y="6350"/>
                    <a:pt x="1504350" y="5080"/>
                  </a:cubicBezTo>
                  <a:cubicBezTo>
                    <a:pt x="1549137" y="3810"/>
                    <a:pt x="1593924" y="2540"/>
                    <a:pt x="1640577" y="2540"/>
                  </a:cubicBezTo>
                  <a:cubicBezTo>
                    <a:pt x="1717088" y="1270"/>
                    <a:pt x="1791733" y="0"/>
                    <a:pt x="1868244" y="0"/>
                  </a:cubicBezTo>
                  <a:cubicBezTo>
                    <a:pt x="1899968" y="0"/>
                    <a:pt x="1933558" y="2540"/>
                    <a:pt x="1965283" y="2540"/>
                  </a:cubicBezTo>
                  <a:cubicBezTo>
                    <a:pt x="2052991" y="3810"/>
                    <a:pt x="2142564" y="5080"/>
                    <a:pt x="2230272" y="7620"/>
                  </a:cubicBezTo>
                  <a:cubicBezTo>
                    <a:pt x="2276925" y="8890"/>
                    <a:pt x="2323578" y="12700"/>
                    <a:pt x="2370232" y="16510"/>
                  </a:cubicBezTo>
                  <a:lnTo>
                    <a:pt x="2400627" y="16510"/>
                  </a:lnTo>
                  <a:cubicBezTo>
                    <a:pt x="2412057" y="17780"/>
                    <a:pt x="2420947" y="20320"/>
                    <a:pt x="2431107" y="21590"/>
                  </a:cubicBezTo>
                  <a:close/>
                  <a:moveTo>
                    <a:pt x="2441267" y="2497999"/>
                  </a:moveTo>
                  <a:cubicBezTo>
                    <a:pt x="2442537" y="2481489"/>
                    <a:pt x="2443807" y="2468789"/>
                    <a:pt x="2443807" y="2456089"/>
                  </a:cubicBezTo>
                  <a:cubicBezTo>
                    <a:pt x="2442537" y="2348310"/>
                    <a:pt x="2441267" y="2247232"/>
                    <a:pt x="2441267" y="2138526"/>
                  </a:cubicBezTo>
                  <a:cubicBezTo>
                    <a:pt x="2441267" y="2088941"/>
                    <a:pt x="2443807" y="2039355"/>
                    <a:pt x="2442537" y="1989770"/>
                  </a:cubicBezTo>
                  <a:cubicBezTo>
                    <a:pt x="2442537" y="1943999"/>
                    <a:pt x="2441267" y="1896320"/>
                    <a:pt x="2439997" y="1850549"/>
                  </a:cubicBezTo>
                  <a:cubicBezTo>
                    <a:pt x="2434917" y="1779986"/>
                    <a:pt x="2423487" y="319124"/>
                    <a:pt x="2423487" y="248561"/>
                  </a:cubicBezTo>
                  <a:cubicBezTo>
                    <a:pt x="2420947" y="189440"/>
                    <a:pt x="2418407" y="128411"/>
                    <a:pt x="2415867" y="69290"/>
                  </a:cubicBezTo>
                  <a:cubicBezTo>
                    <a:pt x="2414597" y="44450"/>
                    <a:pt x="2413327" y="43180"/>
                    <a:pt x="2396357" y="41910"/>
                  </a:cubicBezTo>
                  <a:cubicBezTo>
                    <a:pt x="2390759" y="41910"/>
                    <a:pt x="2387027" y="41910"/>
                    <a:pt x="2381428" y="40640"/>
                  </a:cubicBezTo>
                  <a:cubicBezTo>
                    <a:pt x="2334775" y="36830"/>
                    <a:pt x="2286256" y="31750"/>
                    <a:pt x="2239603" y="30480"/>
                  </a:cubicBezTo>
                  <a:cubicBezTo>
                    <a:pt x="2125769" y="26670"/>
                    <a:pt x="2010070" y="25400"/>
                    <a:pt x="1896236" y="22860"/>
                  </a:cubicBezTo>
                  <a:lnTo>
                    <a:pt x="1761875" y="22860"/>
                  </a:lnTo>
                  <a:cubicBezTo>
                    <a:pt x="1702159" y="22860"/>
                    <a:pt x="1642443" y="22860"/>
                    <a:pt x="1584593" y="24130"/>
                  </a:cubicBezTo>
                  <a:cubicBezTo>
                    <a:pt x="1534208" y="25400"/>
                    <a:pt x="685121" y="29210"/>
                    <a:pt x="634736" y="29210"/>
                  </a:cubicBezTo>
                  <a:cubicBezTo>
                    <a:pt x="552626" y="29210"/>
                    <a:pt x="470517" y="26670"/>
                    <a:pt x="388408" y="33020"/>
                  </a:cubicBezTo>
                  <a:cubicBezTo>
                    <a:pt x="345487" y="36830"/>
                    <a:pt x="304432" y="36830"/>
                    <a:pt x="263377" y="38100"/>
                  </a:cubicBezTo>
                  <a:cubicBezTo>
                    <a:pt x="192464" y="41910"/>
                    <a:pt x="121552" y="45720"/>
                    <a:pt x="50639" y="50800"/>
                  </a:cubicBezTo>
                  <a:cubicBezTo>
                    <a:pt x="36830" y="50800"/>
                    <a:pt x="34290" y="54033"/>
                    <a:pt x="33020" y="76919"/>
                  </a:cubicBezTo>
                  <a:cubicBezTo>
                    <a:pt x="31750" y="111247"/>
                    <a:pt x="31750" y="145576"/>
                    <a:pt x="30480" y="179904"/>
                  </a:cubicBezTo>
                  <a:cubicBezTo>
                    <a:pt x="29210" y="237118"/>
                    <a:pt x="26670" y="292425"/>
                    <a:pt x="25400" y="349638"/>
                  </a:cubicBezTo>
                  <a:cubicBezTo>
                    <a:pt x="20320" y="410667"/>
                    <a:pt x="26670" y="1902042"/>
                    <a:pt x="29210" y="1963070"/>
                  </a:cubicBezTo>
                  <a:cubicBezTo>
                    <a:pt x="29210" y="2027913"/>
                    <a:pt x="29210" y="2094662"/>
                    <a:pt x="30480" y="2159504"/>
                  </a:cubicBezTo>
                  <a:cubicBezTo>
                    <a:pt x="30480" y="2207183"/>
                    <a:pt x="33020" y="2254861"/>
                    <a:pt x="33020" y="2302539"/>
                  </a:cubicBezTo>
                  <a:cubicBezTo>
                    <a:pt x="33020" y="2354032"/>
                    <a:pt x="33020" y="2405524"/>
                    <a:pt x="31750" y="2456089"/>
                  </a:cubicBezTo>
                  <a:lnTo>
                    <a:pt x="31750" y="2466249"/>
                  </a:lnTo>
                  <a:cubicBezTo>
                    <a:pt x="31750" y="2476409"/>
                    <a:pt x="35560" y="2480219"/>
                    <a:pt x="44450" y="2480219"/>
                  </a:cubicBezTo>
                  <a:cubicBezTo>
                    <a:pt x="67434" y="2480219"/>
                    <a:pt x="93560" y="2481489"/>
                    <a:pt x="117820" y="2481489"/>
                  </a:cubicBezTo>
                  <a:cubicBezTo>
                    <a:pt x="153276" y="2481489"/>
                    <a:pt x="190598" y="2478949"/>
                    <a:pt x="226055" y="2481489"/>
                  </a:cubicBezTo>
                  <a:cubicBezTo>
                    <a:pt x="283905" y="2485299"/>
                    <a:pt x="341754" y="2487839"/>
                    <a:pt x="399604" y="2486569"/>
                  </a:cubicBezTo>
                  <a:cubicBezTo>
                    <a:pt x="436927" y="2485299"/>
                    <a:pt x="472383" y="2487839"/>
                    <a:pt x="509706" y="2487839"/>
                  </a:cubicBezTo>
                  <a:cubicBezTo>
                    <a:pt x="563823" y="2487839"/>
                    <a:pt x="617941" y="2486569"/>
                    <a:pt x="672059" y="2487839"/>
                  </a:cubicBezTo>
                  <a:cubicBezTo>
                    <a:pt x="752302" y="2489109"/>
                    <a:pt x="1633112" y="2478949"/>
                    <a:pt x="1715222" y="2481489"/>
                  </a:cubicBezTo>
                  <a:cubicBezTo>
                    <a:pt x="1750678" y="2482759"/>
                    <a:pt x="1786135" y="2484029"/>
                    <a:pt x="1819725" y="2484029"/>
                  </a:cubicBezTo>
                  <a:cubicBezTo>
                    <a:pt x="1881307" y="2486569"/>
                    <a:pt x="1941023" y="2482759"/>
                    <a:pt x="2002605" y="2486569"/>
                  </a:cubicBezTo>
                  <a:cubicBezTo>
                    <a:pt x="2052991" y="2489109"/>
                    <a:pt x="2103376" y="2489109"/>
                    <a:pt x="2153761" y="2491649"/>
                  </a:cubicBezTo>
                  <a:cubicBezTo>
                    <a:pt x="2228406" y="2495459"/>
                    <a:pt x="2303051" y="2497999"/>
                    <a:pt x="2377696" y="2499269"/>
                  </a:cubicBezTo>
                  <a:cubicBezTo>
                    <a:pt x="2403167" y="2499269"/>
                    <a:pt x="2420947" y="2497999"/>
                    <a:pt x="2441267" y="2497999"/>
                  </a:cubicBezTo>
                  <a:close/>
                </a:path>
              </a:pathLst>
            </a:custGeom>
            <a:solidFill>
              <a:srgbClr val="FBDB90"/>
            </a:solidFill>
          </p:spPr>
        </p:sp>
      </p:grpSp>
      <p:sp>
        <p:nvSpPr>
          <p:cNvPr name="Freeform 11" id="11"/>
          <p:cNvSpPr/>
          <p:nvPr/>
        </p:nvSpPr>
        <p:spPr>
          <a:xfrm flipH="false" flipV="false" rot="0">
            <a:off x="10290786" y="2244939"/>
            <a:ext cx="6063352" cy="5618739"/>
          </a:xfrm>
          <a:custGeom>
            <a:avLst/>
            <a:gdLst/>
            <a:ahLst/>
            <a:cxnLst/>
            <a:rect r="r" b="b" t="t" l="l"/>
            <a:pathLst>
              <a:path h="5618739" w="6063352">
                <a:moveTo>
                  <a:pt x="0" y="0"/>
                </a:moveTo>
                <a:lnTo>
                  <a:pt x="6063352" y="0"/>
                </a:lnTo>
                <a:lnTo>
                  <a:pt x="6063352" y="5618739"/>
                </a:lnTo>
                <a:lnTo>
                  <a:pt x="0" y="5618739"/>
                </a:lnTo>
                <a:lnTo>
                  <a:pt x="0" y="0"/>
                </a:lnTo>
                <a:close/>
              </a:path>
            </a:pathLst>
          </a:custGeom>
          <a:blipFill>
            <a:blip r:embed="rId3"/>
            <a:stretch>
              <a:fillRect l="-8109" t="0" r="0" b="-3247"/>
            </a:stretch>
          </a:blipFill>
        </p:spPr>
      </p:sp>
      <p:sp>
        <p:nvSpPr>
          <p:cNvPr name="TextBox 12" id="12"/>
          <p:cNvSpPr txBox="true"/>
          <p:nvPr/>
        </p:nvSpPr>
        <p:spPr>
          <a:xfrm rot="0">
            <a:off x="1593268" y="924005"/>
            <a:ext cx="6218740" cy="2368589"/>
          </a:xfrm>
          <a:prstGeom prst="rect">
            <a:avLst/>
          </a:prstGeom>
        </p:spPr>
        <p:txBody>
          <a:bodyPr anchor="t" rtlCol="false" tIns="0" lIns="0" bIns="0" rIns="0">
            <a:spAutoFit/>
          </a:bodyPr>
          <a:lstStyle/>
          <a:p>
            <a:pPr algn="ctr" marL="0" indent="0" lvl="0">
              <a:lnSpc>
                <a:spcPts val="9262"/>
              </a:lnSpc>
            </a:pPr>
            <a:r>
              <a:rPr lang="en-US" sz="6615">
                <a:solidFill>
                  <a:srgbClr val="1800AD"/>
                </a:solidFill>
                <a:latin typeface="Brasika"/>
                <a:ea typeface="Brasika"/>
                <a:cs typeface="Brasika"/>
                <a:sym typeface="Brasika"/>
              </a:rPr>
              <a:t>Géographie en image</a:t>
            </a:r>
          </a:p>
        </p:txBody>
      </p:sp>
      <p:sp>
        <p:nvSpPr>
          <p:cNvPr name="TextBox 13" id="13"/>
          <p:cNvSpPr txBox="true"/>
          <p:nvPr/>
        </p:nvSpPr>
        <p:spPr>
          <a:xfrm rot="0">
            <a:off x="3050443" y="9153525"/>
            <a:ext cx="12280478" cy="741045"/>
          </a:xfrm>
          <a:prstGeom prst="rect">
            <a:avLst/>
          </a:prstGeom>
        </p:spPr>
        <p:txBody>
          <a:bodyPr anchor="t" rtlCol="false" tIns="0" lIns="0" bIns="0" rIns="0">
            <a:spAutoFit/>
          </a:bodyPr>
          <a:lstStyle/>
          <a:p>
            <a:pPr algn="ctr">
              <a:lnSpc>
                <a:spcPts val="5880"/>
              </a:lnSpc>
              <a:spcBef>
                <a:spcPct val="0"/>
              </a:spcBef>
            </a:pPr>
            <a:r>
              <a:rPr lang="en-US" sz="4200" u="sng">
                <a:solidFill>
                  <a:srgbClr val="1800AD"/>
                </a:solidFill>
                <a:latin typeface="Bubblebody Neue"/>
                <a:ea typeface="Bubblebody Neue"/>
                <a:cs typeface="Bubblebody Neue"/>
                <a:sym typeface="Bubblebody Neue"/>
                <a:hlinkClick r:id="rId4" tooltip="https://ladigitale.dev/digiview/#/v/6905dee2562dc"/>
              </a:rPr>
              <a:t>https://ladigitale.dev/digiview/#/v/6905dee2562dc</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381364" cy="10500354"/>
          </a:xfrm>
          <a:custGeom>
            <a:avLst/>
            <a:gdLst/>
            <a:ahLst/>
            <a:cxnLst/>
            <a:rect r="r" b="b" t="t" l="l"/>
            <a:pathLst>
              <a:path h="10500354" w="18381364">
                <a:moveTo>
                  <a:pt x="0" y="0"/>
                </a:moveTo>
                <a:lnTo>
                  <a:pt x="18381364" y="0"/>
                </a:lnTo>
                <a:lnTo>
                  <a:pt x="18381364" y="10500354"/>
                </a:lnTo>
                <a:lnTo>
                  <a:pt x="0" y="10500354"/>
                </a:lnTo>
                <a:lnTo>
                  <a:pt x="0" y="0"/>
                </a:lnTo>
                <a:close/>
              </a:path>
            </a:pathLst>
          </a:custGeom>
          <a:blipFill>
            <a:blip r:embed="rId2"/>
            <a:stretch>
              <a:fillRect l="0" t="0" r="0" b="0"/>
            </a:stretch>
          </a:blipFill>
        </p:spPr>
      </p:sp>
      <p:grpSp>
        <p:nvGrpSpPr>
          <p:cNvPr name="Group 3" id="3"/>
          <p:cNvGrpSpPr/>
          <p:nvPr/>
        </p:nvGrpSpPr>
        <p:grpSpPr>
          <a:xfrm rot="0">
            <a:off x="1075382" y="378576"/>
            <a:ext cx="16230600" cy="1806592"/>
            <a:chOff x="0" y="0"/>
            <a:chExt cx="5541791" cy="616844"/>
          </a:xfrm>
        </p:grpSpPr>
        <p:sp>
          <p:nvSpPr>
            <p:cNvPr name="Freeform 4" id="4"/>
            <p:cNvSpPr/>
            <p:nvPr/>
          </p:nvSpPr>
          <p:spPr>
            <a:xfrm flipH="false" flipV="false" rot="0">
              <a:off x="38100" y="44450"/>
              <a:ext cx="5504962" cy="572394"/>
            </a:xfrm>
            <a:custGeom>
              <a:avLst/>
              <a:gdLst/>
              <a:ahLst/>
              <a:cxnLst/>
              <a:rect r="r" b="b" t="t" l="l"/>
              <a:pathLst>
                <a:path h="572394" w="5504962">
                  <a:moveTo>
                    <a:pt x="2540" y="541914"/>
                  </a:moveTo>
                  <a:cubicBezTo>
                    <a:pt x="0" y="550804"/>
                    <a:pt x="5080" y="557154"/>
                    <a:pt x="34642" y="558424"/>
                  </a:cubicBezTo>
                  <a:cubicBezTo>
                    <a:pt x="68908" y="559694"/>
                    <a:pt x="98890" y="559694"/>
                    <a:pt x="133156" y="559694"/>
                  </a:cubicBezTo>
                  <a:cubicBezTo>
                    <a:pt x="270219" y="560964"/>
                    <a:pt x="407282" y="560964"/>
                    <a:pt x="548628" y="562234"/>
                  </a:cubicBezTo>
                  <a:cubicBezTo>
                    <a:pt x="625726" y="563504"/>
                    <a:pt x="702823" y="564774"/>
                    <a:pt x="775638" y="566044"/>
                  </a:cubicBezTo>
                  <a:cubicBezTo>
                    <a:pt x="904135" y="567314"/>
                    <a:pt x="1028348" y="567314"/>
                    <a:pt x="1156844" y="568584"/>
                  </a:cubicBezTo>
                  <a:cubicBezTo>
                    <a:pt x="1208243" y="568584"/>
                    <a:pt x="1255358" y="568584"/>
                    <a:pt x="1306757" y="567314"/>
                  </a:cubicBezTo>
                  <a:cubicBezTo>
                    <a:pt x="1328173" y="567314"/>
                    <a:pt x="1353872" y="566044"/>
                    <a:pt x="1375288" y="566044"/>
                  </a:cubicBezTo>
                  <a:cubicBezTo>
                    <a:pt x="1460953" y="567314"/>
                    <a:pt x="3174239" y="558424"/>
                    <a:pt x="3259903" y="559694"/>
                  </a:cubicBezTo>
                  <a:cubicBezTo>
                    <a:pt x="3379833" y="560964"/>
                    <a:pt x="3709641" y="560964"/>
                    <a:pt x="3829570" y="560964"/>
                  </a:cubicBezTo>
                  <a:cubicBezTo>
                    <a:pt x="3876686" y="560964"/>
                    <a:pt x="3919518" y="559694"/>
                    <a:pt x="3966633" y="559694"/>
                  </a:cubicBezTo>
                  <a:lnTo>
                    <a:pt x="4197927" y="563504"/>
                  </a:lnTo>
                  <a:cubicBezTo>
                    <a:pt x="4364972" y="566044"/>
                    <a:pt x="4527734" y="563504"/>
                    <a:pt x="4694780" y="567314"/>
                  </a:cubicBezTo>
                  <a:cubicBezTo>
                    <a:pt x="4973189" y="572394"/>
                    <a:pt x="5255881" y="566044"/>
                    <a:pt x="5440192" y="571124"/>
                  </a:cubicBezTo>
                  <a:cubicBezTo>
                    <a:pt x="5460512" y="572394"/>
                    <a:pt x="5480831" y="571124"/>
                    <a:pt x="5503692" y="571124"/>
                  </a:cubicBezTo>
                  <a:lnTo>
                    <a:pt x="5503692" y="511434"/>
                  </a:lnTo>
                  <a:cubicBezTo>
                    <a:pt x="5502422" y="472142"/>
                    <a:pt x="5501151" y="454026"/>
                    <a:pt x="5501151" y="434778"/>
                  </a:cubicBezTo>
                  <a:cubicBezTo>
                    <a:pt x="5501151" y="412510"/>
                    <a:pt x="5504962" y="389865"/>
                    <a:pt x="5498612" y="367597"/>
                  </a:cubicBezTo>
                  <a:cubicBezTo>
                    <a:pt x="5490992" y="352878"/>
                    <a:pt x="5479562" y="62644"/>
                    <a:pt x="5479562" y="47925"/>
                  </a:cubicBezTo>
                  <a:cubicBezTo>
                    <a:pt x="5477022" y="37735"/>
                    <a:pt x="5475751" y="27167"/>
                    <a:pt x="5473212" y="16977"/>
                  </a:cubicBezTo>
                  <a:cubicBezTo>
                    <a:pt x="5473212" y="13957"/>
                    <a:pt x="5471942" y="10938"/>
                    <a:pt x="5470672" y="6350"/>
                  </a:cubicBezTo>
                  <a:cubicBezTo>
                    <a:pt x="5460512" y="3810"/>
                    <a:pt x="5451622" y="2540"/>
                    <a:pt x="5441462" y="1270"/>
                  </a:cubicBezTo>
                  <a:cubicBezTo>
                    <a:pt x="5433842" y="0"/>
                    <a:pt x="5426222" y="1270"/>
                    <a:pt x="5419872" y="1270"/>
                  </a:cubicBezTo>
                  <a:lnTo>
                    <a:pt x="13226" y="6350"/>
                  </a:lnTo>
                  <a:lnTo>
                    <a:pt x="2540" y="541914"/>
                  </a:lnTo>
                  <a:close/>
                </a:path>
              </a:pathLst>
            </a:custGeom>
            <a:solidFill>
              <a:srgbClr val="2E2C2B"/>
            </a:solidFill>
          </p:spPr>
        </p:sp>
        <p:sp>
          <p:nvSpPr>
            <p:cNvPr name="Freeform 5" id="5"/>
            <p:cNvSpPr/>
            <p:nvPr/>
          </p:nvSpPr>
          <p:spPr>
            <a:xfrm flipH="false" flipV="false" rot="0">
              <a:off x="11430" y="16510"/>
              <a:ext cx="5480832" cy="562234"/>
            </a:xfrm>
            <a:custGeom>
              <a:avLst/>
              <a:gdLst/>
              <a:ahLst/>
              <a:cxnLst/>
              <a:rect r="r" b="b" t="t" l="l"/>
              <a:pathLst>
                <a:path h="562234" w="5480832">
                  <a:moveTo>
                    <a:pt x="5480832" y="562234"/>
                  </a:moveTo>
                  <a:lnTo>
                    <a:pt x="0" y="554614"/>
                  </a:lnTo>
                  <a:lnTo>
                    <a:pt x="0" y="202677"/>
                  </a:lnTo>
                  <a:lnTo>
                    <a:pt x="7620" y="20320"/>
                  </a:lnTo>
                  <a:lnTo>
                    <a:pt x="2751171" y="0"/>
                  </a:lnTo>
                  <a:lnTo>
                    <a:pt x="5459242" y="8890"/>
                  </a:lnTo>
                  <a:close/>
                </a:path>
              </a:pathLst>
            </a:custGeom>
            <a:solidFill>
              <a:srgbClr val="FFFFFF"/>
            </a:solidFill>
          </p:spPr>
        </p:sp>
        <p:sp>
          <p:nvSpPr>
            <p:cNvPr name="Freeform 6" id="6"/>
            <p:cNvSpPr/>
            <p:nvPr/>
          </p:nvSpPr>
          <p:spPr>
            <a:xfrm flipH="false" flipV="false" rot="0">
              <a:off x="-3810" y="0"/>
              <a:ext cx="5510041" cy="588904"/>
            </a:xfrm>
            <a:custGeom>
              <a:avLst/>
              <a:gdLst/>
              <a:ahLst/>
              <a:cxnLst/>
              <a:rect r="r" b="b" t="t" l="l"/>
              <a:pathLst>
                <a:path h="588904" w="5510041">
                  <a:moveTo>
                    <a:pt x="5475752" y="21590"/>
                  </a:moveTo>
                  <a:cubicBezTo>
                    <a:pt x="5477022" y="34290"/>
                    <a:pt x="5477022" y="44450"/>
                    <a:pt x="5478291" y="52746"/>
                  </a:cubicBezTo>
                  <a:cubicBezTo>
                    <a:pt x="5480832" y="62936"/>
                    <a:pt x="5482102" y="73504"/>
                    <a:pt x="5484641" y="83694"/>
                  </a:cubicBezTo>
                  <a:cubicBezTo>
                    <a:pt x="5484641" y="98414"/>
                    <a:pt x="5497341" y="388648"/>
                    <a:pt x="5503691" y="403367"/>
                  </a:cubicBezTo>
                  <a:cubicBezTo>
                    <a:pt x="5510041" y="425634"/>
                    <a:pt x="5506232" y="448279"/>
                    <a:pt x="5506232" y="470547"/>
                  </a:cubicBezTo>
                  <a:cubicBezTo>
                    <a:pt x="5506232" y="490173"/>
                    <a:pt x="5507502" y="508289"/>
                    <a:pt x="5508772" y="527944"/>
                  </a:cubicBezTo>
                  <a:lnTo>
                    <a:pt x="5508772" y="587634"/>
                  </a:lnTo>
                  <a:cubicBezTo>
                    <a:pt x="5485911" y="587634"/>
                    <a:pt x="5465591" y="588904"/>
                    <a:pt x="5445272" y="587634"/>
                  </a:cubicBezTo>
                  <a:cubicBezTo>
                    <a:pt x="5173578" y="582554"/>
                    <a:pt x="4890886" y="588904"/>
                    <a:pt x="4612477" y="583824"/>
                  </a:cubicBezTo>
                  <a:cubicBezTo>
                    <a:pt x="4445431" y="580014"/>
                    <a:pt x="4282669" y="582554"/>
                    <a:pt x="4115624" y="580014"/>
                  </a:cubicBezTo>
                  <a:lnTo>
                    <a:pt x="3884330" y="576204"/>
                  </a:lnTo>
                  <a:cubicBezTo>
                    <a:pt x="3837215" y="576204"/>
                    <a:pt x="3794383" y="577474"/>
                    <a:pt x="3747267" y="577474"/>
                  </a:cubicBezTo>
                  <a:cubicBezTo>
                    <a:pt x="3627337" y="576204"/>
                    <a:pt x="3297529" y="577474"/>
                    <a:pt x="3177600" y="576204"/>
                  </a:cubicBezTo>
                  <a:cubicBezTo>
                    <a:pt x="3091935" y="574934"/>
                    <a:pt x="1378649" y="583824"/>
                    <a:pt x="1292985" y="582554"/>
                  </a:cubicBezTo>
                  <a:cubicBezTo>
                    <a:pt x="1271569" y="582554"/>
                    <a:pt x="1245870" y="583824"/>
                    <a:pt x="1224454" y="583824"/>
                  </a:cubicBezTo>
                  <a:cubicBezTo>
                    <a:pt x="1173055" y="583824"/>
                    <a:pt x="1125940" y="585094"/>
                    <a:pt x="1074541" y="585094"/>
                  </a:cubicBezTo>
                  <a:cubicBezTo>
                    <a:pt x="946045" y="585094"/>
                    <a:pt x="821831" y="583824"/>
                    <a:pt x="693335" y="582554"/>
                  </a:cubicBezTo>
                  <a:cubicBezTo>
                    <a:pt x="616237" y="581284"/>
                    <a:pt x="539139" y="580014"/>
                    <a:pt x="466325" y="578744"/>
                  </a:cubicBezTo>
                  <a:cubicBezTo>
                    <a:pt x="329262" y="577474"/>
                    <a:pt x="192199" y="576204"/>
                    <a:pt x="50853" y="576204"/>
                  </a:cubicBezTo>
                  <a:cubicBezTo>
                    <a:pt x="38100" y="576204"/>
                    <a:pt x="29210" y="576204"/>
                    <a:pt x="19050" y="574934"/>
                  </a:cubicBezTo>
                  <a:cubicBezTo>
                    <a:pt x="10160" y="573664"/>
                    <a:pt x="5080" y="567314"/>
                    <a:pt x="7620" y="558424"/>
                  </a:cubicBezTo>
                  <a:cubicBezTo>
                    <a:pt x="16510" y="527160"/>
                    <a:pt x="12700" y="517724"/>
                    <a:pt x="11430" y="507911"/>
                  </a:cubicBezTo>
                  <a:cubicBezTo>
                    <a:pt x="10160" y="487908"/>
                    <a:pt x="6350" y="468283"/>
                    <a:pt x="7620" y="448279"/>
                  </a:cubicBezTo>
                  <a:cubicBezTo>
                    <a:pt x="5080" y="423370"/>
                    <a:pt x="0" y="115020"/>
                    <a:pt x="7620" y="89733"/>
                  </a:cubicBezTo>
                  <a:cubicBezTo>
                    <a:pt x="8890" y="84827"/>
                    <a:pt x="7620" y="79543"/>
                    <a:pt x="8890" y="74636"/>
                  </a:cubicBezTo>
                  <a:cubicBezTo>
                    <a:pt x="10160" y="66711"/>
                    <a:pt x="12700" y="58030"/>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571124"/>
                  </a:moveTo>
                  <a:cubicBezTo>
                    <a:pt x="5487182" y="554614"/>
                    <a:pt x="5488452" y="541914"/>
                    <a:pt x="5488452" y="529214"/>
                  </a:cubicBezTo>
                  <a:cubicBezTo>
                    <a:pt x="5487182" y="506402"/>
                    <a:pt x="5485911" y="486399"/>
                    <a:pt x="5485911" y="464886"/>
                  </a:cubicBezTo>
                  <a:cubicBezTo>
                    <a:pt x="5485911" y="455073"/>
                    <a:pt x="5488452" y="445260"/>
                    <a:pt x="5487182" y="435447"/>
                  </a:cubicBezTo>
                  <a:cubicBezTo>
                    <a:pt x="5487182" y="426389"/>
                    <a:pt x="5485911" y="416954"/>
                    <a:pt x="5484641" y="407896"/>
                  </a:cubicBezTo>
                  <a:cubicBezTo>
                    <a:pt x="5479561" y="393931"/>
                    <a:pt x="5468132" y="104830"/>
                    <a:pt x="5468132" y="90865"/>
                  </a:cubicBezTo>
                  <a:cubicBezTo>
                    <a:pt x="5465591" y="79165"/>
                    <a:pt x="5463052" y="67088"/>
                    <a:pt x="5460511" y="55388"/>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2369"/>
                    <a:pt x="33020" y="56898"/>
                  </a:cubicBezTo>
                  <a:cubicBezTo>
                    <a:pt x="31750" y="63691"/>
                    <a:pt x="31750" y="70485"/>
                    <a:pt x="30480" y="77278"/>
                  </a:cubicBezTo>
                  <a:cubicBezTo>
                    <a:pt x="29210" y="88601"/>
                    <a:pt x="26670" y="99546"/>
                    <a:pt x="25400" y="110868"/>
                  </a:cubicBezTo>
                  <a:cubicBezTo>
                    <a:pt x="20320" y="122946"/>
                    <a:pt x="26670" y="418086"/>
                    <a:pt x="29210" y="430163"/>
                  </a:cubicBezTo>
                  <a:cubicBezTo>
                    <a:pt x="29210" y="442996"/>
                    <a:pt x="29210" y="456205"/>
                    <a:pt x="30480" y="469037"/>
                  </a:cubicBezTo>
                  <a:cubicBezTo>
                    <a:pt x="30480" y="478473"/>
                    <a:pt x="33020" y="487908"/>
                    <a:pt x="33020" y="497344"/>
                  </a:cubicBezTo>
                  <a:cubicBezTo>
                    <a:pt x="33020" y="507534"/>
                    <a:pt x="33020" y="517724"/>
                    <a:pt x="31750" y="529214"/>
                  </a:cubicBezTo>
                  <a:lnTo>
                    <a:pt x="31750" y="539374"/>
                  </a:lnTo>
                  <a:cubicBezTo>
                    <a:pt x="31750" y="549534"/>
                    <a:pt x="35560" y="553344"/>
                    <a:pt x="44450" y="553344"/>
                  </a:cubicBezTo>
                  <a:cubicBezTo>
                    <a:pt x="93685" y="553344"/>
                    <a:pt x="153650" y="554614"/>
                    <a:pt x="209332" y="554614"/>
                  </a:cubicBezTo>
                  <a:cubicBezTo>
                    <a:pt x="290713" y="554614"/>
                    <a:pt x="376377" y="552074"/>
                    <a:pt x="457758" y="554614"/>
                  </a:cubicBezTo>
                  <a:cubicBezTo>
                    <a:pt x="590538" y="558424"/>
                    <a:pt x="723317" y="560964"/>
                    <a:pt x="856097" y="559694"/>
                  </a:cubicBezTo>
                  <a:cubicBezTo>
                    <a:pt x="941761" y="558424"/>
                    <a:pt x="1023143" y="560964"/>
                    <a:pt x="1108807" y="560964"/>
                  </a:cubicBezTo>
                  <a:cubicBezTo>
                    <a:pt x="1233020" y="560964"/>
                    <a:pt x="1357233" y="559694"/>
                    <a:pt x="1481447" y="560964"/>
                  </a:cubicBezTo>
                  <a:cubicBezTo>
                    <a:pt x="1665625" y="562234"/>
                    <a:pt x="3687302" y="552074"/>
                    <a:pt x="3875764" y="554614"/>
                  </a:cubicBezTo>
                  <a:cubicBezTo>
                    <a:pt x="3957145" y="555884"/>
                    <a:pt x="4038526" y="557155"/>
                    <a:pt x="4115624" y="557155"/>
                  </a:cubicBezTo>
                  <a:cubicBezTo>
                    <a:pt x="4256970" y="559694"/>
                    <a:pt x="4394033" y="555884"/>
                    <a:pt x="4535379" y="559694"/>
                  </a:cubicBezTo>
                  <a:cubicBezTo>
                    <a:pt x="4651026" y="562234"/>
                    <a:pt x="4766672" y="562234"/>
                    <a:pt x="4882319" y="564774"/>
                  </a:cubicBezTo>
                  <a:cubicBezTo>
                    <a:pt x="5053648" y="568584"/>
                    <a:pt x="5224977" y="571124"/>
                    <a:pt x="5396305" y="572394"/>
                  </a:cubicBezTo>
                  <a:cubicBezTo>
                    <a:pt x="5447811" y="572394"/>
                    <a:pt x="5465591" y="571124"/>
                    <a:pt x="5485911" y="571124"/>
                  </a:cubicBezTo>
                  <a:close/>
                </a:path>
              </a:pathLst>
            </a:custGeom>
            <a:solidFill>
              <a:srgbClr val="FAF3E2"/>
            </a:solidFill>
          </p:spPr>
        </p:sp>
      </p:grpSp>
      <p:grpSp>
        <p:nvGrpSpPr>
          <p:cNvPr name="Group 7" id="7"/>
          <p:cNvGrpSpPr/>
          <p:nvPr/>
        </p:nvGrpSpPr>
        <p:grpSpPr>
          <a:xfrm rot="0">
            <a:off x="1048626" y="2185168"/>
            <a:ext cx="16230600" cy="7896093"/>
            <a:chOff x="0" y="0"/>
            <a:chExt cx="5541791" cy="2696050"/>
          </a:xfrm>
        </p:grpSpPr>
        <p:sp>
          <p:nvSpPr>
            <p:cNvPr name="Freeform 8" id="8"/>
            <p:cNvSpPr/>
            <p:nvPr/>
          </p:nvSpPr>
          <p:spPr>
            <a:xfrm flipH="false" flipV="false" rot="0">
              <a:off x="38100" y="44450"/>
              <a:ext cx="5504962" cy="2651599"/>
            </a:xfrm>
            <a:custGeom>
              <a:avLst/>
              <a:gdLst/>
              <a:ahLst/>
              <a:cxnLst/>
              <a:rect r="r" b="b" t="t" l="l"/>
              <a:pathLst>
                <a:path h="2651599" w="5504962">
                  <a:moveTo>
                    <a:pt x="2540" y="2621119"/>
                  </a:moveTo>
                  <a:cubicBezTo>
                    <a:pt x="0" y="2630009"/>
                    <a:pt x="5080" y="2636359"/>
                    <a:pt x="34642" y="2637630"/>
                  </a:cubicBezTo>
                  <a:cubicBezTo>
                    <a:pt x="68908" y="2638899"/>
                    <a:pt x="98890" y="2638899"/>
                    <a:pt x="133156" y="2638899"/>
                  </a:cubicBezTo>
                  <a:cubicBezTo>
                    <a:pt x="270219" y="2640169"/>
                    <a:pt x="407282" y="2640169"/>
                    <a:pt x="548628" y="2641440"/>
                  </a:cubicBezTo>
                  <a:cubicBezTo>
                    <a:pt x="625726" y="2642709"/>
                    <a:pt x="702823" y="2643980"/>
                    <a:pt x="775638" y="2645249"/>
                  </a:cubicBezTo>
                  <a:cubicBezTo>
                    <a:pt x="904135" y="2646519"/>
                    <a:pt x="1028348" y="2646519"/>
                    <a:pt x="1156844" y="2647790"/>
                  </a:cubicBezTo>
                  <a:cubicBezTo>
                    <a:pt x="1208243" y="2647790"/>
                    <a:pt x="1255358" y="2647790"/>
                    <a:pt x="1306757" y="2646519"/>
                  </a:cubicBezTo>
                  <a:cubicBezTo>
                    <a:pt x="1328173" y="2646519"/>
                    <a:pt x="1353872" y="2645249"/>
                    <a:pt x="1375288" y="2645249"/>
                  </a:cubicBezTo>
                  <a:cubicBezTo>
                    <a:pt x="1460953" y="2646519"/>
                    <a:pt x="3174239" y="2637630"/>
                    <a:pt x="3259903" y="2638899"/>
                  </a:cubicBezTo>
                  <a:cubicBezTo>
                    <a:pt x="3379833" y="2640169"/>
                    <a:pt x="3709641" y="2640169"/>
                    <a:pt x="3829570" y="2640169"/>
                  </a:cubicBezTo>
                  <a:cubicBezTo>
                    <a:pt x="3876686" y="2640169"/>
                    <a:pt x="3919518" y="2638899"/>
                    <a:pt x="3966633" y="2638899"/>
                  </a:cubicBezTo>
                  <a:lnTo>
                    <a:pt x="4197927" y="2642709"/>
                  </a:lnTo>
                  <a:cubicBezTo>
                    <a:pt x="4364972" y="2645249"/>
                    <a:pt x="4527734" y="2642709"/>
                    <a:pt x="4694780" y="2646519"/>
                  </a:cubicBezTo>
                  <a:cubicBezTo>
                    <a:pt x="4973189" y="2651599"/>
                    <a:pt x="5255881" y="2645249"/>
                    <a:pt x="5440192" y="2650330"/>
                  </a:cubicBezTo>
                  <a:cubicBezTo>
                    <a:pt x="5460512" y="2651599"/>
                    <a:pt x="5480831" y="2650330"/>
                    <a:pt x="5503692" y="2650330"/>
                  </a:cubicBezTo>
                  <a:lnTo>
                    <a:pt x="5503692" y="2590640"/>
                  </a:lnTo>
                  <a:cubicBezTo>
                    <a:pt x="5502422" y="2504232"/>
                    <a:pt x="5501151" y="2406885"/>
                    <a:pt x="5501151" y="2303453"/>
                  </a:cubicBezTo>
                  <a:cubicBezTo>
                    <a:pt x="5501151" y="2183798"/>
                    <a:pt x="5504962" y="2062114"/>
                    <a:pt x="5498612" y="1942458"/>
                  </a:cubicBezTo>
                  <a:cubicBezTo>
                    <a:pt x="5490992" y="1863364"/>
                    <a:pt x="5479562" y="303784"/>
                    <a:pt x="5479562" y="224690"/>
                  </a:cubicBezTo>
                  <a:cubicBezTo>
                    <a:pt x="5477022" y="169932"/>
                    <a:pt x="5475751" y="113146"/>
                    <a:pt x="5473212" y="58388"/>
                  </a:cubicBezTo>
                  <a:cubicBezTo>
                    <a:pt x="5473212" y="42164"/>
                    <a:pt x="5471942" y="25939"/>
                    <a:pt x="5470672" y="6350"/>
                  </a:cubicBezTo>
                  <a:cubicBezTo>
                    <a:pt x="5460512" y="3810"/>
                    <a:pt x="5451622" y="2540"/>
                    <a:pt x="5441462" y="1270"/>
                  </a:cubicBezTo>
                  <a:cubicBezTo>
                    <a:pt x="5433842" y="0"/>
                    <a:pt x="5426222" y="1270"/>
                    <a:pt x="5419872" y="1270"/>
                  </a:cubicBezTo>
                  <a:lnTo>
                    <a:pt x="13226" y="6350"/>
                  </a:lnTo>
                  <a:lnTo>
                    <a:pt x="2540" y="2621119"/>
                  </a:lnTo>
                  <a:close/>
                </a:path>
              </a:pathLst>
            </a:custGeom>
            <a:solidFill>
              <a:srgbClr val="2E2C2B"/>
            </a:solidFill>
          </p:spPr>
        </p:sp>
        <p:sp>
          <p:nvSpPr>
            <p:cNvPr name="Freeform 9" id="9"/>
            <p:cNvSpPr/>
            <p:nvPr/>
          </p:nvSpPr>
          <p:spPr>
            <a:xfrm flipH="false" flipV="false" rot="0">
              <a:off x="11430" y="16510"/>
              <a:ext cx="5480832" cy="2641440"/>
            </a:xfrm>
            <a:custGeom>
              <a:avLst/>
              <a:gdLst/>
              <a:ahLst/>
              <a:cxnLst/>
              <a:rect r="r" b="b" t="t" l="l"/>
              <a:pathLst>
                <a:path h="2641440" w="5480832">
                  <a:moveTo>
                    <a:pt x="5480832" y="2641440"/>
                  </a:moveTo>
                  <a:lnTo>
                    <a:pt x="0" y="2633820"/>
                  </a:lnTo>
                  <a:lnTo>
                    <a:pt x="0" y="934059"/>
                  </a:lnTo>
                  <a:lnTo>
                    <a:pt x="7620" y="20320"/>
                  </a:lnTo>
                  <a:lnTo>
                    <a:pt x="2751171" y="0"/>
                  </a:lnTo>
                  <a:lnTo>
                    <a:pt x="5459242" y="8890"/>
                  </a:lnTo>
                  <a:close/>
                </a:path>
              </a:pathLst>
            </a:custGeom>
            <a:solidFill>
              <a:srgbClr val="FFFFFF"/>
            </a:solidFill>
          </p:spPr>
        </p:sp>
        <p:sp>
          <p:nvSpPr>
            <p:cNvPr name="Freeform 10" id="10"/>
            <p:cNvSpPr/>
            <p:nvPr/>
          </p:nvSpPr>
          <p:spPr>
            <a:xfrm flipH="false" flipV="false" rot="0">
              <a:off x="-3810" y="0"/>
              <a:ext cx="5510041" cy="2668109"/>
            </a:xfrm>
            <a:custGeom>
              <a:avLst/>
              <a:gdLst/>
              <a:ahLst/>
              <a:cxnLst/>
              <a:rect r="r" b="b" t="t" l="l"/>
              <a:pathLst>
                <a:path h="2668109" w="5510041">
                  <a:moveTo>
                    <a:pt x="5475752" y="21590"/>
                  </a:moveTo>
                  <a:cubicBezTo>
                    <a:pt x="5477022" y="34290"/>
                    <a:pt x="5477022" y="44450"/>
                    <a:pt x="5478291" y="56193"/>
                  </a:cubicBezTo>
                  <a:cubicBezTo>
                    <a:pt x="5480832" y="110951"/>
                    <a:pt x="5482102" y="167736"/>
                    <a:pt x="5484641" y="222494"/>
                  </a:cubicBezTo>
                  <a:cubicBezTo>
                    <a:pt x="5484641" y="301589"/>
                    <a:pt x="5497341" y="1861169"/>
                    <a:pt x="5503691" y="1940263"/>
                  </a:cubicBezTo>
                  <a:cubicBezTo>
                    <a:pt x="5510041" y="2059919"/>
                    <a:pt x="5506232" y="2181602"/>
                    <a:pt x="5506232" y="2301258"/>
                  </a:cubicBezTo>
                  <a:cubicBezTo>
                    <a:pt x="5506232" y="2406717"/>
                    <a:pt x="5507502" y="2504064"/>
                    <a:pt x="5508772" y="2607149"/>
                  </a:cubicBezTo>
                  <a:lnTo>
                    <a:pt x="5508772" y="2666840"/>
                  </a:lnTo>
                  <a:cubicBezTo>
                    <a:pt x="5485911" y="2666840"/>
                    <a:pt x="5465591" y="2668109"/>
                    <a:pt x="5445272" y="2666840"/>
                  </a:cubicBezTo>
                  <a:cubicBezTo>
                    <a:pt x="5173578" y="2661759"/>
                    <a:pt x="4890886" y="2668109"/>
                    <a:pt x="4612477" y="2663030"/>
                  </a:cubicBezTo>
                  <a:cubicBezTo>
                    <a:pt x="4445431" y="2659219"/>
                    <a:pt x="4282669" y="2661759"/>
                    <a:pt x="4115624" y="2659219"/>
                  </a:cubicBezTo>
                  <a:lnTo>
                    <a:pt x="3884330" y="2655409"/>
                  </a:lnTo>
                  <a:cubicBezTo>
                    <a:pt x="3837215" y="2655409"/>
                    <a:pt x="3794383" y="2656680"/>
                    <a:pt x="3747267" y="2656680"/>
                  </a:cubicBezTo>
                  <a:cubicBezTo>
                    <a:pt x="3627337" y="2655409"/>
                    <a:pt x="3297529" y="2656680"/>
                    <a:pt x="3177600" y="2655409"/>
                  </a:cubicBezTo>
                  <a:cubicBezTo>
                    <a:pt x="3091935" y="2654140"/>
                    <a:pt x="1378649" y="2663030"/>
                    <a:pt x="1292985" y="2661759"/>
                  </a:cubicBezTo>
                  <a:cubicBezTo>
                    <a:pt x="1271569" y="2661759"/>
                    <a:pt x="1245870" y="2663030"/>
                    <a:pt x="1224454" y="2663030"/>
                  </a:cubicBezTo>
                  <a:cubicBezTo>
                    <a:pt x="1173055" y="2663030"/>
                    <a:pt x="1125940" y="2664299"/>
                    <a:pt x="1074541" y="2664299"/>
                  </a:cubicBezTo>
                  <a:cubicBezTo>
                    <a:pt x="946045" y="2664299"/>
                    <a:pt x="821831" y="2663030"/>
                    <a:pt x="693335" y="2661759"/>
                  </a:cubicBezTo>
                  <a:cubicBezTo>
                    <a:pt x="616237" y="2660490"/>
                    <a:pt x="539139" y="2659219"/>
                    <a:pt x="466325" y="2657949"/>
                  </a:cubicBezTo>
                  <a:cubicBezTo>
                    <a:pt x="329262" y="2656680"/>
                    <a:pt x="192199" y="2655409"/>
                    <a:pt x="50853" y="2655409"/>
                  </a:cubicBezTo>
                  <a:cubicBezTo>
                    <a:pt x="38100" y="2655409"/>
                    <a:pt x="29210" y="2655409"/>
                    <a:pt x="19050" y="2654140"/>
                  </a:cubicBezTo>
                  <a:cubicBezTo>
                    <a:pt x="10160" y="2652869"/>
                    <a:pt x="5080" y="2646519"/>
                    <a:pt x="7620" y="2637630"/>
                  </a:cubicBezTo>
                  <a:cubicBezTo>
                    <a:pt x="16510" y="2605467"/>
                    <a:pt x="12700" y="2554766"/>
                    <a:pt x="11430" y="2502036"/>
                  </a:cubicBezTo>
                  <a:cubicBezTo>
                    <a:pt x="10160" y="2394549"/>
                    <a:pt x="6350" y="2289090"/>
                    <a:pt x="7620" y="2181602"/>
                  </a:cubicBezTo>
                  <a:cubicBezTo>
                    <a:pt x="5080" y="2047750"/>
                    <a:pt x="0" y="390823"/>
                    <a:pt x="7620" y="254943"/>
                  </a:cubicBezTo>
                  <a:cubicBezTo>
                    <a:pt x="8890" y="228578"/>
                    <a:pt x="7620" y="200185"/>
                    <a:pt x="8890" y="173821"/>
                  </a:cubicBezTo>
                  <a:cubicBezTo>
                    <a:pt x="10160" y="131231"/>
                    <a:pt x="12700" y="84586"/>
                    <a:pt x="13970" y="44450"/>
                  </a:cubicBezTo>
                  <a:cubicBezTo>
                    <a:pt x="13970" y="41910"/>
                    <a:pt x="15240" y="39370"/>
                    <a:pt x="16510" y="38100"/>
                  </a:cubicBezTo>
                  <a:cubicBezTo>
                    <a:pt x="38100" y="35560"/>
                    <a:pt x="85118" y="30480"/>
                    <a:pt x="153650" y="29210"/>
                  </a:cubicBezTo>
                  <a:cubicBezTo>
                    <a:pt x="269297" y="25400"/>
                    <a:pt x="384943" y="22860"/>
                    <a:pt x="504874" y="20320"/>
                  </a:cubicBezTo>
                  <a:cubicBezTo>
                    <a:pt x="586255" y="17780"/>
                    <a:pt x="667636" y="16510"/>
                    <a:pt x="744734" y="13970"/>
                  </a:cubicBezTo>
                  <a:cubicBezTo>
                    <a:pt x="821831" y="11430"/>
                    <a:pt x="903212" y="8890"/>
                    <a:pt x="980310" y="8890"/>
                  </a:cubicBezTo>
                  <a:cubicBezTo>
                    <a:pt x="1065975" y="7620"/>
                    <a:pt x="1151639" y="10160"/>
                    <a:pt x="1237303" y="8890"/>
                  </a:cubicBezTo>
                  <a:cubicBezTo>
                    <a:pt x="1344384" y="8890"/>
                    <a:pt x="3284680" y="6350"/>
                    <a:pt x="3391760" y="5080"/>
                  </a:cubicBezTo>
                  <a:cubicBezTo>
                    <a:pt x="3494557" y="3810"/>
                    <a:pt x="3597355" y="2540"/>
                    <a:pt x="3704435" y="2540"/>
                  </a:cubicBezTo>
                  <a:cubicBezTo>
                    <a:pt x="3880047" y="1270"/>
                    <a:pt x="4051375" y="0"/>
                    <a:pt x="4226987" y="0"/>
                  </a:cubicBezTo>
                  <a:cubicBezTo>
                    <a:pt x="4299802" y="0"/>
                    <a:pt x="4376900" y="2540"/>
                    <a:pt x="4449714" y="2540"/>
                  </a:cubicBezTo>
                  <a:cubicBezTo>
                    <a:pt x="4651026" y="3810"/>
                    <a:pt x="4856620" y="5080"/>
                    <a:pt x="5057931" y="7620"/>
                  </a:cubicBezTo>
                  <a:cubicBezTo>
                    <a:pt x="5165011" y="8890"/>
                    <a:pt x="5272092" y="12700"/>
                    <a:pt x="5379172" y="16510"/>
                  </a:cubicBezTo>
                  <a:lnTo>
                    <a:pt x="5445272" y="16510"/>
                  </a:lnTo>
                  <a:cubicBezTo>
                    <a:pt x="5456702" y="17780"/>
                    <a:pt x="5465591" y="20320"/>
                    <a:pt x="5475752" y="21590"/>
                  </a:cubicBezTo>
                  <a:close/>
                  <a:moveTo>
                    <a:pt x="5485911" y="2650330"/>
                  </a:moveTo>
                  <a:cubicBezTo>
                    <a:pt x="5487182" y="2633819"/>
                    <a:pt x="5488452" y="2621119"/>
                    <a:pt x="5488452" y="2608419"/>
                  </a:cubicBezTo>
                  <a:cubicBezTo>
                    <a:pt x="5487182" y="2493924"/>
                    <a:pt x="5485911" y="2386437"/>
                    <a:pt x="5485911" y="2270837"/>
                  </a:cubicBezTo>
                  <a:cubicBezTo>
                    <a:pt x="5485911" y="2218107"/>
                    <a:pt x="5488452" y="2165378"/>
                    <a:pt x="5487182" y="2112648"/>
                  </a:cubicBezTo>
                  <a:cubicBezTo>
                    <a:pt x="5487182" y="2063975"/>
                    <a:pt x="5485911" y="2013273"/>
                    <a:pt x="5484641" y="1964600"/>
                  </a:cubicBezTo>
                  <a:cubicBezTo>
                    <a:pt x="5479561" y="1889561"/>
                    <a:pt x="5468132" y="336066"/>
                    <a:pt x="5468132" y="261027"/>
                  </a:cubicBezTo>
                  <a:cubicBezTo>
                    <a:pt x="5465591" y="198157"/>
                    <a:pt x="5463052" y="133259"/>
                    <a:pt x="5460511" y="70389"/>
                  </a:cubicBezTo>
                  <a:cubicBezTo>
                    <a:pt x="5459241" y="44450"/>
                    <a:pt x="5457972" y="43180"/>
                    <a:pt x="5439137" y="41910"/>
                  </a:cubicBezTo>
                  <a:cubicBezTo>
                    <a:pt x="5426288" y="41910"/>
                    <a:pt x="5417721" y="41910"/>
                    <a:pt x="5404871" y="40640"/>
                  </a:cubicBezTo>
                  <a:cubicBezTo>
                    <a:pt x="5297791" y="36830"/>
                    <a:pt x="5186427" y="31750"/>
                    <a:pt x="5079347" y="30480"/>
                  </a:cubicBezTo>
                  <a:cubicBezTo>
                    <a:pt x="4818071" y="26670"/>
                    <a:pt x="4552511" y="25400"/>
                    <a:pt x="4291236" y="22860"/>
                  </a:cubicBezTo>
                  <a:lnTo>
                    <a:pt x="3982844" y="22860"/>
                  </a:lnTo>
                  <a:cubicBezTo>
                    <a:pt x="3845781" y="22860"/>
                    <a:pt x="3708718" y="22860"/>
                    <a:pt x="3575939" y="24130"/>
                  </a:cubicBezTo>
                  <a:cubicBezTo>
                    <a:pt x="3460292" y="25400"/>
                    <a:pt x="1511429" y="29210"/>
                    <a:pt x="1395782" y="29210"/>
                  </a:cubicBezTo>
                  <a:cubicBezTo>
                    <a:pt x="1207321" y="29210"/>
                    <a:pt x="1018859" y="26670"/>
                    <a:pt x="830398" y="33020"/>
                  </a:cubicBezTo>
                  <a:cubicBezTo>
                    <a:pt x="731884" y="36830"/>
                    <a:pt x="637653" y="36830"/>
                    <a:pt x="543422" y="38100"/>
                  </a:cubicBezTo>
                  <a:cubicBezTo>
                    <a:pt x="380660" y="41910"/>
                    <a:pt x="217898" y="45720"/>
                    <a:pt x="55136" y="50800"/>
                  </a:cubicBezTo>
                  <a:cubicBezTo>
                    <a:pt x="36830" y="50800"/>
                    <a:pt x="34290" y="54165"/>
                    <a:pt x="33020" y="78502"/>
                  </a:cubicBezTo>
                  <a:cubicBezTo>
                    <a:pt x="31750" y="115007"/>
                    <a:pt x="31750" y="151512"/>
                    <a:pt x="30480" y="188017"/>
                  </a:cubicBezTo>
                  <a:cubicBezTo>
                    <a:pt x="29210" y="248859"/>
                    <a:pt x="26670" y="307673"/>
                    <a:pt x="25400" y="368515"/>
                  </a:cubicBezTo>
                  <a:cubicBezTo>
                    <a:pt x="20320" y="433413"/>
                    <a:pt x="26670" y="2019358"/>
                    <a:pt x="29210" y="2084255"/>
                  </a:cubicBezTo>
                  <a:cubicBezTo>
                    <a:pt x="29210" y="2153210"/>
                    <a:pt x="29210" y="2224192"/>
                    <a:pt x="30480" y="2293146"/>
                  </a:cubicBezTo>
                  <a:cubicBezTo>
                    <a:pt x="30480" y="2343847"/>
                    <a:pt x="33020" y="2394549"/>
                    <a:pt x="33020" y="2445250"/>
                  </a:cubicBezTo>
                  <a:cubicBezTo>
                    <a:pt x="33020" y="2500008"/>
                    <a:pt x="33020" y="2554766"/>
                    <a:pt x="31750" y="2608419"/>
                  </a:cubicBezTo>
                  <a:lnTo>
                    <a:pt x="31750" y="2618580"/>
                  </a:lnTo>
                  <a:cubicBezTo>
                    <a:pt x="31750" y="2628740"/>
                    <a:pt x="35560" y="2632550"/>
                    <a:pt x="44450" y="2632550"/>
                  </a:cubicBezTo>
                  <a:cubicBezTo>
                    <a:pt x="93685" y="2632550"/>
                    <a:pt x="153650" y="2633819"/>
                    <a:pt x="209332" y="2633819"/>
                  </a:cubicBezTo>
                  <a:cubicBezTo>
                    <a:pt x="290713" y="2633819"/>
                    <a:pt x="376377" y="2631280"/>
                    <a:pt x="457758" y="2633819"/>
                  </a:cubicBezTo>
                  <a:cubicBezTo>
                    <a:pt x="590538" y="2637630"/>
                    <a:pt x="723317" y="2640169"/>
                    <a:pt x="856097" y="2638900"/>
                  </a:cubicBezTo>
                  <a:cubicBezTo>
                    <a:pt x="941761" y="2637630"/>
                    <a:pt x="1023143" y="2640169"/>
                    <a:pt x="1108807" y="2640169"/>
                  </a:cubicBezTo>
                  <a:cubicBezTo>
                    <a:pt x="1233020" y="2640169"/>
                    <a:pt x="1357233" y="2638900"/>
                    <a:pt x="1481447" y="2640169"/>
                  </a:cubicBezTo>
                  <a:cubicBezTo>
                    <a:pt x="1665625" y="2641440"/>
                    <a:pt x="3687302" y="2631280"/>
                    <a:pt x="3875764" y="2633819"/>
                  </a:cubicBezTo>
                  <a:cubicBezTo>
                    <a:pt x="3957145" y="2635090"/>
                    <a:pt x="4038526" y="2636360"/>
                    <a:pt x="4115624" y="2636360"/>
                  </a:cubicBezTo>
                  <a:cubicBezTo>
                    <a:pt x="4256970" y="2638900"/>
                    <a:pt x="4394033" y="2635090"/>
                    <a:pt x="4535379" y="2638900"/>
                  </a:cubicBezTo>
                  <a:cubicBezTo>
                    <a:pt x="4651026" y="2641440"/>
                    <a:pt x="4766672" y="2641440"/>
                    <a:pt x="4882319" y="2643980"/>
                  </a:cubicBezTo>
                  <a:cubicBezTo>
                    <a:pt x="5053648" y="2647790"/>
                    <a:pt x="5224977" y="2650330"/>
                    <a:pt x="5396305" y="2651600"/>
                  </a:cubicBezTo>
                  <a:cubicBezTo>
                    <a:pt x="5447811" y="2651600"/>
                    <a:pt x="5465591" y="2650330"/>
                    <a:pt x="5485911" y="2650330"/>
                  </a:cubicBezTo>
                  <a:close/>
                </a:path>
              </a:pathLst>
            </a:custGeom>
            <a:solidFill>
              <a:srgbClr val="FAF3E2"/>
            </a:solidFill>
          </p:spPr>
        </p:sp>
      </p:grpSp>
      <p:sp>
        <p:nvSpPr>
          <p:cNvPr name="TextBox 11" id="11"/>
          <p:cNvSpPr txBox="true"/>
          <p:nvPr/>
        </p:nvSpPr>
        <p:spPr>
          <a:xfrm rot="0">
            <a:off x="1334485" y="2456809"/>
            <a:ext cx="15619030" cy="8043545"/>
          </a:xfrm>
          <a:prstGeom prst="rect">
            <a:avLst/>
          </a:prstGeom>
        </p:spPr>
        <p:txBody>
          <a:bodyPr anchor="t" rtlCol="false" tIns="0" lIns="0" bIns="0" rIns="0">
            <a:spAutoFit/>
          </a:bodyPr>
          <a:lstStyle/>
          <a:p>
            <a:pPr algn="l">
              <a:lnSpc>
                <a:spcPts val="4509"/>
              </a:lnSpc>
            </a:pPr>
            <a:r>
              <a:rPr lang="en-US" sz="4099">
                <a:solidFill>
                  <a:srgbClr val="404040"/>
                </a:solidFill>
                <a:latin typeface="Bubblebody Neue"/>
                <a:ea typeface="Bubblebody Neue"/>
                <a:cs typeface="Bubblebody Neue"/>
                <a:sym typeface="Bubblebody Neue"/>
              </a:rPr>
              <a:t>La commune de Villeneuve de Marc est située dans l’Isère en région Rhône-Alpes-Auvergne. Ses 1100 habitants sont des Villeneuvois.</a:t>
            </a:r>
          </a:p>
          <a:p>
            <a:pPr algn="l">
              <a:lnSpc>
                <a:spcPts val="4509"/>
              </a:lnSpc>
            </a:pPr>
          </a:p>
          <a:p>
            <a:pPr algn="l">
              <a:lnSpc>
                <a:spcPts val="4509"/>
              </a:lnSpc>
            </a:pPr>
            <a:r>
              <a:rPr lang="en-US" sz="4099">
                <a:solidFill>
                  <a:srgbClr val="404040"/>
                </a:solidFill>
                <a:latin typeface="Bubblebody Neue"/>
                <a:ea typeface="Bubblebody Neue"/>
                <a:cs typeface="Bubblebody Neue"/>
                <a:sym typeface="Bubblebody Neue"/>
              </a:rPr>
              <a:t>La commune a été créée au 12ème siècle suite à l’installation de l’abbaye de Bonnevaux (aujourd’hui disparue). La commune compte plusieurs monuments : châteaux, église...</a:t>
            </a:r>
          </a:p>
          <a:p>
            <a:pPr algn="l">
              <a:lnSpc>
                <a:spcPts val="4509"/>
              </a:lnSpc>
            </a:pPr>
          </a:p>
          <a:p>
            <a:pPr algn="l">
              <a:lnSpc>
                <a:spcPts val="4509"/>
              </a:lnSpc>
            </a:pPr>
            <a:r>
              <a:rPr lang="en-US" sz="4099">
                <a:solidFill>
                  <a:srgbClr val="404040"/>
                </a:solidFill>
                <a:latin typeface="Bubblebody Neue"/>
                <a:ea typeface="Bubblebody Neue"/>
                <a:cs typeface="Bubblebody Neue"/>
                <a:sym typeface="Bubblebody Neue"/>
              </a:rPr>
              <a:t>Elle compte divers équipements à destination de la population : mairie, école, salle des fêtes, stade de rugby...</a:t>
            </a:r>
          </a:p>
          <a:p>
            <a:pPr algn="l">
              <a:lnSpc>
                <a:spcPts val="4509"/>
              </a:lnSpc>
            </a:pPr>
          </a:p>
          <a:p>
            <a:pPr algn="l">
              <a:lnSpc>
                <a:spcPts val="4509"/>
              </a:lnSpc>
            </a:pPr>
            <a:r>
              <a:rPr lang="en-US" sz="4099">
                <a:solidFill>
                  <a:srgbClr val="404040"/>
                </a:solidFill>
                <a:latin typeface="Bubblebody Neue"/>
                <a:ea typeface="Bubblebody Neue"/>
                <a:cs typeface="Bubblebody Neue"/>
                <a:sym typeface="Bubblebody Neue"/>
              </a:rPr>
              <a:t>La commune avec à sa tête le maire, gère et entretient l’école, les équipements et les infrastructures telles que certaines routes...</a:t>
            </a:r>
          </a:p>
          <a:p>
            <a:pPr algn="ctr">
              <a:lnSpc>
                <a:spcPts val="4509"/>
              </a:lnSpc>
            </a:pPr>
          </a:p>
        </p:txBody>
      </p:sp>
      <p:sp>
        <p:nvSpPr>
          <p:cNvPr name="TextBox 12" id="12"/>
          <p:cNvSpPr txBox="true"/>
          <p:nvPr/>
        </p:nvSpPr>
        <p:spPr>
          <a:xfrm rot="0">
            <a:off x="1707931" y="557972"/>
            <a:ext cx="14965502" cy="1177924"/>
          </a:xfrm>
          <a:prstGeom prst="rect">
            <a:avLst/>
          </a:prstGeom>
        </p:spPr>
        <p:txBody>
          <a:bodyPr anchor="t" rtlCol="false" tIns="0" lIns="0" bIns="0" rIns="0">
            <a:spAutoFit/>
          </a:bodyPr>
          <a:lstStyle/>
          <a:p>
            <a:pPr algn="ctr" marL="0" indent="0" lvl="0">
              <a:lnSpc>
                <a:spcPts val="9100"/>
              </a:lnSpc>
            </a:pPr>
            <a:r>
              <a:rPr lang="en-US" sz="6500">
                <a:solidFill>
                  <a:srgbClr val="1800AD"/>
                </a:solidFill>
                <a:latin typeface="Brasika"/>
                <a:ea typeface="Brasika"/>
                <a:cs typeface="Brasika"/>
                <a:sym typeface="Brasika"/>
              </a:rPr>
              <a:t>Qu'avons-nous appris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DAG3bynQI60</dc:identifier>
  <dcterms:modified xsi:type="dcterms:W3CDTF">2011-08-01T06:04:30Z</dcterms:modified>
  <cp:revision>1</cp:revision>
  <dc:title>Copie de Histoire Et avant la France</dc:title>
</cp:coreProperties>
</file>