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EFCO Brookshire" charset="1" panose="00000000000000000000"/>
      <p:regular r:id="rId14"/>
    </p:embeddedFont>
    <p:embeddedFont>
      <p:font typeface="Glass Antiqua" charset="1" panose="02000506000000020004"/>
      <p:regular r:id="rId15"/>
    </p:embeddedFont>
    <p:embeddedFont>
      <p:font typeface="Brasika" charset="1" panose="00000000000000000000"/>
      <p:regular r:id="rId16"/>
    </p:embeddedFont>
    <p:embeddedFont>
      <p:font typeface="Open Sans" charset="1" panose="020B0606030504020204"/>
      <p:regular r:id="rId17"/>
    </p:embeddedFont>
    <p:embeddedFont>
      <p:font typeface="Bubblebody Neue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20.png" Type="http://schemas.openxmlformats.org/officeDocument/2006/relationships/image"/><Relationship Id="rId8" Target="https://ladigitale.dev/digiview/#/v/69206586079d1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2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97037" y="1028700"/>
            <a:ext cx="11693925" cy="8229600"/>
          </a:xfrm>
          <a:custGeom>
            <a:avLst/>
            <a:gdLst/>
            <a:ahLst/>
            <a:cxnLst/>
            <a:rect r="r" b="b" t="t" l="l"/>
            <a:pathLst>
              <a:path h="8229600" w="11693925">
                <a:moveTo>
                  <a:pt x="0" y="0"/>
                </a:moveTo>
                <a:lnTo>
                  <a:pt x="11693926" y="0"/>
                </a:lnTo>
                <a:lnTo>
                  <a:pt x="116939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-1042913" y="5001555"/>
            <a:ext cx="6023563" cy="4974034"/>
          </a:xfrm>
          <a:custGeom>
            <a:avLst/>
            <a:gdLst/>
            <a:ahLst/>
            <a:cxnLst/>
            <a:rect r="r" b="b" t="t" l="l"/>
            <a:pathLst>
              <a:path h="4974034" w="6023563">
                <a:moveTo>
                  <a:pt x="0" y="0"/>
                </a:moveTo>
                <a:lnTo>
                  <a:pt x="6023563" y="0"/>
                </a:lnTo>
                <a:lnTo>
                  <a:pt x="6023563" y="4974035"/>
                </a:lnTo>
                <a:lnTo>
                  <a:pt x="0" y="49740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5334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5400000">
            <a:off x="13197640" y="377030"/>
            <a:ext cx="6023563" cy="4974034"/>
          </a:xfrm>
          <a:custGeom>
            <a:avLst/>
            <a:gdLst/>
            <a:ahLst/>
            <a:cxnLst/>
            <a:rect r="r" b="b" t="t" l="l"/>
            <a:pathLst>
              <a:path h="4974034" w="6023563">
                <a:moveTo>
                  <a:pt x="6023563" y="4974034"/>
                </a:moveTo>
                <a:lnTo>
                  <a:pt x="0" y="4974034"/>
                </a:lnTo>
                <a:lnTo>
                  <a:pt x="0" y="0"/>
                </a:lnTo>
                <a:lnTo>
                  <a:pt x="6023563" y="0"/>
                </a:lnTo>
                <a:lnTo>
                  <a:pt x="6023563" y="497403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5334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47013" y="5875828"/>
            <a:ext cx="7888502" cy="6468572"/>
          </a:xfrm>
          <a:custGeom>
            <a:avLst/>
            <a:gdLst/>
            <a:ahLst/>
            <a:cxnLst/>
            <a:rect r="r" b="b" t="t" l="l"/>
            <a:pathLst>
              <a:path h="6468572" w="7888502">
                <a:moveTo>
                  <a:pt x="0" y="0"/>
                </a:moveTo>
                <a:lnTo>
                  <a:pt x="7888502" y="0"/>
                </a:lnTo>
                <a:lnTo>
                  <a:pt x="7888502" y="6468572"/>
                </a:lnTo>
                <a:lnTo>
                  <a:pt x="0" y="64685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4172167" cy="4114800"/>
          </a:xfrm>
          <a:custGeom>
            <a:avLst/>
            <a:gdLst/>
            <a:ahLst/>
            <a:cxnLst/>
            <a:rect r="r" b="b" t="t" l="l"/>
            <a:pathLst>
              <a:path h="4114800" w="4172167">
                <a:moveTo>
                  <a:pt x="0" y="0"/>
                </a:moveTo>
                <a:lnTo>
                  <a:pt x="4172167" y="0"/>
                </a:lnTo>
                <a:lnTo>
                  <a:pt x="41721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455885" y="2558796"/>
            <a:ext cx="9604702" cy="334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Géographie</a:t>
            </a:r>
          </a:p>
          <a:p>
            <a:pPr algn="ctr">
              <a:lnSpc>
                <a:spcPts val="6000"/>
              </a:lnSpc>
            </a:pPr>
          </a:p>
          <a:p>
            <a:pPr algn="ctr">
              <a:lnSpc>
                <a:spcPts val="7019"/>
              </a:lnSpc>
            </a:pPr>
            <a:r>
              <a:rPr lang="en-US" sz="7019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Découvrir les lieux où j’habite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65192" y="5971010"/>
            <a:ext cx="6850980" cy="2299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3"/>
              </a:lnSpc>
            </a:pPr>
            <a:r>
              <a:rPr lang="en-US" sz="6581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La France relief et climat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49" y="45156"/>
              <a:ext cx="4431671" cy="570983"/>
            </a:xfrm>
            <a:custGeom>
              <a:avLst/>
              <a:gdLst/>
              <a:ahLst/>
              <a:cxnLst/>
              <a:rect r="r" b="b" t="t" l="l"/>
              <a:pathLst>
                <a:path h="570983" w="4431671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4435104" cy="588199"/>
            </a:xfrm>
            <a:custGeom>
              <a:avLst/>
              <a:gdLst/>
              <a:ahLst/>
              <a:cxnLst/>
              <a:rect r="r" b="b" t="t" l="l"/>
              <a:pathLst>
                <a:path h="588199" w="4435104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876067" y="3171424"/>
            <a:ext cx="10471682" cy="3580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 relief est l’ensemble des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irrégularités du sol qui se mesurent par rapport au niveau de la mer. Le relief des continents comporte : les plaines, les plateaux et les chaînes de montagnes. 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5876067" y="6539568"/>
            <a:ext cx="11086442" cy="252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Qu’est-ce- que le relief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CIte 3 types de relief que l’on peut observer ?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363548" y="3063461"/>
            <a:ext cx="3804037" cy="6933164"/>
          </a:xfrm>
          <a:custGeom>
            <a:avLst/>
            <a:gdLst/>
            <a:ahLst/>
            <a:cxnLst/>
            <a:rect r="r" b="b" t="t" l="l"/>
            <a:pathLst>
              <a:path h="6933164" w="3804037">
                <a:moveTo>
                  <a:pt x="0" y="0"/>
                </a:moveTo>
                <a:lnTo>
                  <a:pt x="3804037" y="0"/>
                </a:lnTo>
                <a:lnTo>
                  <a:pt x="3804037" y="6933164"/>
                </a:lnTo>
                <a:lnTo>
                  <a:pt x="0" y="69331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618795" y="482183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49" y="45156"/>
              <a:ext cx="4431671" cy="570983"/>
            </a:xfrm>
            <a:custGeom>
              <a:avLst/>
              <a:gdLst/>
              <a:ahLst/>
              <a:cxnLst/>
              <a:rect r="r" b="b" t="t" l="l"/>
              <a:pathLst>
                <a:path h="570983" w="4431671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4435104" cy="588199"/>
            </a:xfrm>
            <a:custGeom>
              <a:avLst/>
              <a:gdLst/>
              <a:ahLst/>
              <a:cxnLst/>
              <a:rect r="r" b="b" t="t" l="l"/>
              <a:pathLst>
                <a:path h="588199" w="4435104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2382131"/>
            <a:ext cx="16230600" cy="7821798"/>
            <a:chOff x="0" y="0"/>
            <a:chExt cx="5541791" cy="267068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624821"/>
            </a:xfrm>
            <a:custGeom>
              <a:avLst/>
              <a:gdLst/>
              <a:ahLst/>
              <a:cxnLst/>
              <a:rect r="r" b="b" t="t" l="l"/>
              <a:pathLst>
                <a:path h="2624821" w="5501724">
                  <a:moveTo>
                    <a:pt x="573" y="2595046"/>
                  </a:moveTo>
                  <a:cubicBezTo>
                    <a:pt x="-1967" y="2603936"/>
                    <a:pt x="3113" y="2610286"/>
                    <a:pt x="32675" y="2611556"/>
                  </a:cubicBezTo>
                  <a:cubicBezTo>
                    <a:pt x="66941" y="2612826"/>
                    <a:pt x="96923" y="2612826"/>
                    <a:pt x="131189" y="2612826"/>
                  </a:cubicBezTo>
                  <a:cubicBezTo>
                    <a:pt x="268252" y="2614096"/>
                    <a:pt x="405315" y="2614096"/>
                    <a:pt x="546661" y="2615366"/>
                  </a:cubicBezTo>
                  <a:cubicBezTo>
                    <a:pt x="623759" y="2616636"/>
                    <a:pt x="700856" y="2617906"/>
                    <a:pt x="773671" y="2619176"/>
                  </a:cubicBezTo>
                  <a:cubicBezTo>
                    <a:pt x="902168" y="2620446"/>
                    <a:pt x="1026381" y="2620446"/>
                    <a:pt x="1154877" y="2621716"/>
                  </a:cubicBezTo>
                  <a:cubicBezTo>
                    <a:pt x="1206276" y="2621716"/>
                    <a:pt x="1253391" y="2621716"/>
                    <a:pt x="1304790" y="2620446"/>
                  </a:cubicBezTo>
                  <a:cubicBezTo>
                    <a:pt x="1326206" y="2620446"/>
                    <a:pt x="1351905" y="2619176"/>
                    <a:pt x="1373321" y="2619176"/>
                  </a:cubicBezTo>
                  <a:cubicBezTo>
                    <a:pt x="1458986" y="2620446"/>
                    <a:pt x="3172272" y="2611556"/>
                    <a:pt x="3257936" y="2612826"/>
                  </a:cubicBezTo>
                  <a:cubicBezTo>
                    <a:pt x="3377866" y="2614096"/>
                    <a:pt x="3707674" y="2614096"/>
                    <a:pt x="3827603" y="2614096"/>
                  </a:cubicBezTo>
                  <a:cubicBezTo>
                    <a:pt x="3874719" y="2614096"/>
                    <a:pt x="3917551" y="2612826"/>
                    <a:pt x="3964666" y="2612826"/>
                  </a:cubicBezTo>
                  <a:lnTo>
                    <a:pt x="4195960" y="2616636"/>
                  </a:lnTo>
                  <a:cubicBezTo>
                    <a:pt x="4363005" y="2619176"/>
                    <a:pt x="4525767" y="2616636"/>
                    <a:pt x="4692813" y="2620446"/>
                  </a:cubicBezTo>
                  <a:cubicBezTo>
                    <a:pt x="4971222" y="2625526"/>
                    <a:pt x="5253914" y="2619176"/>
                    <a:pt x="5438225" y="2624256"/>
                  </a:cubicBezTo>
                  <a:cubicBezTo>
                    <a:pt x="5458545" y="2625526"/>
                    <a:pt x="5478864" y="2624256"/>
                    <a:pt x="5501725" y="2624256"/>
                  </a:cubicBezTo>
                  <a:lnTo>
                    <a:pt x="5501725" y="2564566"/>
                  </a:lnTo>
                  <a:cubicBezTo>
                    <a:pt x="5500455" y="2478733"/>
                    <a:pt x="5499184" y="2382353"/>
                    <a:pt x="5499184" y="2279949"/>
                  </a:cubicBezTo>
                  <a:cubicBezTo>
                    <a:pt x="5499184" y="2161481"/>
                    <a:pt x="5502995" y="2041006"/>
                    <a:pt x="5496645" y="1922538"/>
                  </a:cubicBezTo>
                  <a:cubicBezTo>
                    <a:pt x="5489025" y="1844229"/>
                    <a:pt x="5477595" y="300136"/>
                    <a:pt x="5477595" y="221827"/>
                  </a:cubicBezTo>
                  <a:cubicBezTo>
                    <a:pt x="5475055" y="167613"/>
                    <a:pt x="5473784" y="111391"/>
                    <a:pt x="5471245" y="57177"/>
                  </a:cubicBezTo>
                  <a:cubicBezTo>
                    <a:pt x="5471245" y="41114"/>
                    <a:pt x="5469975" y="25050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5950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616072"/>
            </a:xfrm>
            <a:custGeom>
              <a:avLst/>
              <a:gdLst/>
              <a:ahLst/>
              <a:cxnLst/>
              <a:rect r="r" b="b" t="t" l="l"/>
              <a:pathLst>
                <a:path h="2616072" w="5480832">
                  <a:moveTo>
                    <a:pt x="5480832" y="2616072"/>
                  </a:moveTo>
                  <a:lnTo>
                    <a:pt x="0" y="2608452"/>
                  </a:lnTo>
                  <a:lnTo>
                    <a:pt x="0" y="925135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642036"/>
            </a:xfrm>
            <a:custGeom>
              <a:avLst/>
              <a:gdLst/>
              <a:ahLst/>
              <a:cxnLst/>
              <a:rect r="r" b="b" t="t" l="l"/>
              <a:pathLst>
                <a:path h="26420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6151"/>
                  </a:cubicBezTo>
                  <a:cubicBezTo>
                    <a:pt x="5477237" y="110365"/>
                    <a:pt x="5478507" y="166587"/>
                    <a:pt x="5481046" y="220801"/>
                  </a:cubicBezTo>
                  <a:cubicBezTo>
                    <a:pt x="5481046" y="299110"/>
                    <a:pt x="5493746" y="1843203"/>
                    <a:pt x="5500096" y="1921512"/>
                  </a:cubicBezTo>
                  <a:cubicBezTo>
                    <a:pt x="5506446" y="2039979"/>
                    <a:pt x="5502637" y="2160455"/>
                    <a:pt x="5502637" y="2278922"/>
                  </a:cubicBezTo>
                  <a:cubicBezTo>
                    <a:pt x="5502637" y="2383334"/>
                    <a:pt x="5503907" y="2479715"/>
                    <a:pt x="5505177" y="2581782"/>
                  </a:cubicBezTo>
                  <a:lnTo>
                    <a:pt x="5505177" y="2641472"/>
                  </a:lnTo>
                  <a:cubicBezTo>
                    <a:pt x="5482316" y="2641472"/>
                    <a:pt x="5461996" y="2642742"/>
                    <a:pt x="5441677" y="2641472"/>
                  </a:cubicBezTo>
                  <a:cubicBezTo>
                    <a:pt x="5169983" y="2636392"/>
                    <a:pt x="4887291" y="2642742"/>
                    <a:pt x="4608882" y="2637662"/>
                  </a:cubicBezTo>
                  <a:cubicBezTo>
                    <a:pt x="4441836" y="2633852"/>
                    <a:pt x="4279074" y="2636392"/>
                    <a:pt x="4112029" y="2633852"/>
                  </a:cubicBezTo>
                  <a:lnTo>
                    <a:pt x="3880735" y="2630042"/>
                  </a:lnTo>
                  <a:cubicBezTo>
                    <a:pt x="3833620" y="2630042"/>
                    <a:pt x="3790788" y="2631312"/>
                    <a:pt x="3743672" y="2631312"/>
                  </a:cubicBezTo>
                  <a:cubicBezTo>
                    <a:pt x="3623742" y="2630042"/>
                    <a:pt x="3293934" y="2631312"/>
                    <a:pt x="3174005" y="2630042"/>
                  </a:cubicBezTo>
                  <a:cubicBezTo>
                    <a:pt x="3088340" y="2628772"/>
                    <a:pt x="1375054" y="2637662"/>
                    <a:pt x="1289390" y="2636392"/>
                  </a:cubicBezTo>
                  <a:cubicBezTo>
                    <a:pt x="1267974" y="2636392"/>
                    <a:pt x="1242275" y="2637662"/>
                    <a:pt x="1220859" y="2637662"/>
                  </a:cubicBezTo>
                  <a:cubicBezTo>
                    <a:pt x="1169460" y="2637662"/>
                    <a:pt x="1122345" y="2638932"/>
                    <a:pt x="1070946" y="2638932"/>
                  </a:cubicBezTo>
                  <a:cubicBezTo>
                    <a:pt x="942450" y="2638932"/>
                    <a:pt x="818236" y="2637662"/>
                    <a:pt x="689740" y="2636392"/>
                  </a:cubicBezTo>
                  <a:cubicBezTo>
                    <a:pt x="612642" y="2635122"/>
                    <a:pt x="535544" y="2633852"/>
                    <a:pt x="462730" y="2632582"/>
                  </a:cubicBezTo>
                  <a:cubicBezTo>
                    <a:pt x="325667" y="2631312"/>
                    <a:pt x="188604" y="2630042"/>
                    <a:pt x="47258" y="2630042"/>
                  </a:cubicBezTo>
                  <a:cubicBezTo>
                    <a:pt x="34505" y="2630042"/>
                    <a:pt x="25615" y="2630042"/>
                    <a:pt x="15455" y="2628772"/>
                  </a:cubicBezTo>
                  <a:cubicBezTo>
                    <a:pt x="6565" y="2627502"/>
                    <a:pt x="1485" y="2621152"/>
                    <a:pt x="4025" y="2612262"/>
                  </a:cubicBezTo>
                  <a:cubicBezTo>
                    <a:pt x="12915" y="2580111"/>
                    <a:pt x="9105" y="2529913"/>
                    <a:pt x="7835" y="2477707"/>
                  </a:cubicBezTo>
                  <a:cubicBezTo>
                    <a:pt x="6565" y="2371287"/>
                    <a:pt x="2755" y="2266875"/>
                    <a:pt x="4025" y="2160455"/>
                  </a:cubicBezTo>
                  <a:cubicBezTo>
                    <a:pt x="1485" y="2027932"/>
                    <a:pt x="-3595" y="387458"/>
                    <a:pt x="4025" y="252927"/>
                  </a:cubicBezTo>
                  <a:cubicBezTo>
                    <a:pt x="5295" y="226824"/>
                    <a:pt x="4025" y="198713"/>
                    <a:pt x="5295" y="172610"/>
                  </a:cubicBezTo>
                  <a:cubicBezTo>
                    <a:pt x="6565" y="130444"/>
                    <a:pt x="9105" y="8426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624962"/>
                  </a:moveTo>
                  <a:cubicBezTo>
                    <a:pt x="5483587" y="2608452"/>
                    <a:pt x="5484857" y="2595752"/>
                    <a:pt x="5484857" y="2583052"/>
                  </a:cubicBezTo>
                  <a:cubicBezTo>
                    <a:pt x="5483587" y="2469675"/>
                    <a:pt x="5482316" y="2363255"/>
                    <a:pt x="5482316" y="2248803"/>
                  </a:cubicBezTo>
                  <a:cubicBezTo>
                    <a:pt x="5482316" y="2196598"/>
                    <a:pt x="5484857" y="2144392"/>
                    <a:pt x="5483587" y="2092185"/>
                  </a:cubicBezTo>
                  <a:cubicBezTo>
                    <a:pt x="5483587" y="2043995"/>
                    <a:pt x="5482316" y="1993797"/>
                    <a:pt x="5481046" y="1945607"/>
                  </a:cubicBezTo>
                  <a:cubicBezTo>
                    <a:pt x="5475966" y="1871314"/>
                    <a:pt x="5464537" y="333244"/>
                    <a:pt x="5464537" y="258951"/>
                  </a:cubicBezTo>
                  <a:cubicBezTo>
                    <a:pt x="5461996" y="196706"/>
                    <a:pt x="5459457" y="132452"/>
                    <a:pt x="5456916" y="70206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143"/>
                    <a:pt x="29425" y="78238"/>
                  </a:cubicBezTo>
                  <a:cubicBezTo>
                    <a:pt x="28155" y="114381"/>
                    <a:pt x="28155" y="150523"/>
                    <a:pt x="26885" y="186666"/>
                  </a:cubicBezTo>
                  <a:cubicBezTo>
                    <a:pt x="25615" y="246904"/>
                    <a:pt x="23075" y="305134"/>
                    <a:pt x="21805" y="365371"/>
                  </a:cubicBezTo>
                  <a:cubicBezTo>
                    <a:pt x="16725" y="429625"/>
                    <a:pt x="23075" y="1999821"/>
                    <a:pt x="25615" y="2064075"/>
                  </a:cubicBezTo>
                  <a:cubicBezTo>
                    <a:pt x="25615" y="2132344"/>
                    <a:pt x="25615" y="2202621"/>
                    <a:pt x="26885" y="2270891"/>
                  </a:cubicBezTo>
                  <a:cubicBezTo>
                    <a:pt x="26885" y="2321089"/>
                    <a:pt x="29425" y="2371287"/>
                    <a:pt x="29425" y="2421485"/>
                  </a:cubicBezTo>
                  <a:cubicBezTo>
                    <a:pt x="29425" y="2475699"/>
                    <a:pt x="29425" y="2529913"/>
                    <a:pt x="28155" y="2583052"/>
                  </a:cubicBezTo>
                  <a:lnTo>
                    <a:pt x="28155" y="2593212"/>
                  </a:lnTo>
                  <a:cubicBezTo>
                    <a:pt x="28155" y="2603372"/>
                    <a:pt x="31965" y="2607182"/>
                    <a:pt x="40855" y="2607182"/>
                  </a:cubicBezTo>
                  <a:cubicBezTo>
                    <a:pt x="90090" y="2607182"/>
                    <a:pt x="150055" y="2608452"/>
                    <a:pt x="205737" y="2608452"/>
                  </a:cubicBezTo>
                  <a:cubicBezTo>
                    <a:pt x="287118" y="2608452"/>
                    <a:pt x="372782" y="2605912"/>
                    <a:pt x="454163" y="2608452"/>
                  </a:cubicBezTo>
                  <a:cubicBezTo>
                    <a:pt x="586943" y="2612262"/>
                    <a:pt x="719722" y="2614802"/>
                    <a:pt x="852502" y="2613532"/>
                  </a:cubicBezTo>
                  <a:cubicBezTo>
                    <a:pt x="938166" y="2612262"/>
                    <a:pt x="1019548" y="2614802"/>
                    <a:pt x="1105212" y="2614802"/>
                  </a:cubicBezTo>
                  <a:cubicBezTo>
                    <a:pt x="1229425" y="2614802"/>
                    <a:pt x="1353638" y="2613532"/>
                    <a:pt x="1477852" y="2614802"/>
                  </a:cubicBezTo>
                  <a:cubicBezTo>
                    <a:pt x="1662030" y="2616072"/>
                    <a:pt x="3683707" y="2605912"/>
                    <a:pt x="3872169" y="2608452"/>
                  </a:cubicBezTo>
                  <a:cubicBezTo>
                    <a:pt x="3953550" y="2609722"/>
                    <a:pt x="4034931" y="2610992"/>
                    <a:pt x="4112029" y="2610992"/>
                  </a:cubicBezTo>
                  <a:cubicBezTo>
                    <a:pt x="4253375" y="2613532"/>
                    <a:pt x="4390438" y="2609722"/>
                    <a:pt x="4531784" y="2613532"/>
                  </a:cubicBezTo>
                  <a:cubicBezTo>
                    <a:pt x="4647431" y="2616072"/>
                    <a:pt x="4763077" y="2616072"/>
                    <a:pt x="4878724" y="2618612"/>
                  </a:cubicBezTo>
                  <a:cubicBezTo>
                    <a:pt x="5050053" y="2622422"/>
                    <a:pt x="5221382" y="2624962"/>
                    <a:pt x="5392710" y="2626232"/>
                  </a:cubicBezTo>
                  <a:cubicBezTo>
                    <a:pt x="5444216" y="2626232"/>
                    <a:pt x="5461996" y="2624962"/>
                    <a:pt x="5482316" y="26249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27673" y="263074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67992" y="59317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34049" y="2689726"/>
            <a:ext cx="9793070" cy="2301371"/>
          </a:xfrm>
          <a:custGeom>
            <a:avLst/>
            <a:gdLst/>
            <a:ahLst/>
            <a:cxnLst/>
            <a:rect r="r" b="b" t="t" l="l"/>
            <a:pathLst>
              <a:path h="2301371" w="9793070">
                <a:moveTo>
                  <a:pt x="0" y="0"/>
                </a:moveTo>
                <a:lnTo>
                  <a:pt x="9793070" y="0"/>
                </a:lnTo>
                <a:lnTo>
                  <a:pt x="9793070" y="2301371"/>
                </a:lnTo>
                <a:lnTo>
                  <a:pt x="0" y="23013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34049" y="5142344"/>
            <a:ext cx="9793070" cy="2301371"/>
          </a:xfrm>
          <a:custGeom>
            <a:avLst/>
            <a:gdLst/>
            <a:ahLst/>
            <a:cxnLst/>
            <a:rect r="r" b="b" t="t" l="l"/>
            <a:pathLst>
              <a:path h="2301371" w="9793070">
                <a:moveTo>
                  <a:pt x="0" y="0"/>
                </a:moveTo>
                <a:lnTo>
                  <a:pt x="9793070" y="0"/>
                </a:lnTo>
                <a:lnTo>
                  <a:pt x="9793070" y="2301371"/>
                </a:lnTo>
                <a:lnTo>
                  <a:pt x="0" y="23013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34049" y="7521069"/>
            <a:ext cx="8415766" cy="2272257"/>
          </a:xfrm>
          <a:custGeom>
            <a:avLst/>
            <a:gdLst/>
            <a:ahLst/>
            <a:cxnLst/>
            <a:rect r="r" b="b" t="t" l="l"/>
            <a:pathLst>
              <a:path h="2272257" w="8415766">
                <a:moveTo>
                  <a:pt x="0" y="0"/>
                </a:moveTo>
                <a:lnTo>
                  <a:pt x="8415766" y="0"/>
                </a:lnTo>
                <a:lnTo>
                  <a:pt x="8415766" y="2272257"/>
                </a:lnTo>
                <a:lnTo>
                  <a:pt x="0" y="22722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2121475" y="4583427"/>
            <a:ext cx="4412896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Quels reliefs 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69727" y="652054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49" y="45156"/>
              <a:ext cx="4431671" cy="570983"/>
            </a:xfrm>
            <a:custGeom>
              <a:avLst/>
              <a:gdLst/>
              <a:ahLst/>
              <a:cxnLst/>
              <a:rect r="r" b="b" t="t" l="l"/>
              <a:pathLst>
                <a:path h="570983" w="4431671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4435104" cy="588199"/>
            </a:xfrm>
            <a:custGeom>
              <a:avLst/>
              <a:gdLst/>
              <a:ahLst/>
              <a:cxnLst/>
              <a:rect r="r" b="b" t="t" l="l"/>
              <a:pathLst>
                <a:path h="588199" w="4435104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91633" y="3005455"/>
            <a:ext cx="15304733" cy="7281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 France, on trouve :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des chaînes de montagnes jeunes aux sommets élevés</a:t>
            </a:r>
            <a:r>
              <a:rPr lang="en-US" sz="3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et pointus : les Alpes, les Pyrénées, le Massif Corse et le Jura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des chaînes de montagnes plus anciennes aux sommets arrondis : le Massif Central, les Vosges, le Massif Armoricain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de très vastes plaines : le bassin parisien et le bassin aquitain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 relief joue un rôle important dans les activités humaines. Les principales villes se situent dans des plaines. Les zones de montagne sont moins peuplées car plus difficiles et plus coûteuses à aménager. 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Les activités agricoles varient également en fonction du relief. Les plaines sont propices à la culture céréalière par exemple. Dans les montagnes, compte-tenu de la pente, l'élevage est l'activité principale.</a:t>
            </a:r>
          </a:p>
          <a:p>
            <a:pPr algn="l">
              <a:lnSpc>
                <a:spcPts val="447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72113" y="308920"/>
            <a:ext cx="5364039" cy="1806592"/>
            <a:chOff x="0" y="0"/>
            <a:chExt cx="1831503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9989" y="45156"/>
              <a:ext cx="1791514" cy="570983"/>
            </a:xfrm>
            <a:custGeom>
              <a:avLst/>
              <a:gdLst/>
              <a:ahLst/>
              <a:cxnLst/>
              <a:rect r="r" b="b" t="t" l="l"/>
              <a:pathLst>
                <a:path h="570983" w="1791514">
                  <a:moveTo>
                    <a:pt x="651" y="541208"/>
                  </a:moveTo>
                  <a:cubicBezTo>
                    <a:pt x="-1889" y="550098"/>
                    <a:pt x="3191" y="556448"/>
                    <a:pt x="12545" y="557718"/>
                  </a:cubicBezTo>
                  <a:cubicBezTo>
                    <a:pt x="23247" y="558988"/>
                    <a:pt x="32611" y="558988"/>
                    <a:pt x="43312" y="558988"/>
                  </a:cubicBezTo>
                  <a:cubicBezTo>
                    <a:pt x="86118" y="560258"/>
                    <a:pt x="128924" y="560258"/>
                    <a:pt x="173067" y="561528"/>
                  </a:cubicBezTo>
                  <a:cubicBezTo>
                    <a:pt x="197145" y="562798"/>
                    <a:pt x="221223" y="564068"/>
                    <a:pt x="243964" y="565338"/>
                  </a:cubicBezTo>
                  <a:cubicBezTo>
                    <a:pt x="284094" y="566608"/>
                    <a:pt x="322887" y="566608"/>
                    <a:pt x="363018" y="567878"/>
                  </a:cubicBezTo>
                  <a:cubicBezTo>
                    <a:pt x="379070" y="567878"/>
                    <a:pt x="393784" y="567878"/>
                    <a:pt x="409836" y="566608"/>
                  </a:cubicBezTo>
                  <a:cubicBezTo>
                    <a:pt x="416525" y="566608"/>
                    <a:pt x="424551" y="565338"/>
                    <a:pt x="431239" y="565338"/>
                  </a:cubicBezTo>
                  <a:cubicBezTo>
                    <a:pt x="457993" y="566608"/>
                    <a:pt x="993065" y="557718"/>
                    <a:pt x="1019819" y="558988"/>
                  </a:cubicBezTo>
                  <a:cubicBezTo>
                    <a:pt x="1057274" y="560258"/>
                    <a:pt x="1160275" y="560258"/>
                    <a:pt x="1197730" y="560258"/>
                  </a:cubicBezTo>
                  <a:cubicBezTo>
                    <a:pt x="1212445" y="560258"/>
                    <a:pt x="1225822" y="558988"/>
                    <a:pt x="1240536" y="558988"/>
                  </a:cubicBezTo>
                  <a:lnTo>
                    <a:pt x="1312771" y="562798"/>
                  </a:lnTo>
                  <a:cubicBezTo>
                    <a:pt x="1364940" y="565338"/>
                    <a:pt x="1415772" y="562798"/>
                    <a:pt x="1467942" y="566608"/>
                  </a:cubicBezTo>
                  <a:cubicBezTo>
                    <a:pt x="1554891" y="571688"/>
                    <a:pt x="1643178" y="565338"/>
                    <a:pt x="1728014" y="570418"/>
                  </a:cubicBezTo>
                  <a:cubicBezTo>
                    <a:pt x="1748334" y="571688"/>
                    <a:pt x="1768654" y="570418"/>
                    <a:pt x="1791514" y="570418"/>
                  </a:cubicBezTo>
                  <a:lnTo>
                    <a:pt x="1791514" y="510728"/>
                  </a:lnTo>
                  <a:cubicBezTo>
                    <a:pt x="1790244" y="471436"/>
                    <a:pt x="1788974" y="453320"/>
                    <a:pt x="1788974" y="434072"/>
                  </a:cubicBezTo>
                  <a:cubicBezTo>
                    <a:pt x="1788974" y="411804"/>
                    <a:pt x="1792784" y="389159"/>
                    <a:pt x="1786434" y="366891"/>
                  </a:cubicBezTo>
                  <a:cubicBezTo>
                    <a:pt x="1778814" y="352172"/>
                    <a:pt x="1767384" y="61938"/>
                    <a:pt x="1767384" y="47219"/>
                  </a:cubicBezTo>
                  <a:cubicBezTo>
                    <a:pt x="1764844" y="37029"/>
                    <a:pt x="1763574" y="26461"/>
                    <a:pt x="1761034" y="16271"/>
                  </a:cubicBezTo>
                  <a:cubicBezTo>
                    <a:pt x="1761034" y="13251"/>
                    <a:pt x="1759764" y="10232"/>
                    <a:pt x="1758494" y="5644"/>
                  </a:cubicBezTo>
                  <a:cubicBezTo>
                    <a:pt x="1748334" y="3104"/>
                    <a:pt x="1739444" y="1834"/>
                    <a:pt x="1729284" y="564"/>
                  </a:cubicBezTo>
                  <a:cubicBezTo>
                    <a:pt x="1721664" y="-706"/>
                    <a:pt x="1714044" y="564"/>
                    <a:pt x="1707694" y="564"/>
                  </a:cubicBezTo>
                  <a:lnTo>
                    <a:pt x="5857" y="5644"/>
                  </a:lnTo>
                  <a:lnTo>
                    <a:pt x="65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1770543" cy="562234"/>
            </a:xfrm>
            <a:custGeom>
              <a:avLst/>
              <a:gdLst/>
              <a:ahLst/>
              <a:cxnLst/>
              <a:rect r="r" b="b" t="t" l="l"/>
              <a:pathLst>
                <a:path h="562234" w="1770543">
                  <a:moveTo>
                    <a:pt x="1770543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881168" y="0"/>
                  </a:lnTo>
                  <a:lnTo>
                    <a:pt x="1748953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1794887" cy="588199"/>
            </a:xfrm>
            <a:custGeom>
              <a:avLst/>
              <a:gdLst/>
              <a:ahLst/>
              <a:cxnLst/>
              <a:rect r="r" b="b" t="t" l="l"/>
              <a:pathLst>
                <a:path h="588199" w="1794887">
                  <a:moveTo>
                    <a:pt x="1761868" y="21590"/>
                  </a:moveTo>
                  <a:cubicBezTo>
                    <a:pt x="1763138" y="34290"/>
                    <a:pt x="1763138" y="44450"/>
                    <a:pt x="1764408" y="52746"/>
                  </a:cubicBezTo>
                  <a:cubicBezTo>
                    <a:pt x="1766948" y="62936"/>
                    <a:pt x="1768218" y="73504"/>
                    <a:pt x="1770758" y="83694"/>
                  </a:cubicBezTo>
                  <a:cubicBezTo>
                    <a:pt x="1770758" y="98414"/>
                    <a:pt x="1783458" y="388648"/>
                    <a:pt x="1789808" y="403367"/>
                  </a:cubicBezTo>
                  <a:cubicBezTo>
                    <a:pt x="1796158" y="425634"/>
                    <a:pt x="1792348" y="448279"/>
                    <a:pt x="1792348" y="470547"/>
                  </a:cubicBezTo>
                  <a:cubicBezTo>
                    <a:pt x="1792348" y="490173"/>
                    <a:pt x="1793618" y="508289"/>
                    <a:pt x="1794888" y="527944"/>
                  </a:cubicBezTo>
                  <a:lnTo>
                    <a:pt x="1794888" y="587634"/>
                  </a:lnTo>
                  <a:cubicBezTo>
                    <a:pt x="1772028" y="587634"/>
                    <a:pt x="1751708" y="588904"/>
                    <a:pt x="1731388" y="587634"/>
                  </a:cubicBezTo>
                  <a:cubicBezTo>
                    <a:pt x="1644589" y="582554"/>
                    <a:pt x="1556302" y="588904"/>
                    <a:pt x="1469353" y="583824"/>
                  </a:cubicBezTo>
                  <a:cubicBezTo>
                    <a:pt x="1417184" y="580014"/>
                    <a:pt x="1366352" y="582554"/>
                    <a:pt x="1314182" y="580014"/>
                  </a:cubicBezTo>
                  <a:lnTo>
                    <a:pt x="1241947" y="576204"/>
                  </a:lnTo>
                  <a:cubicBezTo>
                    <a:pt x="1227233" y="576204"/>
                    <a:pt x="1213856" y="577474"/>
                    <a:pt x="1199142" y="577474"/>
                  </a:cubicBezTo>
                  <a:cubicBezTo>
                    <a:pt x="1161687" y="576204"/>
                    <a:pt x="1058685" y="577474"/>
                    <a:pt x="1021230" y="576204"/>
                  </a:cubicBezTo>
                  <a:cubicBezTo>
                    <a:pt x="994477" y="574934"/>
                    <a:pt x="459404" y="583824"/>
                    <a:pt x="432651" y="582554"/>
                  </a:cubicBezTo>
                  <a:cubicBezTo>
                    <a:pt x="425962" y="582554"/>
                    <a:pt x="417936" y="583824"/>
                    <a:pt x="411248" y="583824"/>
                  </a:cubicBezTo>
                  <a:cubicBezTo>
                    <a:pt x="395196" y="583824"/>
                    <a:pt x="380481" y="585094"/>
                    <a:pt x="364429" y="585094"/>
                  </a:cubicBezTo>
                  <a:cubicBezTo>
                    <a:pt x="324298" y="585094"/>
                    <a:pt x="285506" y="583824"/>
                    <a:pt x="245375" y="582554"/>
                  </a:cubicBezTo>
                  <a:cubicBezTo>
                    <a:pt x="221297" y="581284"/>
                    <a:pt x="197219" y="580014"/>
                    <a:pt x="174478" y="578744"/>
                  </a:cubicBezTo>
                  <a:cubicBezTo>
                    <a:pt x="131672" y="577474"/>
                    <a:pt x="88867" y="576204"/>
                    <a:pt x="44723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5425" y="30480"/>
                    <a:pt x="76828" y="29210"/>
                  </a:cubicBezTo>
                  <a:cubicBezTo>
                    <a:pt x="112945" y="25400"/>
                    <a:pt x="149062" y="22860"/>
                    <a:pt x="186517" y="20320"/>
                  </a:cubicBezTo>
                  <a:cubicBezTo>
                    <a:pt x="211933" y="17780"/>
                    <a:pt x="237349" y="16510"/>
                    <a:pt x="261427" y="13970"/>
                  </a:cubicBezTo>
                  <a:cubicBezTo>
                    <a:pt x="285506" y="11430"/>
                    <a:pt x="310922" y="8890"/>
                    <a:pt x="335000" y="8890"/>
                  </a:cubicBezTo>
                  <a:cubicBezTo>
                    <a:pt x="361754" y="7620"/>
                    <a:pt x="388507" y="10160"/>
                    <a:pt x="415261" y="8890"/>
                  </a:cubicBezTo>
                  <a:cubicBezTo>
                    <a:pt x="448703" y="8890"/>
                    <a:pt x="1054672" y="6350"/>
                    <a:pt x="1088114" y="5080"/>
                  </a:cubicBezTo>
                  <a:cubicBezTo>
                    <a:pt x="1120218" y="3810"/>
                    <a:pt x="1152323" y="2540"/>
                    <a:pt x="1185765" y="2540"/>
                  </a:cubicBezTo>
                  <a:cubicBezTo>
                    <a:pt x="1240610" y="1270"/>
                    <a:pt x="1294117" y="0"/>
                    <a:pt x="1348962" y="0"/>
                  </a:cubicBezTo>
                  <a:cubicBezTo>
                    <a:pt x="1371702" y="0"/>
                    <a:pt x="1395781" y="2540"/>
                    <a:pt x="1418521" y="2540"/>
                  </a:cubicBezTo>
                  <a:cubicBezTo>
                    <a:pt x="1481392" y="3810"/>
                    <a:pt x="1545601" y="5080"/>
                    <a:pt x="1608472" y="7620"/>
                  </a:cubicBezTo>
                  <a:cubicBezTo>
                    <a:pt x="1641914" y="8890"/>
                    <a:pt x="1675356" y="12700"/>
                    <a:pt x="1708798" y="16510"/>
                  </a:cubicBezTo>
                  <a:lnTo>
                    <a:pt x="1731388" y="16510"/>
                  </a:lnTo>
                  <a:cubicBezTo>
                    <a:pt x="1742818" y="17780"/>
                    <a:pt x="1751708" y="20320"/>
                    <a:pt x="1761868" y="21590"/>
                  </a:cubicBezTo>
                  <a:close/>
                  <a:moveTo>
                    <a:pt x="1772028" y="571124"/>
                  </a:moveTo>
                  <a:cubicBezTo>
                    <a:pt x="1773298" y="554614"/>
                    <a:pt x="1774568" y="541914"/>
                    <a:pt x="1774568" y="529214"/>
                  </a:cubicBezTo>
                  <a:cubicBezTo>
                    <a:pt x="1773298" y="506402"/>
                    <a:pt x="1772028" y="486399"/>
                    <a:pt x="1772028" y="464886"/>
                  </a:cubicBezTo>
                  <a:cubicBezTo>
                    <a:pt x="1772028" y="455073"/>
                    <a:pt x="1774568" y="445260"/>
                    <a:pt x="1773298" y="435447"/>
                  </a:cubicBezTo>
                  <a:cubicBezTo>
                    <a:pt x="1773298" y="426389"/>
                    <a:pt x="1772028" y="416954"/>
                    <a:pt x="1770758" y="407896"/>
                  </a:cubicBezTo>
                  <a:cubicBezTo>
                    <a:pt x="1765678" y="393931"/>
                    <a:pt x="1754248" y="104830"/>
                    <a:pt x="1754248" y="90865"/>
                  </a:cubicBezTo>
                  <a:cubicBezTo>
                    <a:pt x="1751708" y="79165"/>
                    <a:pt x="1749168" y="67088"/>
                    <a:pt x="1746628" y="55388"/>
                  </a:cubicBezTo>
                  <a:cubicBezTo>
                    <a:pt x="1745358" y="44450"/>
                    <a:pt x="1744088" y="43180"/>
                    <a:pt x="1727525" y="41910"/>
                  </a:cubicBezTo>
                  <a:cubicBezTo>
                    <a:pt x="1723512" y="41910"/>
                    <a:pt x="1720837" y="41910"/>
                    <a:pt x="1716824" y="40640"/>
                  </a:cubicBezTo>
                  <a:cubicBezTo>
                    <a:pt x="1683382" y="36830"/>
                    <a:pt x="1648602" y="31750"/>
                    <a:pt x="1615160" y="30480"/>
                  </a:cubicBezTo>
                  <a:cubicBezTo>
                    <a:pt x="1533562" y="26670"/>
                    <a:pt x="1450625" y="25400"/>
                    <a:pt x="1369027" y="22860"/>
                  </a:cubicBezTo>
                  <a:lnTo>
                    <a:pt x="1272714" y="22860"/>
                  </a:lnTo>
                  <a:cubicBezTo>
                    <a:pt x="1229908" y="22860"/>
                    <a:pt x="1187103" y="22860"/>
                    <a:pt x="1145634" y="24130"/>
                  </a:cubicBezTo>
                  <a:cubicBezTo>
                    <a:pt x="1109517" y="25400"/>
                    <a:pt x="500872" y="29210"/>
                    <a:pt x="464755" y="29210"/>
                  </a:cubicBezTo>
                  <a:cubicBezTo>
                    <a:pt x="405897" y="29210"/>
                    <a:pt x="347039" y="26670"/>
                    <a:pt x="288181" y="33020"/>
                  </a:cubicBezTo>
                  <a:cubicBezTo>
                    <a:pt x="257414" y="36830"/>
                    <a:pt x="227985" y="36830"/>
                    <a:pt x="198556" y="38100"/>
                  </a:cubicBezTo>
                  <a:cubicBezTo>
                    <a:pt x="147725" y="41910"/>
                    <a:pt x="96893" y="45720"/>
                    <a:pt x="46061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58100" y="553344"/>
                    <a:pt x="76828" y="554614"/>
                    <a:pt x="94217" y="554614"/>
                  </a:cubicBezTo>
                  <a:cubicBezTo>
                    <a:pt x="119633" y="554614"/>
                    <a:pt x="146387" y="552074"/>
                    <a:pt x="171803" y="554614"/>
                  </a:cubicBezTo>
                  <a:cubicBezTo>
                    <a:pt x="213271" y="558424"/>
                    <a:pt x="254739" y="560964"/>
                    <a:pt x="296207" y="559694"/>
                  </a:cubicBezTo>
                  <a:cubicBezTo>
                    <a:pt x="322961" y="558424"/>
                    <a:pt x="348377" y="560964"/>
                    <a:pt x="375130" y="560964"/>
                  </a:cubicBezTo>
                  <a:cubicBezTo>
                    <a:pt x="413923" y="560964"/>
                    <a:pt x="452716" y="559694"/>
                    <a:pt x="491509" y="560964"/>
                  </a:cubicBezTo>
                  <a:cubicBezTo>
                    <a:pt x="549029" y="562234"/>
                    <a:pt x="1180414" y="552074"/>
                    <a:pt x="1239272" y="554614"/>
                  </a:cubicBezTo>
                  <a:cubicBezTo>
                    <a:pt x="1264688" y="555884"/>
                    <a:pt x="1290104" y="557155"/>
                    <a:pt x="1314182" y="557155"/>
                  </a:cubicBezTo>
                  <a:cubicBezTo>
                    <a:pt x="1358326" y="559694"/>
                    <a:pt x="1401131" y="555884"/>
                    <a:pt x="1445275" y="559694"/>
                  </a:cubicBezTo>
                  <a:cubicBezTo>
                    <a:pt x="1481392" y="562234"/>
                    <a:pt x="1517510" y="562234"/>
                    <a:pt x="1553627" y="564774"/>
                  </a:cubicBezTo>
                  <a:cubicBezTo>
                    <a:pt x="1607134" y="568584"/>
                    <a:pt x="1660641" y="571124"/>
                    <a:pt x="1714149" y="572394"/>
                  </a:cubicBezTo>
                  <a:cubicBezTo>
                    <a:pt x="1733928" y="572394"/>
                    <a:pt x="1751708" y="571124"/>
                    <a:pt x="1772028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10840" y="2376495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880991" y="8981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6998195" y="59317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4" y="0"/>
                </a:lnTo>
                <a:lnTo>
                  <a:pt x="1875914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097709" y="235622"/>
            <a:ext cx="8161591" cy="9815756"/>
          </a:xfrm>
          <a:custGeom>
            <a:avLst/>
            <a:gdLst/>
            <a:ahLst/>
            <a:cxnLst/>
            <a:rect r="r" b="b" t="t" l="l"/>
            <a:pathLst>
              <a:path h="9815756" w="8161591">
                <a:moveTo>
                  <a:pt x="0" y="0"/>
                </a:moveTo>
                <a:lnTo>
                  <a:pt x="8161591" y="0"/>
                </a:lnTo>
                <a:lnTo>
                  <a:pt x="8161591" y="9815756"/>
                </a:lnTo>
                <a:lnTo>
                  <a:pt x="0" y="98157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-143241" y="528004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71774" y="3683315"/>
            <a:ext cx="7754367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Cite Une plaine, une montagne jeune et une montagne ancienne.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72113" y="30892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49" y="45156"/>
              <a:ext cx="4431671" cy="570983"/>
            </a:xfrm>
            <a:custGeom>
              <a:avLst/>
              <a:gdLst/>
              <a:ahLst/>
              <a:cxnLst/>
              <a:rect r="r" b="b" t="t" l="l"/>
              <a:pathLst>
                <a:path h="570983" w="4431671">
                  <a:moveTo>
                    <a:pt x="591" y="541208"/>
                  </a:moveTo>
                  <a:cubicBezTo>
                    <a:pt x="-1949" y="550098"/>
                    <a:pt x="3131" y="556448"/>
                    <a:pt x="26865" y="557718"/>
                  </a:cubicBezTo>
                  <a:cubicBezTo>
                    <a:pt x="54335" y="558988"/>
                    <a:pt x="78371" y="558988"/>
                    <a:pt x="105840" y="558988"/>
                  </a:cubicBezTo>
                  <a:cubicBezTo>
                    <a:pt x="215719" y="560258"/>
                    <a:pt x="325597" y="560258"/>
                    <a:pt x="438909" y="561528"/>
                  </a:cubicBezTo>
                  <a:cubicBezTo>
                    <a:pt x="500716" y="562798"/>
                    <a:pt x="562523" y="564068"/>
                    <a:pt x="620896" y="565338"/>
                  </a:cubicBezTo>
                  <a:cubicBezTo>
                    <a:pt x="723907" y="566608"/>
                    <a:pt x="823484" y="566608"/>
                    <a:pt x="926495" y="567878"/>
                  </a:cubicBezTo>
                  <a:cubicBezTo>
                    <a:pt x="967700" y="567878"/>
                    <a:pt x="1005470" y="567878"/>
                    <a:pt x="1046675" y="566608"/>
                  </a:cubicBezTo>
                  <a:cubicBezTo>
                    <a:pt x="1063843" y="566608"/>
                    <a:pt x="1084446" y="565338"/>
                    <a:pt x="1101614" y="565338"/>
                  </a:cubicBezTo>
                  <a:cubicBezTo>
                    <a:pt x="1170288" y="566608"/>
                    <a:pt x="2543770" y="557718"/>
                    <a:pt x="2612444" y="558988"/>
                  </a:cubicBezTo>
                  <a:cubicBezTo>
                    <a:pt x="2708587" y="560258"/>
                    <a:pt x="2972983" y="560258"/>
                    <a:pt x="3069126" y="560258"/>
                  </a:cubicBezTo>
                  <a:cubicBezTo>
                    <a:pt x="3106897" y="560258"/>
                    <a:pt x="3141234" y="558988"/>
                    <a:pt x="3179005" y="558988"/>
                  </a:cubicBezTo>
                  <a:lnTo>
                    <a:pt x="3364425" y="562798"/>
                  </a:lnTo>
                  <a:cubicBezTo>
                    <a:pt x="3498339" y="565338"/>
                    <a:pt x="3628820" y="562798"/>
                    <a:pt x="3762734" y="566608"/>
                  </a:cubicBezTo>
                  <a:cubicBezTo>
                    <a:pt x="3985925" y="571688"/>
                    <a:pt x="4212550" y="565338"/>
                    <a:pt x="4368171" y="570418"/>
                  </a:cubicBezTo>
                  <a:cubicBezTo>
                    <a:pt x="4388491" y="571688"/>
                    <a:pt x="4408811" y="570418"/>
                    <a:pt x="4431671" y="570418"/>
                  </a:cubicBezTo>
                  <a:lnTo>
                    <a:pt x="4431671" y="510728"/>
                  </a:lnTo>
                  <a:cubicBezTo>
                    <a:pt x="4430401" y="471436"/>
                    <a:pt x="4429131" y="453320"/>
                    <a:pt x="4429131" y="434072"/>
                  </a:cubicBezTo>
                  <a:cubicBezTo>
                    <a:pt x="4429131" y="411804"/>
                    <a:pt x="4432941" y="389159"/>
                    <a:pt x="4426591" y="366891"/>
                  </a:cubicBezTo>
                  <a:cubicBezTo>
                    <a:pt x="4418971" y="352172"/>
                    <a:pt x="4407541" y="61938"/>
                    <a:pt x="4407541" y="47219"/>
                  </a:cubicBezTo>
                  <a:cubicBezTo>
                    <a:pt x="4405001" y="37029"/>
                    <a:pt x="4403731" y="26461"/>
                    <a:pt x="4401191" y="16271"/>
                  </a:cubicBezTo>
                  <a:cubicBezTo>
                    <a:pt x="4401191" y="13251"/>
                    <a:pt x="4399921" y="10232"/>
                    <a:pt x="4398651" y="5644"/>
                  </a:cubicBezTo>
                  <a:cubicBezTo>
                    <a:pt x="4388491" y="3104"/>
                    <a:pt x="4379601" y="1834"/>
                    <a:pt x="4369441" y="564"/>
                  </a:cubicBezTo>
                  <a:cubicBezTo>
                    <a:pt x="4361821" y="-706"/>
                    <a:pt x="4354201" y="564"/>
                    <a:pt x="4347851" y="564"/>
                  </a:cubicBezTo>
                  <a:lnTo>
                    <a:pt x="9696" y="5644"/>
                  </a:lnTo>
                  <a:lnTo>
                    <a:pt x="591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4435104" cy="588199"/>
            </a:xfrm>
            <a:custGeom>
              <a:avLst/>
              <a:gdLst/>
              <a:ahLst/>
              <a:cxnLst/>
              <a:rect r="r" b="b" t="t" l="l"/>
              <a:pathLst>
                <a:path h="588199" w="4435104">
                  <a:moveTo>
                    <a:pt x="4402085" y="21590"/>
                  </a:moveTo>
                  <a:cubicBezTo>
                    <a:pt x="4403355" y="34290"/>
                    <a:pt x="4403355" y="44450"/>
                    <a:pt x="4404625" y="52746"/>
                  </a:cubicBezTo>
                  <a:cubicBezTo>
                    <a:pt x="4407165" y="62936"/>
                    <a:pt x="4408435" y="73504"/>
                    <a:pt x="4410975" y="83694"/>
                  </a:cubicBezTo>
                  <a:cubicBezTo>
                    <a:pt x="4410975" y="98414"/>
                    <a:pt x="4423675" y="388648"/>
                    <a:pt x="4430025" y="403367"/>
                  </a:cubicBezTo>
                  <a:cubicBezTo>
                    <a:pt x="4436375" y="425634"/>
                    <a:pt x="4432565" y="448279"/>
                    <a:pt x="4432565" y="470547"/>
                  </a:cubicBezTo>
                  <a:cubicBezTo>
                    <a:pt x="4432565" y="490173"/>
                    <a:pt x="4433835" y="508289"/>
                    <a:pt x="4435105" y="527944"/>
                  </a:cubicBezTo>
                  <a:lnTo>
                    <a:pt x="4435105" y="587634"/>
                  </a:lnTo>
                  <a:cubicBezTo>
                    <a:pt x="4412245" y="587634"/>
                    <a:pt x="4391925" y="588904"/>
                    <a:pt x="4371605" y="587634"/>
                  </a:cubicBezTo>
                  <a:cubicBezTo>
                    <a:pt x="4153236" y="582554"/>
                    <a:pt x="3926612" y="588904"/>
                    <a:pt x="3703421" y="583824"/>
                  </a:cubicBezTo>
                  <a:cubicBezTo>
                    <a:pt x="3569506" y="580014"/>
                    <a:pt x="3439026" y="582554"/>
                    <a:pt x="3305111" y="580014"/>
                  </a:cubicBezTo>
                  <a:lnTo>
                    <a:pt x="3119691" y="576204"/>
                  </a:lnTo>
                  <a:cubicBezTo>
                    <a:pt x="3081921" y="576204"/>
                    <a:pt x="3047584" y="577474"/>
                    <a:pt x="3009813" y="577474"/>
                  </a:cubicBezTo>
                  <a:cubicBezTo>
                    <a:pt x="2913669" y="576204"/>
                    <a:pt x="2649274" y="577474"/>
                    <a:pt x="2553130" y="576204"/>
                  </a:cubicBezTo>
                  <a:cubicBezTo>
                    <a:pt x="2484456" y="574934"/>
                    <a:pt x="1110975" y="583824"/>
                    <a:pt x="1042301" y="582554"/>
                  </a:cubicBezTo>
                  <a:cubicBezTo>
                    <a:pt x="1025132" y="582554"/>
                    <a:pt x="1004530" y="583824"/>
                    <a:pt x="987362" y="583824"/>
                  </a:cubicBezTo>
                  <a:cubicBezTo>
                    <a:pt x="946157" y="583824"/>
                    <a:pt x="908386" y="585094"/>
                    <a:pt x="867182" y="585094"/>
                  </a:cubicBezTo>
                  <a:cubicBezTo>
                    <a:pt x="764171" y="585094"/>
                    <a:pt x="664593" y="583824"/>
                    <a:pt x="561582" y="582554"/>
                  </a:cubicBezTo>
                  <a:cubicBezTo>
                    <a:pt x="499776" y="581284"/>
                    <a:pt x="437969" y="580014"/>
                    <a:pt x="379596" y="578744"/>
                  </a:cubicBezTo>
                  <a:cubicBezTo>
                    <a:pt x="269717" y="577474"/>
                    <a:pt x="159839" y="576204"/>
                    <a:pt x="46527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3996" y="30480"/>
                    <a:pt x="128936" y="29210"/>
                  </a:cubicBezTo>
                  <a:cubicBezTo>
                    <a:pt x="221646" y="25400"/>
                    <a:pt x="314356" y="22860"/>
                    <a:pt x="410499" y="20320"/>
                  </a:cubicBezTo>
                  <a:cubicBezTo>
                    <a:pt x="475740" y="17780"/>
                    <a:pt x="540980" y="16510"/>
                    <a:pt x="602787" y="13970"/>
                  </a:cubicBezTo>
                  <a:cubicBezTo>
                    <a:pt x="664593" y="11430"/>
                    <a:pt x="729834" y="8890"/>
                    <a:pt x="791640" y="8890"/>
                  </a:cubicBezTo>
                  <a:cubicBezTo>
                    <a:pt x="860315" y="7620"/>
                    <a:pt x="928989" y="10160"/>
                    <a:pt x="997663" y="8890"/>
                  </a:cubicBezTo>
                  <a:cubicBezTo>
                    <a:pt x="1083505" y="8890"/>
                    <a:pt x="2638973" y="6350"/>
                    <a:pt x="2724816" y="5080"/>
                  </a:cubicBezTo>
                  <a:cubicBezTo>
                    <a:pt x="2807224" y="3810"/>
                    <a:pt x="2889633" y="2540"/>
                    <a:pt x="2975476" y="2540"/>
                  </a:cubicBezTo>
                  <a:cubicBezTo>
                    <a:pt x="3116258" y="1270"/>
                    <a:pt x="3253606" y="0"/>
                    <a:pt x="3394388" y="0"/>
                  </a:cubicBezTo>
                  <a:cubicBezTo>
                    <a:pt x="3452761" y="0"/>
                    <a:pt x="3514567" y="2540"/>
                    <a:pt x="3572940" y="2540"/>
                  </a:cubicBezTo>
                  <a:cubicBezTo>
                    <a:pt x="3734324" y="3810"/>
                    <a:pt x="3899142" y="5080"/>
                    <a:pt x="4060526" y="7620"/>
                  </a:cubicBezTo>
                  <a:cubicBezTo>
                    <a:pt x="4146369" y="8890"/>
                    <a:pt x="4232211" y="12700"/>
                    <a:pt x="4318054" y="16510"/>
                  </a:cubicBezTo>
                  <a:lnTo>
                    <a:pt x="4371605" y="16510"/>
                  </a:lnTo>
                  <a:cubicBezTo>
                    <a:pt x="4383035" y="17780"/>
                    <a:pt x="4391925" y="20320"/>
                    <a:pt x="4402085" y="21590"/>
                  </a:cubicBezTo>
                  <a:close/>
                  <a:moveTo>
                    <a:pt x="4412245" y="571124"/>
                  </a:moveTo>
                  <a:cubicBezTo>
                    <a:pt x="4413515" y="554614"/>
                    <a:pt x="4414785" y="541914"/>
                    <a:pt x="4414785" y="529214"/>
                  </a:cubicBezTo>
                  <a:cubicBezTo>
                    <a:pt x="4413515" y="506402"/>
                    <a:pt x="4412245" y="486399"/>
                    <a:pt x="4412245" y="464886"/>
                  </a:cubicBezTo>
                  <a:cubicBezTo>
                    <a:pt x="4412245" y="455073"/>
                    <a:pt x="4414785" y="445260"/>
                    <a:pt x="4413515" y="435447"/>
                  </a:cubicBezTo>
                  <a:cubicBezTo>
                    <a:pt x="4413515" y="426389"/>
                    <a:pt x="4412245" y="416954"/>
                    <a:pt x="4410975" y="407896"/>
                  </a:cubicBezTo>
                  <a:cubicBezTo>
                    <a:pt x="4405895" y="393931"/>
                    <a:pt x="4394465" y="104830"/>
                    <a:pt x="4394465" y="90865"/>
                  </a:cubicBezTo>
                  <a:cubicBezTo>
                    <a:pt x="4391925" y="79165"/>
                    <a:pt x="4389385" y="67088"/>
                    <a:pt x="4386845" y="55388"/>
                  </a:cubicBezTo>
                  <a:cubicBezTo>
                    <a:pt x="4385575" y="44450"/>
                    <a:pt x="4384305" y="43180"/>
                    <a:pt x="4366126" y="41910"/>
                  </a:cubicBezTo>
                  <a:cubicBezTo>
                    <a:pt x="4355825" y="41910"/>
                    <a:pt x="4348957" y="41910"/>
                    <a:pt x="4338656" y="40640"/>
                  </a:cubicBezTo>
                  <a:cubicBezTo>
                    <a:pt x="4252814" y="36830"/>
                    <a:pt x="4163537" y="31750"/>
                    <a:pt x="4077695" y="30480"/>
                  </a:cubicBezTo>
                  <a:cubicBezTo>
                    <a:pt x="3868239" y="26670"/>
                    <a:pt x="3655349" y="25400"/>
                    <a:pt x="3445893" y="22860"/>
                  </a:cubicBezTo>
                  <a:lnTo>
                    <a:pt x="3198667" y="22860"/>
                  </a:lnTo>
                  <a:cubicBezTo>
                    <a:pt x="3088788" y="22860"/>
                    <a:pt x="2978910" y="22860"/>
                    <a:pt x="2872465" y="24130"/>
                  </a:cubicBezTo>
                  <a:cubicBezTo>
                    <a:pt x="2779755" y="25400"/>
                    <a:pt x="1217420" y="29210"/>
                    <a:pt x="1124710" y="29210"/>
                  </a:cubicBezTo>
                  <a:cubicBezTo>
                    <a:pt x="973627" y="29210"/>
                    <a:pt x="822544" y="26670"/>
                    <a:pt x="671461" y="33020"/>
                  </a:cubicBezTo>
                  <a:cubicBezTo>
                    <a:pt x="592486" y="36830"/>
                    <a:pt x="516944" y="36830"/>
                    <a:pt x="441403" y="38100"/>
                  </a:cubicBezTo>
                  <a:cubicBezTo>
                    <a:pt x="310922" y="41910"/>
                    <a:pt x="180441" y="45720"/>
                    <a:pt x="49960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80864" y="553344"/>
                    <a:pt x="128936" y="554614"/>
                    <a:pt x="173574" y="554614"/>
                  </a:cubicBezTo>
                  <a:cubicBezTo>
                    <a:pt x="238814" y="554614"/>
                    <a:pt x="307488" y="552074"/>
                    <a:pt x="372729" y="554614"/>
                  </a:cubicBezTo>
                  <a:cubicBezTo>
                    <a:pt x="479173" y="558424"/>
                    <a:pt x="585618" y="560964"/>
                    <a:pt x="692063" y="559694"/>
                  </a:cubicBezTo>
                  <a:cubicBezTo>
                    <a:pt x="760737" y="558424"/>
                    <a:pt x="825977" y="560964"/>
                    <a:pt x="894652" y="560964"/>
                  </a:cubicBezTo>
                  <a:cubicBezTo>
                    <a:pt x="994229" y="560964"/>
                    <a:pt x="1093806" y="559694"/>
                    <a:pt x="1193384" y="560964"/>
                  </a:cubicBezTo>
                  <a:cubicBezTo>
                    <a:pt x="1341033" y="562234"/>
                    <a:pt x="2961741" y="552074"/>
                    <a:pt x="3112824" y="554614"/>
                  </a:cubicBezTo>
                  <a:cubicBezTo>
                    <a:pt x="3178064" y="555884"/>
                    <a:pt x="3243305" y="557155"/>
                    <a:pt x="3305111" y="557155"/>
                  </a:cubicBezTo>
                  <a:cubicBezTo>
                    <a:pt x="3418424" y="559694"/>
                    <a:pt x="3528302" y="555884"/>
                    <a:pt x="3641614" y="559694"/>
                  </a:cubicBezTo>
                  <a:cubicBezTo>
                    <a:pt x="3734324" y="562234"/>
                    <a:pt x="3827034" y="562234"/>
                    <a:pt x="3919744" y="564774"/>
                  </a:cubicBezTo>
                  <a:cubicBezTo>
                    <a:pt x="4057093" y="568584"/>
                    <a:pt x="4194441" y="571124"/>
                    <a:pt x="4331789" y="572394"/>
                  </a:cubicBezTo>
                  <a:cubicBezTo>
                    <a:pt x="4374145" y="572394"/>
                    <a:pt x="4391925" y="571124"/>
                    <a:pt x="4412245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10840" y="2376495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880991" y="8981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21310" y="-113946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816255" y="2992538"/>
            <a:ext cx="8167934" cy="4301924"/>
          </a:xfrm>
          <a:custGeom>
            <a:avLst/>
            <a:gdLst/>
            <a:ahLst/>
            <a:cxnLst/>
            <a:rect r="r" b="b" t="t" l="l"/>
            <a:pathLst>
              <a:path h="4301924" w="8167934">
                <a:moveTo>
                  <a:pt x="0" y="0"/>
                </a:moveTo>
                <a:lnTo>
                  <a:pt x="8167934" y="0"/>
                </a:lnTo>
                <a:lnTo>
                  <a:pt x="8167934" y="4301924"/>
                </a:lnTo>
                <a:lnTo>
                  <a:pt x="0" y="43019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641" t="0" r="-972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29268" y="2970341"/>
            <a:ext cx="5787555" cy="6238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Quels climats trouve-t-on en France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Où trouve t-on le climat continental ? méditerrannéen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Quelle est la particularité du climat méditerrannéen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23045" y="47879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69170" y="7723087"/>
            <a:ext cx="8230791" cy="463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7"/>
              </a:lnSpc>
            </a:pPr>
            <a:r>
              <a:rPr lang="en-US" sz="2769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8" tooltip="https://ladigitale.dev/digiview/#/v/69206586079d1"/>
              </a:rPr>
              <a:t>https://ladigitale.dev/digiview/#/v/69206586079d1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72113" y="308920"/>
            <a:ext cx="4777192" cy="1806592"/>
            <a:chOff x="0" y="0"/>
            <a:chExt cx="1631129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9983" y="45156"/>
              <a:ext cx="1591146" cy="570983"/>
            </a:xfrm>
            <a:custGeom>
              <a:avLst/>
              <a:gdLst/>
              <a:ahLst/>
              <a:cxnLst/>
              <a:rect r="r" b="b" t="t" l="l"/>
              <a:pathLst>
                <a:path h="570983" w="1591146">
                  <a:moveTo>
                    <a:pt x="657" y="541208"/>
                  </a:moveTo>
                  <a:cubicBezTo>
                    <a:pt x="-1883" y="550098"/>
                    <a:pt x="3197" y="556448"/>
                    <a:pt x="11460" y="557718"/>
                  </a:cubicBezTo>
                  <a:cubicBezTo>
                    <a:pt x="20889" y="558988"/>
                    <a:pt x="29139" y="558988"/>
                    <a:pt x="38568" y="558988"/>
                  </a:cubicBezTo>
                  <a:cubicBezTo>
                    <a:pt x="76283" y="560258"/>
                    <a:pt x="113999" y="560258"/>
                    <a:pt x="152893" y="561528"/>
                  </a:cubicBezTo>
                  <a:cubicBezTo>
                    <a:pt x="174108" y="562798"/>
                    <a:pt x="195323" y="564068"/>
                    <a:pt x="215359" y="565338"/>
                  </a:cubicBezTo>
                  <a:cubicBezTo>
                    <a:pt x="250717" y="566608"/>
                    <a:pt x="284897" y="566608"/>
                    <a:pt x="320255" y="567878"/>
                  </a:cubicBezTo>
                  <a:cubicBezTo>
                    <a:pt x="334398" y="567878"/>
                    <a:pt x="347363" y="567878"/>
                    <a:pt x="361506" y="566608"/>
                  </a:cubicBezTo>
                  <a:cubicBezTo>
                    <a:pt x="367399" y="566608"/>
                    <a:pt x="374471" y="565338"/>
                    <a:pt x="380364" y="565338"/>
                  </a:cubicBezTo>
                  <a:cubicBezTo>
                    <a:pt x="403936" y="566608"/>
                    <a:pt x="875379" y="557718"/>
                    <a:pt x="898951" y="558988"/>
                  </a:cubicBezTo>
                  <a:cubicBezTo>
                    <a:pt x="931952" y="560258"/>
                    <a:pt x="1022705" y="560258"/>
                    <a:pt x="1055706" y="560258"/>
                  </a:cubicBezTo>
                  <a:cubicBezTo>
                    <a:pt x="1068671" y="560258"/>
                    <a:pt x="1080457" y="558988"/>
                    <a:pt x="1093422" y="558988"/>
                  </a:cubicBezTo>
                  <a:lnTo>
                    <a:pt x="1157067" y="562798"/>
                  </a:lnTo>
                  <a:cubicBezTo>
                    <a:pt x="1203032" y="565338"/>
                    <a:pt x="1247819" y="562798"/>
                    <a:pt x="1293785" y="566608"/>
                  </a:cubicBezTo>
                  <a:cubicBezTo>
                    <a:pt x="1370394" y="571688"/>
                    <a:pt x="1448182" y="565338"/>
                    <a:pt x="1527646" y="570418"/>
                  </a:cubicBezTo>
                  <a:cubicBezTo>
                    <a:pt x="1547966" y="571688"/>
                    <a:pt x="1568286" y="570418"/>
                    <a:pt x="1591146" y="570418"/>
                  </a:cubicBezTo>
                  <a:lnTo>
                    <a:pt x="1591146" y="510728"/>
                  </a:lnTo>
                  <a:cubicBezTo>
                    <a:pt x="1589876" y="471436"/>
                    <a:pt x="1588606" y="453320"/>
                    <a:pt x="1588606" y="434072"/>
                  </a:cubicBezTo>
                  <a:cubicBezTo>
                    <a:pt x="1588606" y="411804"/>
                    <a:pt x="1592416" y="389159"/>
                    <a:pt x="1586066" y="366891"/>
                  </a:cubicBezTo>
                  <a:cubicBezTo>
                    <a:pt x="1578446" y="352172"/>
                    <a:pt x="1567016" y="61938"/>
                    <a:pt x="1567016" y="47219"/>
                  </a:cubicBezTo>
                  <a:cubicBezTo>
                    <a:pt x="1564476" y="37029"/>
                    <a:pt x="1563206" y="26461"/>
                    <a:pt x="1560666" y="16271"/>
                  </a:cubicBezTo>
                  <a:cubicBezTo>
                    <a:pt x="1560666" y="13251"/>
                    <a:pt x="1559396" y="10232"/>
                    <a:pt x="1558126" y="5644"/>
                  </a:cubicBezTo>
                  <a:cubicBezTo>
                    <a:pt x="1547966" y="3104"/>
                    <a:pt x="1539076" y="1834"/>
                    <a:pt x="1528916" y="564"/>
                  </a:cubicBezTo>
                  <a:cubicBezTo>
                    <a:pt x="1521296" y="-706"/>
                    <a:pt x="1513676" y="564"/>
                    <a:pt x="1507326" y="564"/>
                  </a:cubicBezTo>
                  <a:lnTo>
                    <a:pt x="5567" y="5644"/>
                  </a:lnTo>
                  <a:lnTo>
                    <a:pt x="657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1570169" cy="562234"/>
            </a:xfrm>
            <a:custGeom>
              <a:avLst/>
              <a:gdLst/>
              <a:ahLst/>
              <a:cxnLst/>
              <a:rect r="r" b="b" t="t" l="l"/>
              <a:pathLst>
                <a:path h="562234" w="1570169">
                  <a:moveTo>
                    <a:pt x="1570169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780179" y="0"/>
                  </a:lnTo>
                  <a:lnTo>
                    <a:pt x="1548579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1594514" cy="588199"/>
            </a:xfrm>
            <a:custGeom>
              <a:avLst/>
              <a:gdLst/>
              <a:ahLst/>
              <a:cxnLst/>
              <a:rect r="r" b="b" t="t" l="l"/>
              <a:pathLst>
                <a:path h="588199" w="1594514">
                  <a:moveTo>
                    <a:pt x="1561494" y="21590"/>
                  </a:moveTo>
                  <a:cubicBezTo>
                    <a:pt x="1562764" y="34290"/>
                    <a:pt x="1562764" y="44450"/>
                    <a:pt x="1564034" y="52746"/>
                  </a:cubicBezTo>
                  <a:cubicBezTo>
                    <a:pt x="1566574" y="62936"/>
                    <a:pt x="1567844" y="73504"/>
                    <a:pt x="1570384" y="83694"/>
                  </a:cubicBezTo>
                  <a:cubicBezTo>
                    <a:pt x="1570384" y="98414"/>
                    <a:pt x="1583084" y="388648"/>
                    <a:pt x="1589434" y="403367"/>
                  </a:cubicBezTo>
                  <a:cubicBezTo>
                    <a:pt x="1595784" y="425634"/>
                    <a:pt x="1591974" y="448279"/>
                    <a:pt x="1591974" y="470547"/>
                  </a:cubicBezTo>
                  <a:cubicBezTo>
                    <a:pt x="1591974" y="490173"/>
                    <a:pt x="1593244" y="508289"/>
                    <a:pt x="1594514" y="527944"/>
                  </a:cubicBezTo>
                  <a:lnTo>
                    <a:pt x="1594514" y="587634"/>
                  </a:lnTo>
                  <a:cubicBezTo>
                    <a:pt x="1571654" y="587634"/>
                    <a:pt x="1551334" y="588904"/>
                    <a:pt x="1531014" y="587634"/>
                  </a:cubicBezTo>
                  <a:cubicBezTo>
                    <a:pt x="1454201" y="582554"/>
                    <a:pt x="1376413" y="588904"/>
                    <a:pt x="1299803" y="583824"/>
                  </a:cubicBezTo>
                  <a:cubicBezTo>
                    <a:pt x="1253838" y="580014"/>
                    <a:pt x="1209051" y="582554"/>
                    <a:pt x="1163085" y="580014"/>
                  </a:cubicBezTo>
                  <a:lnTo>
                    <a:pt x="1099440" y="576204"/>
                  </a:lnTo>
                  <a:cubicBezTo>
                    <a:pt x="1086475" y="576204"/>
                    <a:pt x="1074689" y="577474"/>
                    <a:pt x="1061725" y="577474"/>
                  </a:cubicBezTo>
                  <a:cubicBezTo>
                    <a:pt x="1028724" y="576204"/>
                    <a:pt x="937971" y="577474"/>
                    <a:pt x="904970" y="576204"/>
                  </a:cubicBezTo>
                  <a:cubicBezTo>
                    <a:pt x="881398" y="574934"/>
                    <a:pt x="409955" y="583824"/>
                    <a:pt x="386383" y="582554"/>
                  </a:cubicBezTo>
                  <a:cubicBezTo>
                    <a:pt x="380489" y="582554"/>
                    <a:pt x="373418" y="583824"/>
                    <a:pt x="367525" y="583824"/>
                  </a:cubicBezTo>
                  <a:cubicBezTo>
                    <a:pt x="353382" y="583824"/>
                    <a:pt x="340417" y="585094"/>
                    <a:pt x="326274" y="585094"/>
                  </a:cubicBezTo>
                  <a:cubicBezTo>
                    <a:pt x="290915" y="585094"/>
                    <a:pt x="256736" y="583824"/>
                    <a:pt x="221377" y="582554"/>
                  </a:cubicBezTo>
                  <a:cubicBezTo>
                    <a:pt x="200163" y="581284"/>
                    <a:pt x="178948" y="580014"/>
                    <a:pt x="158911" y="578744"/>
                  </a:cubicBezTo>
                  <a:cubicBezTo>
                    <a:pt x="121196" y="577474"/>
                    <a:pt x="83480" y="576204"/>
                    <a:pt x="44586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015" y="30480"/>
                    <a:pt x="72873" y="29210"/>
                  </a:cubicBezTo>
                  <a:cubicBezTo>
                    <a:pt x="104695" y="25400"/>
                    <a:pt x="136518" y="22860"/>
                    <a:pt x="169519" y="20320"/>
                  </a:cubicBezTo>
                  <a:cubicBezTo>
                    <a:pt x="191912" y="17780"/>
                    <a:pt x="214306" y="16510"/>
                    <a:pt x="235521" y="13970"/>
                  </a:cubicBezTo>
                  <a:cubicBezTo>
                    <a:pt x="256736" y="11430"/>
                    <a:pt x="279129" y="8890"/>
                    <a:pt x="300344" y="8890"/>
                  </a:cubicBezTo>
                  <a:cubicBezTo>
                    <a:pt x="323916" y="7620"/>
                    <a:pt x="347488" y="10160"/>
                    <a:pt x="371061" y="8890"/>
                  </a:cubicBezTo>
                  <a:cubicBezTo>
                    <a:pt x="400526" y="8890"/>
                    <a:pt x="934435" y="6350"/>
                    <a:pt x="963900" y="5080"/>
                  </a:cubicBezTo>
                  <a:cubicBezTo>
                    <a:pt x="992187" y="3810"/>
                    <a:pt x="1020473" y="2540"/>
                    <a:pt x="1049939" y="2540"/>
                  </a:cubicBezTo>
                  <a:cubicBezTo>
                    <a:pt x="1098261" y="1270"/>
                    <a:pt x="1145406" y="0"/>
                    <a:pt x="1193729" y="0"/>
                  </a:cubicBezTo>
                  <a:cubicBezTo>
                    <a:pt x="1213765" y="0"/>
                    <a:pt x="1234980" y="2540"/>
                    <a:pt x="1255016" y="2540"/>
                  </a:cubicBezTo>
                  <a:cubicBezTo>
                    <a:pt x="1310411" y="3810"/>
                    <a:pt x="1366984" y="5080"/>
                    <a:pt x="1422378" y="7620"/>
                  </a:cubicBezTo>
                  <a:cubicBezTo>
                    <a:pt x="1451844" y="8890"/>
                    <a:pt x="1481309" y="12700"/>
                    <a:pt x="1510774" y="16510"/>
                  </a:cubicBezTo>
                  <a:lnTo>
                    <a:pt x="1531014" y="16510"/>
                  </a:lnTo>
                  <a:cubicBezTo>
                    <a:pt x="1542444" y="17780"/>
                    <a:pt x="1551334" y="20320"/>
                    <a:pt x="1561494" y="21590"/>
                  </a:cubicBezTo>
                  <a:close/>
                  <a:moveTo>
                    <a:pt x="1571654" y="571124"/>
                  </a:moveTo>
                  <a:cubicBezTo>
                    <a:pt x="1572924" y="554614"/>
                    <a:pt x="1574194" y="541914"/>
                    <a:pt x="1574194" y="529214"/>
                  </a:cubicBezTo>
                  <a:cubicBezTo>
                    <a:pt x="1572924" y="506402"/>
                    <a:pt x="1571654" y="486399"/>
                    <a:pt x="1571654" y="464886"/>
                  </a:cubicBezTo>
                  <a:cubicBezTo>
                    <a:pt x="1571654" y="455073"/>
                    <a:pt x="1574194" y="445260"/>
                    <a:pt x="1572924" y="435447"/>
                  </a:cubicBezTo>
                  <a:cubicBezTo>
                    <a:pt x="1572924" y="426389"/>
                    <a:pt x="1571654" y="416954"/>
                    <a:pt x="1570384" y="407896"/>
                  </a:cubicBezTo>
                  <a:cubicBezTo>
                    <a:pt x="1565304" y="393931"/>
                    <a:pt x="1553874" y="104830"/>
                    <a:pt x="1553874" y="90865"/>
                  </a:cubicBezTo>
                  <a:cubicBezTo>
                    <a:pt x="1551334" y="79165"/>
                    <a:pt x="1548794" y="67088"/>
                    <a:pt x="1546254" y="55388"/>
                  </a:cubicBezTo>
                  <a:cubicBezTo>
                    <a:pt x="1544984" y="44450"/>
                    <a:pt x="1543714" y="43180"/>
                    <a:pt x="1527275" y="41910"/>
                  </a:cubicBezTo>
                  <a:cubicBezTo>
                    <a:pt x="1523739" y="41910"/>
                    <a:pt x="1521382" y="41910"/>
                    <a:pt x="1517846" y="40640"/>
                  </a:cubicBezTo>
                  <a:cubicBezTo>
                    <a:pt x="1488380" y="36830"/>
                    <a:pt x="1457737" y="31750"/>
                    <a:pt x="1428272" y="30480"/>
                  </a:cubicBezTo>
                  <a:cubicBezTo>
                    <a:pt x="1356377" y="26670"/>
                    <a:pt x="1283303" y="25400"/>
                    <a:pt x="1211408" y="22860"/>
                  </a:cubicBezTo>
                  <a:lnTo>
                    <a:pt x="1126548" y="22860"/>
                  </a:lnTo>
                  <a:cubicBezTo>
                    <a:pt x="1088833" y="22860"/>
                    <a:pt x="1051117" y="22860"/>
                    <a:pt x="1014580" y="24130"/>
                  </a:cubicBezTo>
                  <a:cubicBezTo>
                    <a:pt x="982758" y="25400"/>
                    <a:pt x="446491" y="29210"/>
                    <a:pt x="414669" y="29210"/>
                  </a:cubicBezTo>
                  <a:cubicBezTo>
                    <a:pt x="362810" y="29210"/>
                    <a:pt x="310952" y="26670"/>
                    <a:pt x="259093" y="33020"/>
                  </a:cubicBezTo>
                  <a:cubicBezTo>
                    <a:pt x="231985" y="36830"/>
                    <a:pt x="206056" y="36830"/>
                    <a:pt x="180126" y="38100"/>
                  </a:cubicBezTo>
                  <a:cubicBezTo>
                    <a:pt x="135339" y="41910"/>
                    <a:pt x="90552" y="45720"/>
                    <a:pt x="45765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56372" y="553344"/>
                    <a:pt x="72873" y="554614"/>
                    <a:pt x="88195" y="554614"/>
                  </a:cubicBezTo>
                  <a:cubicBezTo>
                    <a:pt x="110588" y="554614"/>
                    <a:pt x="134161" y="552074"/>
                    <a:pt x="156554" y="554614"/>
                  </a:cubicBezTo>
                  <a:cubicBezTo>
                    <a:pt x="193091" y="558424"/>
                    <a:pt x="229628" y="560964"/>
                    <a:pt x="266165" y="559694"/>
                  </a:cubicBezTo>
                  <a:cubicBezTo>
                    <a:pt x="289737" y="558424"/>
                    <a:pt x="312130" y="560964"/>
                    <a:pt x="335702" y="560964"/>
                  </a:cubicBezTo>
                  <a:cubicBezTo>
                    <a:pt x="369882" y="560964"/>
                    <a:pt x="404062" y="559694"/>
                    <a:pt x="438241" y="560964"/>
                  </a:cubicBezTo>
                  <a:cubicBezTo>
                    <a:pt x="488921" y="562234"/>
                    <a:pt x="1045224" y="552074"/>
                    <a:pt x="1097083" y="554614"/>
                  </a:cubicBezTo>
                  <a:cubicBezTo>
                    <a:pt x="1119476" y="555884"/>
                    <a:pt x="1141870" y="557155"/>
                    <a:pt x="1163085" y="557155"/>
                  </a:cubicBezTo>
                  <a:cubicBezTo>
                    <a:pt x="1201979" y="559694"/>
                    <a:pt x="1239694" y="555884"/>
                    <a:pt x="1278588" y="559694"/>
                  </a:cubicBezTo>
                  <a:cubicBezTo>
                    <a:pt x="1310411" y="562234"/>
                    <a:pt x="1342233" y="562234"/>
                    <a:pt x="1374056" y="564774"/>
                  </a:cubicBezTo>
                  <a:cubicBezTo>
                    <a:pt x="1421200" y="568584"/>
                    <a:pt x="1468344" y="571124"/>
                    <a:pt x="1515488" y="572394"/>
                  </a:cubicBezTo>
                  <a:cubicBezTo>
                    <a:pt x="1533554" y="572394"/>
                    <a:pt x="1551334" y="571124"/>
                    <a:pt x="1571654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10840" y="2376495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486620"/>
            </a:xfrm>
            <a:custGeom>
              <a:avLst/>
              <a:gdLst/>
              <a:ahLst/>
              <a:cxnLst/>
              <a:rect r="r" b="b" t="t" l="l"/>
              <a:pathLst>
                <a:path h="2486620" w="5501724">
                  <a:moveTo>
                    <a:pt x="573" y="2456846"/>
                  </a:moveTo>
                  <a:cubicBezTo>
                    <a:pt x="-1967" y="2465736"/>
                    <a:pt x="3113" y="2472086"/>
                    <a:pt x="32675" y="2473356"/>
                  </a:cubicBezTo>
                  <a:cubicBezTo>
                    <a:pt x="66941" y="2474625"/>
                    <a:pt x="96923" y="2474625"/>
                    <a:pt x="131189" y="2474625"/>
                  </a:cubicBezTo>
                  <a:cubicBezTo>
                    <a:pt x="268252" y="2475896"/>
                    <a:pt x="405315" y="2475896"/>
                    <a:pt x="546661" y="2477166"/>
                  </a:cubicBezTo>
                  <a:cubicBezTo>
                    <a:pt x="623759" y="2478436"/>
                    <a:pt x="700856" y="2479706"/>
                    <a:pt x="773671" y="2480975"/>
                  </a:cubicBezTo>
                  <a:cubicBezTo>
                    <a:pt x="902168" y="2482246"/>
                    <a:pt x="1026381" y="2482246"/>
                    <a:pt x="1154877" y="2483516"/>
                  </a:cubicBezTo>
                  <a:cubicBezTo>
                    <a:pt x="1206276" y="2483516"/>
                    <a:pt x="1253391" y="2483516"/>
                    <a:pt x="1304790" y="2482246"/>
                  </a:cubicBezTo>
                  <a:cubicBezTo>
                    <a:pt x="1326206" y="2482246"/>
                    <a:pt x="1351905" y="2480975"/>
                    <a:pt x="1373321" y="2480975"/>
                  </a:cubicBezTo>
                  <a:cubicBezTo>
                    <a:pt x="1458986" y="2482246"/>
                    <a:pt x="3172272" y="2473356"/>
                    <a:pt x="3257936" y="2474625"/>
                  </a:cubicBezTo>
                  <a:cubicBezTo>
                    <a:pt x="3377866" y="2475896"/>
                    <a:pt x="3707674" y="2475896"/>
                    <a:pt x="3827603" y="2475896"/>
                  </a:cubicBezTo>
                  <a:cubicBezTo>
                    <a:pt x="3874719" y="2475896"/>
                    <a:pt x="3917551" y="2474625"/>
                    <a:pt x="3964666" y="2474625"/>
                  </a:cubicBezTo>
                  <a:lnTo>
                    <a:pt x="4195960" y="2478436"/>
                  </a:lnTo>
                  <a:cubicBezTo>
                    <a:pt x="4363005" y="2480975"/>
                    <a:pt x="4525767" y="2478436"/>
                    <a:pt x="4692813" y="2482246"/>
                  </a:cubicBezTo>
                  <a:cubicBezTo>
                    <a:pt x="4971222" y="2487325"/>
                    <a:pt x="5253914" y="2480975"/>
                    <a:pt x="5438225" y="2486056"/>
                  </a:cubicBezTo>
                  <a:cubicBezTo>
                    <a:pt x="5458545" y="2487325"/>
                    <a:pt x="5478864" y="2486056"/>
                    <a:pt x="5501725" y="2486056"/>
                  </a:cubicBezTo>
                  <a:lnTo>
                    <a:pt x="5501725" y="2426366"/>
                  </a:lnTo>
                  <a:cubicBezTo>
                    <a:pt x="5500455" y="2343664"/>
                    <a:pt x="5499184" y="2252550"/>
                    <a:pt x="5499184" y="2155741"/>
                  </a:cubicBezTo>
                  <a:cubicBezTo>
                    <a:pt x="5499184" y="2043747"/>
                    <a:pt x="5502995" y="1929855"/>
                    <a:pt x="5496645" y="1817860"/>
                  </a:cubicBezTo>
                  <a:cubicBezTo>
                    <a:pt x="5489025" y="1743830"/>
                    <a:pt x="5477595" y="284108"/>
                    <a:pt x="5477595" y="210078"/>
                  </a:cubicBezTo>
                  <a:cubicBezTo>
                    <a:pt x="5475055" y="158826"/>
                    <a:pt x="5473784" y="105676"/>
                    <a:pt x="5471245" y="54425"/>
                  </a:cubicBezTo>
                  <a:cubicBezTo>
                    <a:pt x="5471245" y="39239"/>
                    <a:pt x="5469975" y="24053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4568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503836"/>
            </a:xfrm>
            <a:custGeom>
              <a:avLst/>
              <a:gdLst/>
              <a:ahLst/>
              <a:cxnLst/>
              <a:rect r="r" b="b" t="t" l="l"/>
              <a:pathLst>
                <a:path h="2503836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5922"/>
                  </a:cubicBezTo>
                  <a:cubicBezTo>
                    <a:pt x="5477237" y="107173"/>
                    <a:pt x="5478507" y="160323"/>
                    <a:pt x="5481046" y="211575"/>
                  </a:cubicBezTo>
                  <a:cubicBezTo>
                    <a:pt x="5481046" y="285605"/>
                    <a:pt x="5493746" y="1745328"/>
                    <a:pt x="5500096" y="1819358"/>
                  </a:cubicBezTo>
                  <a:cubicBezTo>
                    <a:pt x="5506446" y="1931352"/>
                    <a:pt x="5502637" y="2045244"/>
                    <a:pt x="5502637" y="2157238"/>
                  </a:cubicBezTo>
                  <a:cubicBezTo>
                    <a:pt x="5502637" y="2255945"/>
                    <a:pt x="5503907" y="2347059"/>
                    <a:pt x="5505177" y="2443581"/>
                  </a:cubicBezTo>
                  <a:lnTo>
                    <a:pt x="5505177" y="2503272"/>
                  </a:lnTo>
                  <a:cubicBezTo>
                    <a:pt x="5482316" y="2503272"/>
                    <a:pt x="5461996" y="2504542"/>
                    <a:pt x="5441677" y="2503272"/>
                  </a:cubicBezTo>
                  <a:cubicBezTo>
                    <a:pt x="5169983" y="2498192"/>
                    <a:pt x="4887291" y="2504542"/>
                    <a:pt x="4608882" y="2499462"/>
                  </a:cubicBezTo>
                  <a:cubicBezTo>
                    <a:pt x="4441836" y="2495652"/>
                    <a:pt x="4279074" y="2498192"/>
                    <a:pt x="4112029" y="2495652"/>
                  </a:cubicBezTo>
                  <a:lnTo>
                    <a:pt x="3880735" y="2491842"/>
                  </a:lnTo>
                  <a:cubicBezTo>
                    <a:pt x="3833620" y="2491842"/>
                    <a:pt x="3790788" y="2493112"/>
                    <a:pt x="3743672" y="2493112"/>
                  </a:cubicBezTo>
                  <a:cubicBezTo>
                    <a:pt x="3623742" y="2491842"/>
                    <a:pt x="3293934" y="2493112"/>
                    <a:pt x="3174005" y="2491842"/>
                  </a:cubicBezTo>
                  <a:cubicBezTo>
                    <a:pt x="3088340" y="2490572"/>
                    <a:pt x="1375054" y="2499462"/>
                    <a:pt x="1289390" y="2498192"/>
                  </a:cubicBezTo>
                  <a:cubicBezTo>
                    <a:pt x="1267974" y="2498192"/>
                    <a:pt x="1242275" y="2499462"/>
                    <a:pt x="1220859" y="2499462"/>
                  </a:cubicBezTo>
                  <a:cubicBezTo>
                    <a:pt x="1169460" y="2499462"/>
                    <a:pt x="1122345" y="2500731"/>
                    <a:pt x="1070946" y="2500731"/>
                  </a:cubicBezTo>
                  <a:cubicBezTo>
                    <a:pt x="942450" y="2500731"/>
                    <a:pt x="818236" y="2499462"/>
                    <a:pt x="689740" y="2498192"/>
                  </a:cubicBezTo>
                  <a:cubicBezTo>
                    <a:pt x="612642" y="2496922"/>
                    <a:pt x="535544" y="2495652"/>
                    <a:pt x="462730" y="2494381"/>
                  </a:cubicBezTo>
                  <a:cubicBezTo>
                    <a:pt x="325667" y="2493112"/>
                    <a:pt x="188604" y="2491842"/>
                    <a:pt x="47258" y="2491842"/>
                  </a:cubicBezTo>
                  <a:cubicBezTo>
                    <a:pt x="34505" y="2491842"/>
                    <a:pt x="25615" y="2491842"/>
                    <a:pt x="15455" y="2490572"/>
                  </a:cubicBezTo>
                  <a:cubicBezTo>
                    <a:pt x="6565" y="2489302"/>
                    <a:pt x="1485" y="2482952"/>
                    <a:pt x="4025" y="2474062"/>
                  </a:cubicBezTo>
                  <a:cubicBezTo>
                    <a:pt x="12915" y="2441970"/>
                    <a:pt x="9105" y="2394515"/>
                    <a:pt x="7835" y="2345161"/>
                  </a:cubicBezTo>
                  <a:cubicBezTo>
                    <a:pt x="6565" y="2244556"/>
                    <a:pt x="2755" y="2145849"/>
                    <a:pt x="4025" y="2045244"/>
                  </a:cubicBezTo>
                  <a:cubicBezTo>
                    <a:pt x="1485" y="1919963"/>
                    <a:pt x="-3595" y="369126"/>
                    <a:pt x="4025" y="241946"/>
                  </a:cubicBezTo>
                  <a:cubicBezTo>
                    <a:pt x="5295" y="217269"/>
                    <a:pt x="4025" y="190695"/>
                    <a:pt x="5295" y="166018"/>
                  </a:cubicBezTo>
                  <a:cubicBezTo>
                    <a:pt x="6565" y="126156"/>
                    <a:pt x="9105" y="8249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486762"/>
                  </a:moveTo>
                  <a:cubicBezTo>
                    <a:pt x="5483587" y="2470252"/>
                    <a:pt x="5484857" y="2457552"/>
                    <a:pt x="5484857" y="2444852"/>
                  </a:cubicBezTo>
                  <a:cubicBezTo>
                    <a:pt x="5483587" y="2337569"/>
                    <a:pt x="5482316" y="2236963"/>
                    <a:pt x="5482316" y="2128766"/>
                  </a:cubicBezTo>
                  <a:cubicBezTo>
                    <a:pt x="5482316" y="2079412"/>
                    <a:pt x="5484857" y="2030059"/>
                    <a:pt x="5483587" y="1980705"/>
                  </a:cubicBezTo>
                  <a:cubicBezTo>
                    <a:pt x="5483587" y="1935148"/>
                    <a:pt x="5482316" y="1887693"/>
                    <a:pt x="5481046" y="1842136"/>
                  </a:cubicBezTo>
                  <a:cubicBezTo>
                    <a:pt x="5475966" y="1771903"/>
                    <a:pt x="5464537" y="317875"/>
                    <a:pt x="5464537" y="247641"/>
                  </a:cubicBezTo>
                  <a:cubicBezTo>
                    <a:pt x="5461996" y="188796"/>
                    <a:pt x="5459457" y="128054"/>
                    <a:pt x="5456916" y="69209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024"/>
                    <a:pt x="29425" y="76802"/>
                  </a:cubicBezTo>
                  <a:cubicBezTo>
                    <a:pt x="28155" y="110970"/>
                    <a:pt x="28155" y="145138"/>
                    <a:pt x="26885" y="179305"/>
                  </a:cubicBezTo>
                  <a:cubicBezTo>
                    <a:pt x="25615" y="236252"/>
                    <a:pt x="23075" y="291300"/>
                    <a:pt x="21805" y="348246"/>
                  </a:cubicBezTo>
                  <a:cubicBezTo>
                    <a:pt x="16725" y="408989"/>
                    <a:pt x="23075" y="1893388"/>
                    <a:pt x="25615" y="1954130"/>
                  </a:cubicBezTo>
                  <a:cubicBezTo>
                    <a:pt x="25615" y="2018670"/>
                    <a:pt x="25615" y="2085107"/>
                    <a:pt x="26885" y="2149646"/>
                  </a:cubicBezTo>
                  <a:cubicBezTo>
                    <a:pt x="26885" y="2197101"/>
                    <a:pt x="29425" y="2244556"/>
                    <a:pt x="29425" y="2292011"/>
                  </a:cubicBezTo>
                  <a:cubicBezTo>
                    <a:pt x="29425" y="2343263"/>
                    <a:pt x="29425" y="2394515"/>
                    <a:pt x="28155" y="2444852"/>
                  </a:cubicBezTo>
                  <a:lnTo>
                    <a:pt x="28155" y="2455012"/>
                  </a:lnTo>
                  <a:cubicBezTo>
                    <a:pt x="28155" y="2465172"/>
                    <a:pt x="31965" y="2468982"/>
                    <a:pt x="40855" y="2468982"/>
                  </a:cubicBezTo>
                  <a:cubicBezTo>
                    <a:pt x="90090" y="2468982"/>
                    <a:pt x="150055" y="2470252"/>
                    <a:pt x="205737" y="2470252"/>
                  </a:cubicBezTo>
                  <a:cubicBezTo>
                    <a:pt x="287118" y="2470252"/>
                    <a:pt x="372782" y="2467712"/>
                    <a:pt x="454163" y="2470252"/>
                  </a:cubicBezTo>
                  <a:cubicBezTo>
                    <a:pt x="586943" y="2474062"/>
                    <a:pt x="719722" y="2476602"/>
                    <a:pt x="852502" y="2475332"/>
                  </a:cubicBezTo>
                  <a:cubicBezTo>
                    <a:pt x="938166" y="2474062"/>
                    <a:pt x="1019548" y="2476602"/>
                    <a:pt x="1105212" y="2476602"/>
                  </a:cubicBezTo>
                  <a:cubicBezTo>
                    <a:pt x="1229425" y="2476602"/>
                    <a:pt x="1353638" y="2475332"/>
                    <a:pt x="1477852" y="2476602"/>
                  </a:cubicBezTo>
                  <a:cubicBezTo>
                    <a:pt x="1662030" y="2477872"/>
                    <a:pt x="3683707" y="2467712"/>
                    <a:pt x="3872169" y="2470252"/>
                  </a:cubicBezTo>
                  <a:cubicBezTo>
                    <a:pt x="3953550" y="2471522"/>
                    <a:pt x="4034931" y="2472792"/>
                    <a:pt x="4112029" y="2472792"/>
                  </a:cubicBezTo>
                  <a:cubicBezTo>
                    <a:pt x="4253375" y="2475332"/>
                    <a:pt x="4390438" y="2471522"/>
                    <a:pt x="4531784" y="2475332"/>
                  </a:cubicBezTo>
                  <a:cubicBezTo>
                    <a:pt x="4647431" y="2477872"/>
                    <a:pt x="4763077" y="2477872"/>
                    <a:pt x="4878724" y="2480412"/>
                  </a:cubicBezTo>
                  <a:cubicBezTo>
                    <a:pt x="5050053" y="2484222"/>
                    <a:pt x="5221382" y="2486762"/>
                    <a:pt x="5392710" y="2488032"/>
                  </a:cubicBezTo>
                  <a:cubicBezTo>
                    <a:pt x="5444216" y="2488032"/>
                    <a:pt x="5461996" y="2486762"/>
                    <a:pt x="5482316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880991" y="8981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7220340" y="59317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584498" y="308920"/>
            <a:ext cx="9273933" cy="9273933"/>
          </a:xfrm>
          <a:custGeom>
            <a:avLst/>
            <a:gdLst/>
            <a:ahLst/>
            <a:cxnLst/>
            <a:rect r="r" b="b" t="t" l="l"/>
            <a:pathLst>
              <a:path h="9273933" w="9273933">
                <a:moveTo>
                  <a:pt x="0" y="0"/>
                </a:moveTo>
                <a:lnTo>
                  <a:pt x="9273933" y="0"/>
                </a:lnTo>
                <a:lnTo>
                  <a:pt x="9273933" y="9273933"/>
                </a:lnTo>
                <a:lnTo>
                  <a:pt x="0" y="92739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29268" y="2701108"/>
            <a:ext cx="7329029" cy="561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Dans quelle zone climatique la commune se trouve-t-elle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Cite une grande ville située dans une zone de climat océanique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723045" y="478791"/>
            <a:ext cx="2893778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25404"/>
            <a:ext cx="16230600" cy="1806592"/>
            <a:chOff x="0" y="0"/>
            <a:chExt cx="5541791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67" y="45156"/>
              <a:ext cx="5501724" cy="570983"/>
            </a:xfrm>
            <a:custGeom>
              <a:avLst/>
              <a:gdLst/>
              <a:ahLst/>
              <a:cxnLst/>
              <a:rect r="r" b="b" t="t" l="l"/>
              <a:pathLst>
                <a:path h="570983" w="5501724">
                  <a:moveTo>
                    <a:pt x="573" y="541208"/>
                  </a:moveTo>
                  <a:cubicBezTo>
                    <a:pt x="-1967" y="550098"/>
                    <a:pt x="3113" y="556448"/>
                    <a:pt x="32675" y="557718"/>
                  </a:cubicBezTo>
                  <a:cubicBezTo>
                    <a:pt x="66941" y="558988"/>
                    <a:pt x="96923" y="558988"/>
                    <a:pt x="131189" y="558988"/>
                  </a:cubicBezTo>
                  <a:cubicBezTo>
                    <a:pt x="268252" y="560258"/>
                    <a:pt x="405315" y="560258"/>
                    <a:pt x="546661" y="561528"/>
                  </a:cubicBezTo>
                  <a:cubicBezTo>
                    <a:pt x="623759" y="562798"/>
                    <a:pt x="700856" y="564068"/>
                    <a:pt x="773671" y="565338"/>
                  </a:cubicBezTo>
                  <a:cubicBezTo>
                    <a:pt x="902168" y="566608"/>
                    <a:pt x="1026381" y="566608"/>
                    <a:pt x="1154877" y="567878"/>
                  </a:cubicBezTo>
                  <a:cubicBezTo>
                    <a:pt x="1206276" y="567878"/>
                    <a:pt x="1253391" y="567878"/>
                    <a:pt x="1304790" y="566608"/>
                  </a:cubicBezTo>
                  <a:cubicBezTo>
                    <a:pt x="1326206" y="566608"/>
                    <a:pt x="1351905" y="565338"/>
                    <a:pt x="1373321" y="565338"/>
                  </a:cubicBezTo>
                  <a:cubicBezTo>
                    <a:pt x="1458986" y="566608"/>
                    <a:pt x="3172272" y="557718"/>
                    <a:pt x="3257936" y="558988"/>
                  </a:cubicBezTo>
                  <a:cubicBezTo>
                    <a:pt x="3377866" y="560258"/>
                    <a:pt x="3707674" y="560258"/>
                    <a:pt x="3827603" y="560258"/>
                  </a:cubicBezTo>
                  <a:cubicBezTo>
                    <a:pt x="3874719" y="560258"/>
                    <a:pt x="3917551" y="558988"/>
                    <a:pt x="3964666" y="558988"/>
                  </a:cubicBezTo>
                  <a:lnTo>
                    <a:pt x="4195960" y="562798"/>
                  </a:lnTo>
                  <a:cubicBezTo>
                    <a:pt x="4363005" y="565338"/>
                    <a:pt x="4525767" y="562798"/>
                    <a:pt x="4692813" y="566608"/>
                  </a:cubicBezTo>
                  <a:cubicBezTo>
                    <a:pt x="4971222" y="571688"/>
                    <a:pt x="5253914" y="565338"/>
                    <a:pt x="5438225" y="570418"/>
                  </a:cubicBezTo>
                  <a:cubicBezTo>
                    <a:pt x="5458545" y="571688"/>
                    <a:pt x="5478864" y="570418"/>
                    <a:pt x="5501725" y="570418"/>
                  </a:cubicBezTo>
                  <a:lnTo>
                    <a:pt x="5501725" y="510728"/>
                  </a:lnTo>
                  <a:cubicBezTo>
                    <a:pt x="5500455" y="471436"/>
                    <a:pt x="5499184" y="453320"/>
                    <a:pt x="5499184" y="434072"/>
                  </a:cubicBezTo>
                  <a:cubicBezTo>
                    <a:pt x="5499184" y="411804"/>
                    <a:pt x="5502995" y="389159"/>
                    <a:pt x="5496645" y="366891"/>
                  </a:cubicBezTo>
                  <a:cubicBezTo>
                    <a:pt x="5489025" y="352172"/>
                    <a:pt x="5477595" y="61938"/>
                    <a:pt x="5477595" y="47219"/>
                  </a:cubicBezTo>
                  <a:cubicBezTo>
                    <a:pt x="5475055" y="37029"/>
                    <a:pt x="5473784" y="26461"/>
                    <a:pt x="5471245" y="16271"/>
                  </a:cubicBezTo>
                  <a:cubicBezTo>
                    <a:pt x="5471245" y="13251"/>
                    <a:pt x="5469975" y="10232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541208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5480832" cy="562234"/>
            </a:xfrm>
            <a:custGeom>
              <a:avLst/>
              <a:gdLst/>
              <a:ahLst/>
              <a:cxnLst/>
              <a:rect r="r" b="b" t="t" l="l"/>
              <a:pathLst>
                <a:path h="562234" w="5480832">
                  <a:moveTo>
                    <a:pt x="5480832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5505176" cy="588199"/>
            </a:xfrm>
            <a:custGeom>
              <a:avLst/>
              <a:gdLst/>
              <a:ahLst/>
              <a:cxnLst/>
              <a:rect r="r" b="b" t="t" l="l"/>
              <a:pathLst>
                <a:path h="588199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2746"/>
                  </a:cubicBezTo>
                  <a:cubicBezTo>
                    <a:pt x="5477237" y="62936"/>
                    <a:pt x="5478507" y="73504"/>
                    <a:pt x="5481046" y="83694"/>
                  </a:cubicBezTo>
                  <a:cubicBezTo>
                    <a:pt x="5481046" y="98414"/>
                    <a:pt x="5493746" y="388648"/>
                    <a:pt x="5500096" y="403367"/>
                  </a:cubicBezTo>
                  <a:cubicBezTo>
                    <a:pt x="5506446" y="425634"/>
                    <a:pt x="5502637" y="448279"/>
                    <a:pt x="5502637" y="470547"/>
                  </a:cubicBezTo>
                  <a:cubicBezTo>
                    <a:pt x="5502637" y="490173"/>
                    <a:pt x="5503907" y="508289"/>
                    <a:pt x="5505177" y="527944"/>
                  </a:cubicBezTo>
                  <a:lnTo>
                    <a:pt x="5505177" y="587634"/>
                  </a:lnTo>
                  <a:cubicBezTo>
                    <a:pt x="5482316" y="587634"/>
                    <a:pt x="5461996" y="588904"/>
                    <a:pt x="5441677" y="587634"/>
                  </a:cubicBezTo>
                  <a:cubicBezTo>
                    <a:pt x="5169983" y="582554"/>
                    <a:pt x="4887291" y="588904"/>
                    <a:pt x="4608882" y="583824"/>
                  </a:cubicBezTo>
                  <a:cubicBezTo>
                    <a:pt x="4441836" y="580014"/>
                    <a:pt x="4279074" y="582554"/>
                    <a:pt x="4112029" y="580014"/>
                  </a:cubicBezTo>
                  <a:lnTo>
                    <a:pt x="3880735" y="576204"/>
                  </a:lnTo>
                  <a:cubicBezTo>
                    <a:pt x="3833620" y="576204"/>
                    <a:pt x="3790788" y="577474"/>
                    <a:pt x="3743672" y="577474"/>
                  </a:cubicBezTo>
                  <a:cubicBezTo>
                    <a:pt x="3623742" y="576204"/>
                    <a:pt x="3293934" y="577474"/>
                    <a:pt x="3174005" y="576204"/>
                  </a:cubicBezTo>
                  <a:cubicBezTo>
                    <a:pt x="3088340" y="574934"/>
                    <a:pt x="1375054" y="583824"/>
                    <a:pt x="1289390" y="582554"/>
                  </a:cubicBezTo>
                  <a:cubicBezTo>
                    <a:pt x="1267974" y="582554"/>
                    <a:pt x="1242275" y="583824"/>
                    <a:pt x="1220859" y="583824"/>
                  </a:cubicBezTo>
                  <a:cubicBezTo>
                    <a:pt x="1169460" y="583824"/>
                    <a:pt x="1122345" y="585094"/>
                    <a:pt x="1070946" y="585094"/>
                  </a:cubicBezTo>
                  <a:cubicBezTo>
                    <a:pt x="942450" y="585094"/>
                    <a:pt x="818236" y="583824"/>
                    <a:pt x="689740" y="582554"/>
                  </a:cubicBezTo>
                  <a:cubicBezTo>
                    <a:pt x="612642" y="581284"/>
                    <a:pt x="535544" y="580014"/>
                    <a:pt x="462730" y="578744"/>
                  </a:cubicBezTo>
                  <a:cubicBezTo>
                    <a:pt x="325667" y="577474"/>
                    <a:pt x="188604" y="576204"/>
                    <a:pt x="47258" y="576204"/>
                  </a:cubicBezTo>
                  <a:cubicBezTo>
                    <a:pt x="34505" y="576204"/>
                    <a:pt x="25615" y="576204"/>
                    <a:pt x="15455" y="574934"/>
                  </a:cubicBezTo>
                  <a:cubicBezTo>
                    <a:pt x="6565" y="573664"/>
                    <a:pt x="1485" y="567314"/>
                    <a:pt x="4025" y="558424"/>
                  </a:cubicBezTo>
                  <a:cubicBezTo>
                    <a:pt x="12915" y="527160"/>
                    <a:pt x="9105" y="517724"/>
                    <a:pt x="7835" y="507911"/>
                  </a:cubicBezTo>
                  <a:cubicBezTo>
                    <a:pt x="6565" y="487908"/>
                    <a:pt x="2755" y="468283"/>
                    <a:pt x="4025" y="448279"/>
                  </a:cubicBezTo>
                  <a:cubicBezTo>
                    <a:pt x="1485" y="423370"/>
                    <a:pt x="-3595" y="115020"/>
                    <a:pt x="4025" y="89733"/>
                  </a:cubicBezTo>
                  <a:cubicBezTo>
                    <a:pt x="5295" y="84827"/>
                    <a:pt x="4025" y="79543"/>
                    <a:pt x="5295" y="74636"/>
                  </a:cubicBezTo>
                  <a:cubicBezTo>
                    <a:pt x="6565" y="66711"/>
                    <a:pt x="9105" y="58030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571124"/>
                  </a:moveTo>
                  <a:cubicBezTo>
                    <a:pt x="5483587" y="554614"/>
                    <a:pt x="5484857" y="541914"/>
                    <a:pt x="5484857" y="529214"/>
                  </a:cubicBezTo>
                  <a:cubicBezTo>
                    <a:pt x="5483587" y="506402"/>
                    <a:pt x="5482316" y="486399"/>
                    <a:pt x="5482316" y="464886"/>
                  </a:cubicBezTo>
                  <a:cubicBezTo>
                    <a:pt x="5482316" y="455073"/>
                    <a:pt x="5484857" y="445260"/>
                    <a:pt x="5483587" y="435447"/>
                  </a:cubicBezTo>
                  <a:cubicBezTo>
                    <a:pt x="5483587" y="426389"/>
                    <a:pt x="5482316" y="416954"/>
                    <a:pt x="5481046" y="407896"/>
                  </a:cubicBezTo>
                  <a:cubicBezTo>
                    <a:pt x="5475966" y="393931"/>
                    <a:pt x="5464537" y="104830"/>
                    <a:pt x="5464537" y="90865"/>
                  </a:cubicBezTo>
                  <a:cubicBezTo>
                    <a:pt x="5461996" y="79165"/>
                    <a:pt x="5459457" y="67088"/>
                    <a:pt x="5456916" y="55388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2369"/>
                    <a:pt x="29425" y="56898"/>
                  </a:cubicBezTo>
                  <a:cubicBezTo>
                    <a:pt x="28155" y="63691"/>
                    <a:pt x="28155" y="70485"/>
                    <a:pt x="26885" y="77278"/>
                  </a:cubicBezTo>
                  <a:cubicBezTo>
                    <a:pt x="25615" y="88601"/>
                    <a:pt x="23075" y="99546"/>
                    <a:pt x="21805" y="110868"/>
                  </a:cubicBezTo>
                  <a:cubicBezTo>
                    <a:pt x="16725" y="122946"/>
                    <a:pt x="23075" y="418086"/>
                    <a:pt x="25615" y="430163"/>
                  </a:cubicBezTo>
                  <a:cubicBezTo>
                    <a:pt x="25615" y="442996"/>
                    <a:pt x="25615" y="456205"/>
                    <a:pt x="26885" y="469037"/>
                  </a:cubicBezTo>
                  <a:cubicBezTo>
                    <a:pt x="26885" y="478473"/>
                    <a:pt x="29425" y="487908"/>
                    <a:pt x="29425" y="497344"/>
                  </a:cubicBezTo>
                  <a:cubicBezTo>
                    <a:pt x="29425" y="507534"/>
                    <a:pt x="29425" y="517724"/>
                    <a:pt x="28155" y="529214"/>
                  </a:cubicBezTo>
                  <a:lnTo>
                    <a:pt x="28155" y="539374"/>
                  </a:lnTo>
                  <a:cubicBezTo>
                    <a:pt x="28155" y="549534"/>
                    <a:pt x="31965" y="553344"/>
                    <a:pt x="40855" y="553344"/>
                  </a:cubicBezTo>
                  <a:cubicBezTo>
                    <a:pt x="90090" y="553344"/>
                    <a:pt x="150055" y="554614"/>
                    <a:pt x="205737" y="554614"/>
                  </a:cubicBezTo>
                  <a:cubicBezTo>
                    <a:pt x="287118" y="554614"/>
                    <a:pt x="372782" y="552074"/>
                    <a:pt x="454163" y="554614"/>
                  </a:cubicBezTo>
                  <a:cubicBezTo>
                    <a:pt x="586943" y="558424"/>
                    <a:pt x="719722" y="560964"/>
                    <a:pt x="852502" y="559694"/>
                  </a:cubicBezTo>
                  <a:cubicBezTo>
                    <a:pt x="938166" y="558424"/>
                    <a:pt x="1019548" y="560964"/>
                    <a:pt x="1105212" y="560964"/>
                  </a:cubicBezTo>
                  <a:cubicBezTo>
                    <a:pt x="1229425" y="560964"/>
                    <a:pt x="1353638" y="559694"/>
                    <a:pt x="1477852" y="560964"/>
                  </a:cubicBezTo>
                  <a:cubicBezTo>
                    <a:pt x="1662030" y="562234"/>
                    <a:pt x="3683707" y="552074"/>
                    <a:pt x="3872169" y="554614"/>
                  </a:cubicBezTo>
                  <a:cubicBezTo>
                    <a:pt x="3953550" y="555884"/>
                    <a:pt x="4034931" y="557155"/>
                    <a:pt x="4112029" y="557155"/>
                  </a:cubicBezTo>
                  <a:cubicBezTo>
                    <a:pt x="4253375" y="559694"/>
                    <a:pt x="4390438" y="555884"/>
                    <a:pt x="4531784" y="559694"/>
                  </a:cubicBezTo>
                  <a:cubicBezTo>
                    <a:pt x="4647431" y="562234"/>
                    <a:pt x="4763077" y="562234"/>
                    <a:pt x="4878724" y="564774"/>
                  </a:cubicBezTo>
                  <a:cubicBezTo>
                    <a:pt x="5050053" y="568584"/>
                    <a:pt x="5221382" y="571124"/>
                    <a:pt x="5392710" y="572394"/>
                  </a:cubicBezTo>
                  <a:cubicBezTo>
                    <a:pt x="5444216" y="572394"/>
                    <a:pt x="5461996" y="571124"/>
                    <a:pt x="5482316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48626" y="2079685"/>
            <a:ext cx="16230600" cy="7931920"/>
            <a:chOff x="0" y="0"/>
            <a:chExt cx="5541791" cy="270828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67" y="45156"/>
              <a:ext cx="5501724" cy="2662421"/>
            </a:xfrm>
            <a:custGeom>
              <a:avLst/>
              <a:gdLst/>
              <a:ahLst/>
              <a:cxnLst/>
              <a:rect r="r" b="b" t="t" l="l"/>
              <a:pathLst>
                <a:path h="2662421" w="5501724">
                  <a:moveTo>
                    <a:pt x="573" y="2632646"/>
                  </a:moveTo>
                  <a:cubicBezTo>
                    <a:pt x="-1967" y="2641536"/>
                    <a:pt x="3113" y="2647886"/>
                    <a:pt x="32675" y="2649156"/>
                  </a:cubicBezTo>
                  <a:cubicBezTo>
                    <a:pt x="66941" y="2650426"/>
                    <a:pt x="96923" y="2650426"/>
                    <a:pt x="131189" y="2650426"/>
                  </a:cubicBezTo>
                  <a:cubicBezTo>
                    <a:pt x="268252" y="2651696"/>
                    <a:pt x="405315" y="2651696"/>
                    <a:pt x="546661" y="2652966"/>
                  </a:cubicBezTo>
                  <a:cubicBezTo>
                    <a:pt x="623759" y="2654236"/>
                    <a:pt x="700856" y="2655506"/>
                    <a:pt x="773671" y="2656776"/>
                  </a:cubicBezTo>
                  <a:cubicBezTo>
                    <a:pt x="902168" y="2658046"/>
                    <a:pt x="1026381" y="2658046"/>
                    <a:pt x="1154877" y="2659316"/>
                  </a:cubicBezTo>
                  <a:cubicBezTo>
                    <a:pt x="1206276" y="2659316"/>
                    <a:pt x="1253391" y="2659316"/>
                    <a:pt x="1304790" y="2658046"/>
                  </a:cubicBezTo>
                  <a:cubicBezTo>
                    <a:pt x="1326206" y="2658046"/>
                    <a:pt x="1351905" y="2656776"/>
                    <a:pt x="1373321" y="2656776"/>
                  </a:cubicBezTo>
                  <a:cubicBezTo>
                    <a:pt x="1458986" y="2658046"/>
                    <a:pt x="3172272" y="2649156"/>
                    <a:pt x="3257936" y="2650426"/>
                  </a:cubicBezTo>
                  <a:cubicBezTo>
                    <a:pt x="3377866" y="2651696"/>
                    <a:pt x="3707674" y="2651696"/>
                    <a:pt x="3827603" y="2651696"/>
                  </a:cubicBezTo>
                  <a:cubicBezTo>
                    <a:pt x="3874719" y="2651696"/>
                    <a:pt x="3917551" y="2650426"/>
                    <a:pt x="3964666" y="2650426"/>
                  </a:cubicBezTo>
                  <a:lnTo>
                    <a:pt x="4195960" y="2654236"/>
                  </a:lnTo>
                  <a:cubicBezTo>
                    <a:pt x="4363005" y="2656776"/>
                    <a:pt x="4525767" y="2654236"/>
                    <a:pt x="4692813" y="2658046"/>
                  </a:cubicBezTo>
                  <a:cubicBezTo>
                    <a:pt x="4971222" y="2663126"/>
                    <a:pt x="5253914" y="2656776"/>
                    <a:pt x="5438225" y="2661856"/>
                  </a:cubicBezTo>
                  <a:cubicBezTo>
                    <a:pt x="5458545" y="2663126"/>
                    <a:pt x="5478864" y="2661856"/>
                    <a:pt x="5501725" y="2661856"/>
                  </a:cubicBezTo>
                  <a:lnTo>
                    <a:pt x="5501725" y="2602166"/>
                  </a:lnTo>
                  <a:cubicBezTo>
                    <a:pt x="5500455" y="2515481"/>
                    <a:pt x="5499184" y="2417668"/>
                    <a:pt x="5499184" y="2313741"/>
                  </a:cubicBezTo>
                  <a:cubicBezTo>
                    <a:pt x="5499184" y="2193513"/>
                    <a:pt x="5502995" y="2071246"/>
                    <a:pt x="5496645" y="1951018"/>
                  </a:cubicBezTo>
                  <a:cubicBezTo>
                    <a:pt x="5489025" y="1871545"/>
                    <a:pt x="5477595" y="304497"/>
                    <a:pt x="5477595" y="225024"/>
                  </a:cubicBezTo>
                  <a:cubicBezTo>
                    <a:pt x="5475055" y="170004"/>
                    <a:pt x="5473784" y="112946"/>
                    <a:pt x="5471245" y="57926"/>
                  </a:cubicBezTo>
                  <a:cubicBezTo>
                    <a:pt x="5471245" y="41624"/>
                    <a:pt x="5469975" y="25322"/>
                    <a:pt x="5468705" y="5644"/>
                  </a:cubicBezTo>
                  <a:cubicBezTo>
                    <a:pt x="5458545" y="3104"/>
                    <a:pt x="5449655" y="1834"/>
                    <a:pt x="5439495" y="564"/>
                  </a:cubicBezTo>
                  <a:cubicBezTo>
                    <a:pt x="5431875" y="-706"/>
                    <a:pt x="5424255" y="564"/>
                    <a:pt x="5417905" y="564"/>
                  </a:cubicBezTo>
                  <a:lnTo>
                    <a:pt x="11259" y="5644"/>
                  </a:lnTo>
                  <a:lnTo>
                    <a:pt x="573" y="2632646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653672"/>
            </a:xfrm>
            <a:custGeom>
              <a:avLst/>
              <a:gdLst/>
              <a:ahLst/>
              <a:cxnLst/>
              <a:rect r="r" b="b" t="t" l="l"/>
              <a:pathLst>
                <a:path h="2653672" w="5480832">
                  <a:moveTo>
                    <a:pt x="5480832" y="2653672"/>
                  </a:moveTo>
                  <a:lnTo>
                    <a:pt x="0" y="2646052"/>
                  </a:lnTo>
                  <a:lnTo>
                    <a:pt x="0" y="938361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5505176" cy="2679637"/>
            </a:xfrm>
            <a:custGeom>
              <a:avLst/>
              <a:gdLst/>
              <a:ahLst/>
              <a:cxnLst/>
              <a:rect r="r" b="b" t="t" l="l"/>
              <a:pathLst>
                <a:path h="2679637" w="5505176">
                  <a:moveTo>
                    <a:pt x="5472157" y="21590"/>
                  </a:moveTo>
                  <a:cubicBezTo>
                    <a:pt x="5473427" y="34290"/>
                    <a:pt x="5473427" y="44450"/>
                    <a:pt x="5474696" y="56213"/>
                  </a:cubicBezTo>
                  <a:cubicBezTo>
                    <a:pt x="5477237" y="111233"/>
                    <a:pt x="5478507" y="168291"/>
                    <a:pt x="5481046" y="223311"/>
                  </a:cubicBezTo>
                  <a:cubicBezTo>
                    <a:pt x="5481046" y="302784"/>
                    <a:pt x="5493746" y="1869832"/>
                    <a:pt x="5500096" y="1949305"/>
                  </a:cubicBezTo>
                  <a:cubicBezTo>
                    <a:pt x="5506446" y="2069534"/>
                    <a:pt x="5502637" y="2191800"/>
                    <a:pt x="5502637" y="2312028"/>
                  </a:cubicBezTo>
                  <a:cubicBezTo>
                    <a:pt x="5502637" y="2417993"/>
                    <a:pt x="5503907" y="2515806"/>
                    <a:pt x="5505177" y="2619382"/>
                  </a:cubicBezTo>
                  <a:lnTo>
                    <a:pt x="5505177" y="2679072"/>
                  </a:lnTo>
                  <a:cubicBezTo>
                    <a:pt x="5482316" y="2679072"/>
                    <a:pt x="5461996" y="2680342"/>
                    <a:pt x="5441677" y="2679072"/>
                  </a:cubicBezTo>
                  <a:cubicBezTo>
                    <a:pt x="5169983" y="2673992"/>
                    <a:pt x="4887291" y="2680342"/>
                    <a:pt x="4608882" y="2675262"/>
                  </a:cubicBezTo>
                  <a:cubicBezTo>
                    <a:pt x="4441836" y="2671452"/>
                    <a:pt x="4279074" y="2673992"/>
                    <a:pt x="4112029" y="2671452"/>
                  </a:cubicBezTo>
                  <a:lnTo>
                    <a:pt x="3880735" y="2667642"/>
                  </a:lnTo>
                  <a:cubicBezTo>
                    <a:pt x="3833620" y="2667642"/>
                    <a:pt x="3790788" y="2668912"/>
                    <a:pt x="3743672" y="2668912"/>
                  </a:cubicBezTo>
                  <a:cubicBezTo>
                    <a:pt x="3623742" y="2667642"/>
                    <a:pt x="3293934" y="2668912"/>
                    <a:pt x="3174005" y="2667642"/>
                  </a:cubicBezTo>
                  <a:cubicBezTo>
                    <a:pt x="3088340" y="2666372"/>
                    <a:pt x="1375054" y="2675262"/>
                    <a:pt x="1289390" y="2673992"/>
                  </a:cubicBezTo>
                  <a:cubicBezTo>
                    <a:pt x="1267974" y="2673992"/>
                    <a:pt x="1242275" y="2675262"/>
                    <a:pt x="1220859" y="2675262"/>
                  </a:cubicBezTo>
                  <a:cubicBezTo>
                    <a:pt x="1169460" y="2675262"/>
                    <a:pt x="1122345" y="2676532"/>
                    <a:pt x="1070946" y="2676532"/>
                  </a:cubicBezTo>
                  <a:cubicBezTo>
                    <a:pt x="942450" y="2676532"/>
                    <a:pt x="818236" y="2675262"/>
                    <a:pt x="689740" y="2673992"/>
                  </a:cubicBezTo>
                  <a:cubicBezTo>
                    <a:pt x="612642" y="2672722"/>
                    <a:pt x="535544" y="2671452"/>
                    <a:pt x="462730" y="2670182"/>
                  </a:cubicBezTo>
                  <a:cubicBezTo>
                    <a:pt x="325667" y="2668912"/>
                    <a:pt x="188604" y="2667642"/>
                    <a:pt x="47258" y="2667642"/>
                  </a:cubicBezTo>
                  <a:cubicBezTo>
                    <a:pt x="34505" y="2667642"/>
                    <a:pt x="25615" y="2667642"/>
                    <a:pt x="15455" y="2666372"/>
                  </a:cubicBezTo>
                  <a:cubicBezTo>
                    <a:pt x="6565" y="2665102"/>
                    <a:pt x="1485" y="2658752"/>
                    <a:pt x="4025" y="2649862"/>
                  </a:cubicBezTo>
                  <a:cubicBezTo>
                    <a:pt x="12915" y="2617695"/>
                    <a:pt x="9105" y="2566750"/>
                    <a:pt x="7835" y="2513768"/>
                  </a:cubicBezTo>
                  <a:cubicBezTo>
                    <a:pt x="6565" y="2405766"/>
                    <a:pt x="2755" y="2299802"/>
                    <a:pt x="4025" y="2191800"/>
                  </a:cubicBezTo>
                  <a:cubicBezTo>
                    <a:pt x="1485" y="2057307"/>
                    <a:pt x="-3595" y="392446"/>
                    <a:pt x="4025" y="255915"/>
                  </a:cubicBezTo>
                  <a:cubicBezTo>
                    <a:pt x="5295" y="229424"/>
                    <a:pt x="4025" y="200895"/>
                    <a:pt x="5295" y="174404"/>
                  </a:cubicBezTo>
                  <a:cubicBezTo>
                    <a:pt x="6565" y="131611"/>
                    <a:pt x="9105" y="8474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81523" y="30480"/>
                    <a:pt x="150055" y="29210"/>
                  </a:cubicBezTo>
                  <a:cubicBezTo>
                    <a:pt x="265702" y="25400"/>
                    <a:pt x="381348" y="22860"/>
                    <a:pt x="501279" y="20320"/>
                  </a:cubicBezTo>
                  <a:cubicBezTo>
                    <a:pt x="582660" y="17780"/>
                    <a:pt x="664041" y="16510"/>
                    <a:pt x="741139" y="13970"/>
                  </a:cubicBezTo>
                  <a:cubicBezTo>
                    <a:pt x="818236" y="11430"/>
                    <a:pt x="899617" y="8890"/>
                    <a:pt x="976715" y="8890"/>
                  </a:cubicBezTo>
                  <a:cubicBezTo>
                    <a:pt x="1062380" y="7620"/>
                    <a:pt x="1148044" y="10160"/>
                    <a:pt x="1233708" y="8890"/>
                  </a:cubicBezTo>
                  <a:cubicBezTo>
                    <a:pt x="1340789" y="8890"/>
                    <a:pt x="3281085" y="6350"/>
                    <a:pt x="3388165" y="5080"/>
                  </a:cubicBezTo>
                  <a:cubicBezTo>
                    <a:pt x="3490962" y="3810"/>
                    <a:pt x="3593760" y="2540"/>
                    <a:pt x="3700840" y="2540"/>
                  </a:cubicBezTo>
                  <a:cubicBezTo>
                    <a:pt x="3876452" y="1270"/>
                    <a:pt x="4047780" y="0"/>
                    <a:pt x="4223392" y="0"/>
                  </a:cubicBezTo>
                  <a:cubicBezTo>
                    <a:pt x="4296207" y="0"/>
                    <a:pt x="4373305" y="2540"/>
                    <a:pt x="4446119" y="2540"/>
                  </a:cubicBezTo>
                  <a:cubicBezTo>
                    <a:pt x="4647431" y="3810"/>
                    <a:pt x="4853025" y="5080"/>
                    <a:pt x="5054336" y="7620"/>
                  </a:cubicBezTo>
                  <a:cubicBezTo>
                    <a:pt x="5161416" y="8890"/>
                    <a:pt x="5268497" y="12700"/>
                    <a:pt x="5375577" y="16510"/>
                  </a:cubicBezTo>
                  <a:lnTo>
                    <a:pt x="5441677" y="16510"/>
                  </a:lnTo>
                  <a:cubicBezTo>
                    <a:pt x="5453107" y="17780"/>
                    <a:pt x="5461996" y="20320"/>
                    <a:pt x="5472157" y="21590"/>
                  </a:cubicBezTo>
                  <a:close/>
                  <a:moveTo>
                    <a:pt x="5482316" y="2662562"/>
                  </a:moveTo>
                  <a:cubicBezTo>
                    <a:pt x="5483587" y="2646052"/>
                    <a:pt x="5484857" y="2633352"/>
                    <a:pt x="5484857" y="2620652"/>
                  </a:cubicBezTo>
                  <a:cubicBezTo>
                    <a:pt x="5483587" y="2505617"/>
                    <a:pt x="5482316" y="2397615"/>
                    <a:pt x="5482316" y="2281462"/>
                  </a:cubicBezTo>
                  <a:cubicBezTo>
                    <a:pt x="5482316" y="2228480"/>
                    <a:pt x="5484857" y="2175498"/>
                    <a:pt x="5483587" y="2122516"/>
                  </a:cubicBezTo>
                  <a:cubicBezTo>
                    <a:pt x="5483587" y="2073609"/>
                    <a:pt x="5482316" y="2022665"/>
                    <a:pt x="5481046" y="1973758"/>
                  </a:cubicBezTo>
                  <a:cubicBezTo>
                    <a:pt x="5475966" y="1898361"/>
                    <a:pt x="5464537" y="337426"/>
                    <a:pt x="5464537" y="262028"/>
                  </a:cubicBezTo>
                  <a:cubicBezTo>
                    <a:pt x="5461996" y="198857"/>
                    <a:pt x="5459457" y="133649"/>
                    <a:pt x="5456916" y="70478"/>
                  </a:cubicBezTo>
                  <a:cubicBezTo>
                    <a:pt x="5455646" y="44450"/>
                    <a:pt x="5454377" y="43180"/>
                    <a:pt x="5435542" y="41910"/>
                  </a:cubicBezTo>
                  <a:cubicBezTo>
                    <a:pt x="5422693" y="41910"/>
                    <a:pt x="5414126" y="41910"/>
                    <a:pt x="5401276" y="40640"/>
                  </a:cubicBezTo>
                  <a:cubicBezTo>
                    <a:pt x="5294196" y="36830"/>
                    <a:pt x="5182832" y="31750"/>
                    <a:pt x="5075752" y="30480"/>
                  </a:cubicBezTo>
                  <a:cubicBezTo>
                    <a:pt x="4814476" y="26670"/>
                    <a:pt x="4548916" y="25400"/>
                    <a:pt x="4287641" y="22860"/>
                  </a:cubicBezTo>
                  <a:lnTo>
                    <a:pt x="3979249" y="22860"/>
                  </a:lnTo>
                  <a:cubicBezTo>
                    <a:pt x="3842186" y="22860"/>
                    <a:pt x="3705123" y="22860"/>
                    <a:pt x="3572344" y="24130"/>
                  </a:cubicBezTo>
                  <a:cubicBezTo>
                    <a:pt x="3456697" y="25400"/>
                    <a:pt x="1507834" y="29210"/>
                    <a:pt x="1392187" y="29210"/>
                  </a:cubicBezTo>
                  <a:cubicBezTo>
                    <a:pt x="1203726" y="29210"/>
                    <a:pt x="1015264" y="26670"/>
                    <a:pt x="826803" y="33020"/>
                  </a:cubicBezTo>
                  <a:cubicBezTo>
                    <a:pt x="728289" y="36830"/>
                    <a:pt x="634058" y="36830"/>
                    <a:pt x="539827" y="38100"/>
                  </a:cubicBezTo>
                  <a:cubicBezTo>
                    <a:pt x="377065" y="41910"/>
                    <a:pt x="214303" y="45720"/>
                    <a:pt x="51541" y="50800"/>
                  </a:cubicBezTo>
                  <a:cubicBezTo>
                    <a:pt x="33235" y="50800"/>
                    <a:pt x="30695" y="54176"/>
                    <a:pt x="29425" y="78629"/>
                  </a:cubicBezTo>
                  <a:cubicBezTo>
                    <a:pt x="28155" y="115309"/>
                    <a:pt x="28155" y="151989"/>
                    <a:pt x="26885" y="188669"/>
                  </a:cubicBezTo>
                  <a:cubicBezTo>
                    <a:pt x="25615" y="249802"/>
                    <a:pt x="23075" y="308897"/>
                    <a:pt x="21805" y="370030"/>
                  </a:cubicBezTo>
                  <a:cubicBezTo>
                    <a:pt x="16725" y="435239"/>
                    <a:pt x="23075" y="2028778"/>
                    <a:pt x="25615" y="2093987"/>
                  </a:cubicBezTo>
                  <a:cubicBezTo>
                    <a:pt x="25615" y="2163271"/>
                    <a:pt x="25615" y="2234593"/>
                    <a:pt x="26885" y="2303878"/>
                  </a:cubicBezTo>
                  <a:cubicBezTo>
                    <a:pt x="26885" y="2354822"/>
                    <a:pt x="29425" y="2405766"/>
                    <a:pt x="29425" y="2456711"/>
                  </a:cubicBezTo>
                  <a:cubicBezTo>
                    <a:pt x="29425" y="2511731"/>
                    <a:pt x="29425" y="2566750"/>
                    <a:pt x="28155" y="2620652"/>
                  </a:cubicBezTo>
                  <a:lnTo>
                    <a:pt x="28155" y="2630812"/>
                  </a:lnTo>
                  <a:cubicBezTo>
                    <a:pt x="28155" y="2640972"/>
                    <a:pt x="31965" y="2644782"/>
                    <a:pt x="40855" y="2644782"/>
                  </a:cubicBezTo>
                  <a:cubicBezTo>
                    <a:pt x="90090" y="2644782"/>
                    <a:pt x="150055" y="2646052"/>
                    <a:pt x="205737" y="2646052"/>
                  </a:cubicBezTo>
                  <a:cubicBezTo>
                    <a:pt x="287118" y="2646052"/>
                    <a:pt x="372782" y="2643512"/>
                    <a:pt x="454163" y="2646052"/>
                  </a:cubicBezTo>
                  <a:cubicBezTo>
                    <a:pt x="586943" y="2649862"/>
                    <a:pt x="719722" y="2652402"/>
                    <a:pt x="852502" y="2651132"/>
                  </a:cubicBezTo>
                  <a:cubicBezTo>
                    <a:pt x="938166" y="2649862"/>
                    <a:pt x="1019548" y="2652402"/>
                    <a:pt x="1105212" y="2652402"/>
                  </a:cubicBezTo>
                  <a:cubicBezTo>
                    <a:pt x="1229425" y="2652402"/>
                    <a:pt x="1353638" y="2651132"/>
                    <a:pt x="1477852" y="2652402"/>
                  </a:cubicBezTo>
                  <a:cubicBezTo>
                    <a:pt x="1662030" y="2653672"/>
                    <a:pt x="3683707" y="2643512"/>
                    <a:pt x="3872169" y="2646052"/>
                  </a:cubicBezTo>
                  <a:cubicBezTo>
                    <a:pt x="3953550" y="2647322"/>
                    <a:pt x="4034931" y="2648592"/>
                    <a:pt x="4112029" y="2648592"/>
                  </a:cubicBezTo>
                  <a:cubicBezTo>
                    <a:pt x="4253375" y="2651132"/>
                    <a:pt x="4390438" y="2647322"/>
                    <a:pt x="4531784" y="2651132"/>
                  </a:cubicBezTo>
                  <a:cubicBezTo>
                    <a:pt x="4647431" y="2653672"/>
                    <a:pt x="4763077" y="2653672"/>
                    <a:pt x="4878724" y="2656212"/>
                  </a:cubicBezTo>
                  <a:cubicBezTo>
                    <a:pt x="5050053" y="2660022"/>
                    <a:pt x="5221382" y="2662562"/>
                    <a:pt x="5392710" y="2663832"/>
                  </a:cubicBezTo>
                  <a:cubicBezTo>
                    <a:pt x="5444216" y="2663832"/>
                    <a:pt x="5461996" y="2662562"/>
                    <a:pt x="5482316" y="26625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34485" y="2308013"/>
            <a:ext cx="15619030" cy="918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La France offre une grande variété de reliefs :</a:t>
            </a:r>
          </a:p>
          <a:p>
            <a:pPr algn="l" marL="885189" indent="-442594" lvl="1">
              <a:lnSpc>
                <a:spcPts val="4509"/>
              </a:lnSpc>
              <a:buFont typeface="Arial"/>
              <a:buChar char="•"/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des montagnes jeunes comme les Alpes, les Pyrénées, le Jura</a:t>
            </a:r>
          </a:p>
          <a:p>
            <a:pPr algn="l" marL="885189" indent="-442594" lvl="1">
              <a:lnSpc>
                <a:spcPts val="4509"/>
              </a:lnSpc>
              <a:buFont typeface="Arial"/>
              <a:buChar char="•"/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des montagnes anciennes comme le Massif Central</a:t>
            </a:r>
          </a:p>
          <a:p>
            <a:pPr algn="l" marL="885189" indent="-442594" lvl="1">
              <a:lnSpc>
                <a:spcPts val="4509"/>
              </a:lnSpc>
              <a:buFont typeface="Arial"/>
              <a:buChar char="•"/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de vastes plaines : bassin parisien et bassin aquitain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La France appartient à la zone tempérée du globe. Il y a 4 saisons marquées. On trouve plusieurs climats :</a:t>
            </a:r>
          </a:p>
          <a:p>
            <a:pPr algn="l" marL="885189" indent="-442594" lvl="1">
              <a:lnSpc>
                <a:spcPts val="4509"/>
              </a:lnSpc>
              <a:buFont typeface="Arial"/>
              <a:buChar char="•"/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océanique à l’ouest</a:t>
            </a:r>
          </a:p>
          <a:p>
            <a:pPr algn="l" marL="885189" indent="-442594" lvl="1">
              <a:lnSpc>
                <a:spcPts val="4509"/>
              </a:lnSpc>
              <a:buFont typeface="Arial"/>
              <a:buChar char="•"/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continental à l’est</a:t>
            </a:r>
          </a:p>
          <a:p>
            <a:pPr algn="l" marL="885189" indent="-442594" lvl="1">
              <a:lnSpc>
                <a:spcPts val="4509"/>
              </a:lnSpc>
              <a:buFont typeface="Arial"/>
              <a:buChar char="•"/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méditerranéen au sud</a:t>
            </a:r>
          </a:p>
          <a:p>
            <a:pPr algn="l" marL="885189" indent="-442594" lvl="1">
              <a:lnSpc>
                <a:spcPts val="4509"/>
              </a:lnSpc>
              <a:buFont typeface="Arial"/>
              <a:buChar char="•"/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montagnard dans les Alpes, les Pyrénées et le massif Central.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Les départements d’outre-mer sont soumis au climat tropical.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</a:p>
          <a:p>
            <a:pPr algn="ctr">
              <a:lnSpc>
                <a:spcPts val="450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661249" y="304800"/>
            <a:ext cx="14965502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Qu'avons-nous appris 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DAG3bynQI60</dc:identifier>
  <dcterms:modified xsi:type="dcterms:W3CDTF">2011-08-01T06:04:30Z</dcterms:modified>
  <cp:revision>1</cp:revision>
  <dc:title>Copie de Histoire Et avant la France</dc:title>
</cp:coreProperties>
</file>