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EFCO Brookshire" charset="1" panose="00000000000000000000"/>
      <p:regular r:id="rId14"/>
    </p:embeddedFont>
    <p:embeddedFont>
      <p:font typeface="Glass Antiqua" charset="1" panose="02000506000000020004"/>
      <p:regular r:id="rId15"/>
    </p:embeddedFont>
    <p:embeddedFont>
      <p:font typeface="Bubblebody Neue" charset="1" panose="00000500000000000000"/>
      <p:regular r:id="rId16"/>
    </p:embeddedFont>
    <p:embeddedFont>
      <p:font typeface="Brasika" charset="1" panose="00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2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4.png" Type="http://schemas.openxmlformats.org/officeDocument/2006/relationships/image"/><Relationship Id="rId4" Target="https://ladigitale.dev/digiview/#/v/69fb7f82241df"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6">
              <a:extLst>
                <a:ext uri="{96DAC541-7B7A-43D3-8B79-37D633B846F1}">
                  <asvg:svgBlip xmlns:asvg="http://schemas.microsoft.com/office/drawing/2016/SVG/main" r:embed="rId7"/>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0" y="0"/>
            <a:ext cx="4172167" cy="4114800"/>
          </a:xfrm>
          <a:custGeom>
            <a:avLst/>
            <a:gdLst/>
            <a:ahLst/>
            <a:cxnLst/>
            <a:rect r="r" b="b" t="t" l="l"/>
            <a:pathLst>
              <a:path h="4114800" w="4172167">
                <a:moveTo>
                  <a:pt x="0" y="0"/>
                </a:moveTo>
                <a:lnTo>
                  <a:pt x="4172167" y="0"/>
                </a:lnTo>
                <a:lnTo>
                  <a:pt x="4172167"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8" id="8"/>
          <p:cNvSpPr txBox="true"/>
          <p:nvPr/>
        </p:nvSpPr>
        <p:spPr>
          <a:xfrm rot="0">
            <a:off x="4455885" y="2558796"/>
            <a:ext cx="9604702" cy="2460879"/>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Géographie</a:t>
            </a:r>
          </a:p>
          <a:p>
            <a:pPr algn="ctr">
              <a:lnSpc>
                <a:spcPts val="6000"/>
              </a:lnSpc>
            </a:pPr>
          </a:p>
          <a:p>
            <a:pPr algn="ctr">
              <a:lnSpc>
                <a:spcPts val="7019"/>
              </a:lnSpc>
            </a:pPr>
            <a:r>
              <a:rPr lang="en-US" sz="7019">
                <a:solidFill>
                  <a:srgbClr val="FCF7F2"/>
                </a:solidFill>
                <a:latin typeface="EFCO Brookshire"/>
                <a:ea typeface="EFCO Brookshire"/>
                <a:cs typeface="EFCO Brookshire"/>
                <a:sym typeface="EFCO Brookshire"/>
              </a:rPr>
              <a:t>Consommer en France</a:t>
            </a:r>
          </a:p>
        </p:txBody>
      </p:sp>
      <p:sp>
        <p:nvSpPr>
          <p:cNvPr name="TextBox 9" id="9"/>
          <p:cNvSpPr txBox="true"/>
          <p:nvPr/>
        </p:nvSpPr>
        <p:spPr>
          <a:xfrm rot="0">
            <a:off x="5718510" y="5732953"/>
            <a:ext cx="6850980" cy="2299960"/>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Les besoins alimentaires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2595694" y="1028700"/>
            <a:ext cx="13096613" cy="1806592"/>
            <a:chOff x="0" y="0"/>
            <a:chExt cx="4471720" cy="616844"/>
          </a:xfrm>
        </p:grpSpPr>
        <p:sp>
          <p:nvSpPr>
            <p:cNvPr name="Freeform 4" id="4"/>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5" id="5"/>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FFFFF"/>
            </a:solidFill>
          </p:spPr>
        </p:sp>
        <p:sp>
          <p:nvSpPr>
            <p:cNvPr name="Freeform 6" id="6"/>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7" id="7"/>
          <p:cNvGrpSpPr/>
          <p:nvPr/>
        </p:nvGrpSpPr>
        <p:grpSpPr>
          <a:xfrm rot="0">
            <a:off x="1028700" y="2835292"/>
            <a:ext cx="16230600" cy="7417041"/>
            <a:chOff x="0" y="0"/>
            <a:chExt cx="5541791" cy="2532481"/>
          </a:xfrm>
        </p:grpSpPr>
        <p:sp>
          <p:nvSpPr>
            <p:cNvPr name="Freeform 8" id="8"/>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1" id="11"/>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281576" y="3161785"/>
            <a:ext cx="10317135" cy="6884666"/>
          </a:xfrm>
          <a:custGeom>
            <a:avLst/>
            <a:gdLst/>
            <a:ahLst/>
            <a:cxnLst/>
            <a:rect r="r" b="b" t="t" l="l"/>
            <a:pathLst>
              <a:path h="6884666" w="10317135">
                <a:moveTo>
                  <a:pt x="0" y="0"/>
                </a:moveTo>
                <a:lnTo>
                  <a:pt x="10317136" y="0"/>
                </a:lnTo>
                <a:lnTo>
                  <a:pt x="10317136" y="6884666"/>
                </a:lnTo>
                <a:lnTo>
                  <a:pt x="0" y="6884666"/>
                </a:lnTo>
                <a:lnTo>
                  <a:pt x="0" y="0"/>
                </a:lnTo>
                <a:close/>
              </a:path>
            </a:pathLst>
          </a:custGeom>
          <a:blipFill>
            <a:blip r:embed="rId7"/>
            <a:stretch>
              <a:fillRect l="0" t="0" r="0" b="0"/>
            </a:stretch>
          </a:blipFill>
        </p:spPr>
      </p:sp>
      <p:sp>
        <p:nvSpPr>
          <p:cNvPr name="TextBox 14" id="14"/>
          <p:cNvSpPr txBox="true"/>
          <p:nvPr/>
        </p:nvSpPr>
        <p:spPr>
          <a:xfrm rot="0">
            <a:off x="11817682" y="3171310"/>
            <a:ext cx="4947322" cy="6858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consomme une famille en une année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Quels sont les aliments non transformés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Quels sont les aliments transformés ?</a:t>
            </a:r>
          </a:p>
        </p:txBody>
      </p:sp>
      <p:sp>
        <p:nvSpPr>
          <p:cNvPr name="TextBox 15" id="15"/>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2595694" y="1028700"/>
            <a:ext cx="13096613" cy="1806592"/>
            <a:chOff x="0" y="0"/>
            <a:chExt cx="4471720" cy="616844"/>
          </a:xfrm>
        </p:grpSpPr>
        <p:sp>
          <p:nvSpPr>
            <p:cNvPr name="Freeform 4" id="4"/>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5" id="5"/>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FFFFF"/>
            </a:solidFill>
          </p:spPr>
        </p:sp>
        <p:sp>
          <p:nvSpPr>
            <p:cNvPr name="Freeform 6" id="6"/>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7" id="7"/>
          <p:cNvGrpSpPr/>
          <p:nvPr/>
        </p:nvGrpSpPr>
        <p:grpSpPr>
          <a:xfrm rot="0">
            <a:off x="1217599" y="2835292"/>
            <a:ext cx="16230600" cy="7417041"/>
            <a:chOff x="0" y="0"/>
            <a:chExt cx="5541791" cy="2532481"/>
          </a:xfrm>
        </p:grpSpPr>
        <p:sp>
          <p:nvSpPr>
            <p:cNvPr name="Freeform 8" id="8"/>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1" id="11"/>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6976796" y="2911967"/>
            <a:ext cx="10098947" cy="2621429"/>
          </a:xfrm>
          <a:custGeom>
            <a:avLst/>
            <a:gdLst/>
            <a:ahLst/>
            <a:cxnLst/>
            <a:rect r="r" b="b" t="t" l="l"/>
            <a:pathLst>
              <a:path h="2621429" w="10098947">
                <a:moveTo>
                  <a:pt x="0" y="0"/>
                </a:moveTo>
                <a:lnTo>
                  <a:pt x="10098946" y="0"/>
                </a:lnTo>
                <a:lnTo>
                  <a:pt x="10098946" y="2621429"/>
                </a:lnTo>
                <a:lnTo>
                  <a:pt x="0" y="2621429"/>
                </a:lnTo>
                <a:lnTo>
                  <a:pt x="0" y="0"/>
                </a:lnTo>
                <a:close/>
              </a:path>
            </a:pathLst>
          </a:custGeom>
          <a:blipFill>
            <a:blip r:embed="rId7"/>
            <a:stretch>
              <a:fillRect l="0" t="0" r="0" b="0"/>
            </a:stretch>
          </a:blipFill>
        </p:spPr>
      </p:sp>
      <p:sp>
        <p:nvSpPr>
          <p:cNvPr name="Freeform 14" id="14"/>
          <p:cNvSpPr/>
          <p:nvPr/>
        </p:nvSpPr>
        <p:spPr>
          <a:xfrm flipH="false" flipV="false" rot="0">
            <a:off x="1791748" y="2911967"/>
            <a:ext cx="4890552" cy="3688874"/>
          </a:xfrm>
          <a:custGeom>
            <a:avLst/>
            <a:gdLst/>
            <a:ahLst/>
            <a:cxnLst/>
            <a:rect r="r" b="b" t="t" l="l"/>
            <a:pathLst>
              <a:path h="3688874" w="4890552">
                <a:moveTo>
                  <a:pt x="0" y="0"/>
                </a:moveTo>
                <a:lnTo>
                  <a:pt x="4890552" y="0"/>
                </a:lnTo>
                <a:lnTo>
                  <a:pt x="4890552" y="3688874"/>
                </a:lnTo>
                <a:lnTo>
                  <a:pt x="0" y="3688874"/>
                </a:lnTo>
                <a:lnTo>
                  <a:pt x="0" y="0"/>
                </a:lnTo>
                <a:close/>
              </a:path>
            </a:pathLst>
          </a:custGeom>
          <a:blipFill>
            <a:blip r:embed="rId8"/>
            <a:stretch>
              <a:fillRect l="0" t="0" r="0" b="0"/>
            </a:stretch>
          </a:blipFill>
        </p:spPr>
      </p:sp>
      <p:sp>
        <p:nvSpPr>
          <p:cNvPr name="Freeform 15" id="15"/>
          <p:cNvSpPr/>
          <p:nvPr/>
        </p:nvSpPr>
        <p:spPr>
          <a:xfrm flipH="false" flipV="false" rot="0">
            <a:off x="1593555" y="6677516"/>
            <a:ext cx="11766443" cy="3382852"/>
          </a:xfrm>
          <a:custGeom>
            <a:avLst/>
            <a:gdLst/>
            <a:ahLst/>
            <a:cxnLst/>
            <a:rect r="r" b="b" t="t" l="l"/>
            <a:pathLst>
              <a:path h="3382852" w="11766443">
                <a:moveTo>
                  <a:pt x="0" y="0"/>
                </a:moveTo>
                <a:lnTo>
                  <a:pt x="11766443" y="0"/>
                </a:lnTo>
                <a:lnTo>
                  <a:pt x="11766443" y="3382853"/>
                </a:lnTo>
                <a:lnTo>
                  <a:pt x="0" y="3382853"/>
                </a:lnTo>
                <a:lnTo>
                  <a:pt x="0" y="0"/>
                </a:lnTo>
                <a:close/>
              </a:path>
            </a:pathLst>
          </a:custGeom>
          <a:blipFill>
            <a:blip r:embed="rId9"/>
            <a:stretch>
              <a:fillRect l="0" t="0" r="0" b="0"/>
            </a:stretch>
          </a:blipFill>
        </p:spPr>
      </p:sp>
      <p:sp>
        <p:nvSpPr>
          <p:cNvPr name="TextBox 16" id="16"/>
          <p:cNvSpPr txBox="true"/>
          <p:nvPr/>
        </p:nvSpPr>
        <p:spPr>
          <a:xfrm rot="0">
            <a:off x="12751548" y="3561815"/>
            <a:ext cx="4324195" cy="1905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D’où viennent les aliments consommés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2</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9297890" y="404757"/>
            <a:ext cx="7643550" cy="1806592"/>
            <a:chOff x="0" y="0"/>
            <a:chExt cx="2609821" cy="616844"/>
          </a:xfrm>
        </p:grpSpPr>
        <p:sp>
          <p:nvSpPr>
            <p:cNvPr name="Freeform 4" id="4"/>
            <p:cNvSpPr/>
            <p:nvPr/>
          </p:nvSpPr>
          <p:spPr>
            <a:xfrm flipH="false" flipV="false" rot="0">
              <a:off x="40009" y="45156"/>
              <a:ext cx="2569812" cy="570983"/>
            </a:xfrm>
            <a:custGeom>
              <a:avLst/>
              <a:gdLst/>
              <a:ahLst/>
              <a:cxnLst/>
              <a:rect r="r" b="b" t="t" l="l"/>
              <a:pathLst>
                <a:path h="570983" w="2569812">
                  <a:moveTo>
                    <a:pt x="631" y="541208"/>
                  </a:moveTo>
                  <a:cubicBezTo>
                    <a:pt x="-1909" y="550098"/>
                    <a:pt x="3171" y="556448"/>
                    <a:pt x="16764" y="557718"/>
                  </a:cubicBezTo>
                  <a:cubicBezTo>
                    <a:pt x="32409" y="558988"/>
                    <a:pt x="46098" y="558988"/>
                    <a:pt x="61743" y="558988"/>
                  </a:cubicBezTo>
                  <a:cubicBezTo>
                    <a:pt x="124321" y="560258"/>
                    <a:pt x="186899" y="560258"/>
                    <a:pt x="251433" y="561528"/>
                  </a:cubicBezTo>
                  <a:cubicBezTo>
                    <a:pt x="286634" y="562798"/>
                    <a:pt x="321834" y="564068"/>
                    <a:pt x="355079" y="565338"/>
                  </a:cubicBezTo>
                  <a:cubicBezTo>
                    <a:pt x="413746" y="566608"/>
                    <a:pt x="470458" y="566608"/>
                    <a:pt x="529125" y="567878"/>
                  </a:cubicBezTo>
                  <a:cubicBezTo>
                    <a:pt x="552592" y="567878"/>
                    <a:pt x="574103" y="567878"/>
                    <a:pt x="597570" y="566608"/>
                  </a:cubicBezTo>
                  <a:cubicBezTo>
                    <a:pt x="607348" y="566608"/>
                    <a:pt x="619081" y="565338"/>
                    <a:pt x="628859" y="565338"/>
                  </a:cubicBezTo>
                  <a:cubicBezTo>
                    <a:pt x="667971" y="566608"/>
                    <a:pt x="1450200" y="557718"/>
                    <a:pt x="1489312" y="558988"/>
                  </a:cubicBezTo>
                  <a:cubicBezTo>
                    <a:pt x="1544068" y="560258"/>
                    <a:pt x="1694647" y="560258"/>
                    <a:pt x="1749403" y="560258"/>
                  </a:cubicBezTo>
                  <a:cubicBezTo>
                    <a:pt x="1770914" y="560258"/>
                    <a:pt x="1790470" y="558988"/>
                    <a:pt x="1811981" y="558988"/>
                  </a:cubicBezTo>
                  <a:lnTo>
                    <a:pt x="1917583" y="562798"/>
                  </a:lnTo>
                  <a:cubicBezTo>
                    <a:pt x="1993850" y="565338"/>
                    <a:pt x="2068162" y="562798"/>
                    <a:pt x="2144429" y="566608"/>
                  </a:cubicBezTo>
                  <a:cubicBezTo>
                    <a:pt x="2271541" y="571688"/>
                    <a:pt x="2400609" y="565338"/>
                    <a:pt x="2506312" y="570418"/>
                  </a:cubicBezTo>
                  <a:cubicBezTo>
                    <a:pt x="2526632" y="571688"/>
                    <a:pt x="2546952" y="570418"/>
                    <a:pt x="2569812" y="570418"/>
                  </a:cubicBezTo>
                  <a:lnTo>
                    <a:pt x="2569812" y="510728"/>
                  </a:lnTo>
                  <a:cubicBezTo>
                    <a:pt x="2568542" y="471436"/>
                    <a:pt x="2567272" y="453320"/>
                    <a:pt x="2567272" y="434072"/>
                  </a:cubicBezTo>
                  <a:cubicBezTo>
                    <a:pt x="2567272" y="411804"/>
                    <a:pt x="2571082" y="389159"/>
                    <a:pt x="2564732" y="366891"/>
                  </a:cubicBezTo>
                  <a:cubicBezTo>
                    <a:pt x="2557112" y="352172"/>
                    <a:pt x="2545682" y="61938"/>
                    <a:pt x="2545682" y="47219"/>
                  </a:cubicBezTo>
                  <a:cubicBezTo>
                    <a:pt x="2543142" y="37029"/>
                    <a:pt x="2541872" y="26461"/>
                    <a:pt x="2539332" y="16271"/>
                  </a:cubicBezTo>
                  <a:cubicBezTo>
                    <a:pt x="2539332" y="13251"/>
                    <a:pt x="2538062" y="10232"/>
                    <a:pt x="2536792" y="5644"/>
                  </a:cubicBezTo>
                  <a:cubicBezTo>
                    <a:pt x="2526632" y="3104"/>
                    <a:pt x="2517742" y="1834"/>
                    <a:pt x="2507582" y="564"/>
                  </a:cubicBezTo>
                  <a:cubicBezTo>
                    <a:pt x="2499962" y="-706"/>
                    <a:pt x="2492342" y="564"/>
                    <a:pt x="2485992" y="564"/>
                  </a:cubicBezTo>
                  <a:lnTo>
                    <a:pt x="6986" y="5644"/>
                  </a:lnTo>
                  <a:lnTo>
                    <a:pt x="631" y="541208"/>
                  </a:lnTo>
                  <a:close/>
                </a:path>
              </a:pathLst>
            </a:custGeom>
            <a:solidFill>
              <a:srgbClr val="2E2C2B"/>
            </a:solidFill>
          </p:spPr>
        </p:sp>
        <p:sp>
          <p:nvSpPr>
            <p:cNvPr name="Freeform 5" id="5"/>
            <p:cNvSpPr/>
            <p:nvPr/>
          </p:nvSpPr>
          <p:spPr>
            <a:xfrm flipH="false" flipV="false" rot="0">
              <a:off x="11430" y="16510"/>
              <a:ext cx="2548861" cy="562234"/>
            </a:xfrm>
            <a:custGeom>
              <a:avLst/>
              <a:gdLst/>
              <a:ahLst/>
              <a:cxnLst/>
              <a:rect r="r" b="b" t="t" l="l"/>
              <a:pathLst>
                <a:path h="562234" w="2548861">
                  <a:moveTo>
                    <a:pt x="2548861" y="562234"/>
                  </a:moveTo>
                  <a:lnTo>
                    <a:pt x="0" y="554614"/>
                  </a:lnTo>
                  <a:lnTo>
                    <a:pt x="0" y="202677"/>
                  </a:lnTo>
                  <a:lnTo>
                    <a:pt x="7620" y="20320"/>
                  </a:lnTo>
                  <a:lnTo>
                    <a:pt x="1273444" y="0"/>
                  </a:lnTo>
                  <a:lnTo>
                    <a:pt x="2527271" y="8890"/>
                  </a:lnTo>
                  <a:close/>
                </a:path>
              </a:pathLst>
            </a:custGeom>
            <a:solidFill>
              <a:srgbClr val="FFFFFF"/>
            </a:solidFill>
          </p:spPr>
        </p:sp>
        <p:sp>
          <p:nvSpPr>
            <p:cNvPr name="Freeform 6" id="6"/>
            <p:cNvSpPr/>
            <p:nvPr/>
          </p:nvSpPr>
          <p:spPr>
            <a:xfrm flipH="false" flipV="false" rot="0">
              <a:off x="-215" y="0"/>
              <a:ext cx="2573206" cy="588199"/>
            </a:xfrm>
            <a:custGeom>
              <a:avLst/>
              <a:gdLst/>
              <a:ahLst/>
              <a:cxnLst/>
              <a:rect r="r" b="b" t="t" l="l"/>
              <a:pathLst>
                <a:path h="588199" w="2573206">
                  <a:moveTo>
                    <a:pt x="2540186" y="21590"/>
                  </a:moveTo>
                  <a:cubicBezTo>
                    <a:pt x="2541456" y="34290"/>
                    <a:pt x="2541456" y="44450"/>
                    <a:pt x="2542726" y="52746"/>
                  </a:cubicBezTo>
                  <a:cubicBezTo>
                    <a:pt x="2545266" y="62936"/>
                    <a:pt x="2546536" y="73504"/>
                    <a:pt x="2549076" y="83694"/>
                  </a:cubicBezTo>
                  <a:cubicBezTo>
                    <a:pt x="2549076" y="98414"/>
                    <a:pt x="2561776" y="388648"/>
                    <a:pt x="2568126" y="403367"/>
                  </a:cubicBezTo>
                  <a:cubicBezTo>
                    <a:pt x="2574476" y="425634"/>
                    <a:pt x="2570666" y="448279"/>
                    <a:pt x="2570666" y="470547"/>
                  </a:cubicBezTo>
                  <a:cubicBezTo>
                    <a:pt x="2570666" y="490173"/>
                    <a:pt x="2571936" y="508289"/>
                    <a:pt x="2573206" y="527944"/>
                  </a:cubicBezTo>
                  <a:lnTo>
                    <a:pt x="2573206" y="587634"/>
                  </a:lnTo>
                  <a:cubicBezTo>
                    <a:pt x="2550346" y="587634"/>
                    <a:pt x="2530026" y="588904"/>
                    <a:pt x="2509706" y="587634"/>
                  </a:cubicBezTo>
                  <a:cubicBezTo>
                    <a:pt x="2384122" y="582554"/>
                    <a:pt x="2255054" y="588904"/>
                    <a:pt x="2127941" y="583824"/>
                  </a:cubicBezTo>
                  <a:cubicBezTo>
                    <a:pt x="2051674" y="580014"/>
                    <a:pt x="1977362" y="582554"/>
                    <a:pt x="1901095" y="580014"/>
                  </a:cubicBezTo>
                  <a:lnTo>
                    <a:pt x="1795494" y="576204"/>
                  </a:lnTo>
                  <a:cubicBezTo>
                    <a:pt x="1773983" y="576204"/>
                    <a:pt x="1754427" y="577474"/>
                    <a:pt x="1732915" y="577474"/>
                  </a:cubicBezTo>
                  <a:cubicBezTo>
                    <a:pt x="1678159" y="576204"/>
                    <a:pt x="1527580" y="577474"/>
                    <a:pt x="1472824" y="576204"/>
                  </a:cubicBezTo>
                  <a:cubicBezTo>
                    <a:pt x="1433713" y="574934"/>
                    <a:pt x="651483" y="583824"/>
                    <a:pt x="612371" y="582554"/>
                  </a:cubicBezTo>
                  <a:cubicBezTo>
                    <a:pt x="602593" y="582554"/>
                    <a:pt x="590860" y="583824"/>
                    <a:pt x="581082" y="583824"/>
                  </a:cubicBezTo>
                  <a:cubicBezTo>
                    <a:pt x="557615" y="583824"/>
                    <a:pt x="536104" y="585094"/>
                    <a:pt x="512637" y="585094"/>
                  </a:cubicBezTo>
                  <a:cubicBezTo>
                    <a:pt x="453970" y="585094"/>
                    <a:pt x="397258" y="583824"/>
                    <a:pt x="338591" y="582554"/>
                  </a:cubicBezTo>
                  <a:cubicBezTo>
                    <a:pt x="303391" y="581284"/>
                    <a:pt x="268190" y="580014"/>
                    <a:pt x="234946" y="578744"/>
                  </a:cubicBezTo>
                  <a:cubicBezTo>
                    <a:pt x="172367" y="577474"/>
                    <a:pt x="109789" y="576204"/>
                    <a:pt x="45255"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60899" y="30480"/>
                    <a:pt x="92189" y="29210"/>
                  </a:cubicBezTo>
                  <a:cubicBezTo>
                    <a:pt x="144989" y="25400"/>
                    <a:pt x="197790" y="22860"/>
                    <a:pt x="252546" y="20320"/>
                  </a:cubicBezTo>
                  <a:cubicBezTo>
                    <a:pt x="289702" y="17780"/>
                    <a:pt x="326858" y="16510"/>
                    <a:pt x="362058" y="13970"/>
                  </a:cubicBezTo>
                  <a:cubicBezTo>
                    <a:pt x="397258" y="11430"/>
                    <a:pt x="434414" y="8890"/>
                    <a:pt x="469614" y="8890"/>
                  </a:cubicBezTo>
                  <a:cubicBezTo>
                    <a:pt x="508726" y="7620"/>
                    <a:pt x="547837" y="10160"/>
                    <a:pt x="586949" y="8890"/>
                  </a:cubicBezTo>
                  <a:cubicBezTo>
                    <a:pt x="635838" y="8890"/>
                    <a:pt x="1521713" y="6350"/>
                    <a:pt x="1570603" y="5080"/>
                  </a:cubicBezTo>
                  <a:cubicBezTo>
                    <a:pt x="1617537" y="3810"/>
                    <a:pt x="1664470" y="2540"/>
                    <a:pt x="1713360" y="2540"/>
                  </a:cubicBezTo>
                  <a:cubicBezTo>
                    <a:pt x="1793538" y="1270"/>
                    <a:pt x="1871761" y="0"/>
                    <a:pt x="1951940" y="0"/>
                  </a:cubicBezTo>
                  <a:cubicBezTo>
                    <a:pt x="1985185" y="0"/>
                    <a:pt x="2020385" y="2540"/>
                    <a:pt x="2053629" y="2540"/>
                  </a:cubicBezTo>
                  <a:cubicBezTo>
                    <a:pt x="2145542" y="3810"/>
                    <a:pt x="2239409" y="5080"/>
                    <a:pt x="2331321" y="7620"/>
                  </a:cubicBezTo>
                  <a:cubicBezTo>
                    <a:pt x="2380210" y="8890"/>
                    <a:pt x="2429100" y="12700"/>
                    <a:pt x="2477989" y="16510"/>
                  </a:cubicBezTo>
                  <a:lnTo>
                    <a:pt x="2509706" y="16510"/>
                  </a:lnTo>
                  <a:cubicBezTo>
                    <a:pt x="2521136" y="17780"/>
                    <a:pt x="2530026" y="20320"/>
                    <a:pt x="2540186" y="21590"/>
                  </a:cubicBezTo>
                  <a:close/>
                  <a:moveTo>
                    <a:pt x="2550346" y="571124"/>
                  </a:moveTo>
                  <a:cubicBezTo>
                    <a:pt x="2551616" y="554614"/>
                    <a:pt x="2552886" y="541914"/>
                    <a:pt x="2552886" y="529214"/>
                  </a:cubicBezTo>
                  <a:cubicBezTo>
                    <a:pt x="2551616" y="506402"/>
                    <a:pt x="2550346" y="486399"/>
                    <a:pt x="2550346" y="464886"/>
                  </a:cubicBezTo>
                  <a:cubicBezTo>
                    <a:pt x="2550346" y="455073"/>
                    <a:pt x="2552886" y="445260"/>
                    <a:pt x="2551616" y="435447"/>
                  </a:cubicBezTo>
                  <a:cubicBezTo>
                    <a:pt x="2551616" y="426389"/>
                    <a:pt x="2550346" y="416954"/>
                    <a:pt x="2549076" y="407896"/>
                  </a:cubicBezTo>
                  <a:cubicBezTo>
                    <a:pt x="2543996" y="393931"/>
                    <a:pt x="2532566" y="104830"/>
                    <a:pt x="2532566" y="90865"/>
                  </a:cubicBezTo>
                  <a:cubicBezTo>
                    <a:pt x="2530026" y="79165"/>
                    <a:pt x="2527486" y="67088"/>
                    <a:pt x="2524946" y="55388"/>
                  </a:cubicBezTo>
                  <a:cubicBezTo>
                    <a:pt x="2523676" y="44450"/>
                    <a:pt x="2522406" y="43180"/>
                    <a:pt x="2505367" y="41910"/>
                  </a:cubicBezTo>
                  <a:cubicBezTo>
                    <a:pt x="2499500" y="41910"/>
                    <a:pt x="2495589" y="41910"/>
                    <a:pt x="2489723" y="40640"/>
                  </a:cubicBezTo>
                  <a:cubicBezTo>
                    <a:pt x="2440833" y="36830"/>
                    <a:pt x="2389988" y="31750"/>
                    <a:pt x="2341099" y="30480"/>
                  </a:cubicBezTo>
                  <a:cubicBezTo>
                    <a:pt x="2221809" y="26670"/>
                    <a:pt x="2100563" y="25400"/>
                    <a:pt x="1981273" y="22860"/>
                  </a:cubicBezTo>
                  <a:lnTo>
                    <a:pt x="1840472" y="22860"/>
                  </a:lnTo>
                  <a:cubicBezTo>
                    <a:pt x="1777894" y="22860"/>
                    <a:pt x="1715315" y="22860"/>
                    <a:pt x="1654693" y="24130"/>
                  </a:cubicBezTo>
                  <a:cubicBezTo>
                    <a:pt x="1601892" y="25400"/>
                    <a:pt x="712106" y="29210"/>
                    <a:pt x="659305" y="29210"/>
                  </a:cubicBezTo>
                  <a:cubicBezTo>
                    <a:pt x="573260" y="29210"/>
                    <a:pt x="487215" y="26670"/>
                    <a:pt x="401169" y="33020"/>
                  </a:cubicBezTo>
                  <a:cubicBezTo>
                    <a:pt x="356191" y="36830"/>
                    <a:pt x="313169" y="36830"/>
                    <a:pt x="270146" y="38100"/>
                  </a:cubicBezTo>
                  <a:cubicBezTo>
                    <a:pt x="195834" y="41910"/>
                    <a:pt x="121522" y="45720"/>
                    <a:pt x="4721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4811" y="553344"/>
                    <a:pt x="92189" y="554614"/>
                    <a:pt x="117611" y="554614"/>
                  </a:cubicBezTo>
                  <a:cubicBezTo>
                    <a:pt x="154767" y="554614"/>
                    <a:pt x="193879" y="552074"/>
                    <a:pt x="231034" y="554614"/>
                  </a:cubicBezTo>
                  <a:cubicBezTo>
                    <a:pt x="291657" y="558424"/>
                    <a:pt x="352280" y="560964"/>
                    <a:pt x="412903" y="559694"/>
                  </a:cubicBezTo>
                  <a:cubicBezTo>
                    <a:pt x="452014" y="558424"/>
                    <a:pt x="489170" y="560964"/>
                    <a:pt x="528282" y="560964"/>
                  </a:cubicBezTo>
                  <a:cubicBezTo>
                    <a:pt x="584993" y="560964"/>
                    <a:pt x="641705" y="559694"/>
                    <a:pt x="698417" y="560964"/>
                  </a:cubicBezTo>
                  <a:cubicBezTo>
                    <a:pt x="782506" y="562234"/>
                    <a:pt x="1705537" y="552074"/>
                    <a:pt x="1791583" y="554614"/>
                  </a:cubicBezTo>
                  <a:cubicBezTo>
                    <a:pt x="1828739" y="555884"/>
                    <a:pt x="1865894" y="557155"/>
                    <a:pt x="1901095" y="557155"/>
                  </a:cubicBezTo>
                  <a:cubicBezTo>
                    <a:pt x="1965629" y="559694"/>
                    <a:pt x="2028207" y="555884"/>
                    <a:pt x="2092741" y="559694"/>
                  </a:cubicBezTo>
                  <a:cubicBezTo>
                    <a:pt x="2145542" y="562234"/>
                    <a:pt x="2198342" y="562234"/>
                    <a:pt x="2251143" y="564774"/>
                  </a:cubicBezTo>
                  <a:cubicBezTo>
                    <a:pt x="2329365" y="568584"/>
                    <a:pt x="2407589" y="571124"/>
                    <a:pt x="2485812" y="572394"/>
                  </a:cubicBezTo>
                  <a:cubicBezTo>
                    <a:pt x="2512246" y="572394"/>
                    <a:pt x="2530026" y="571124"/>
                    <a:pt x="2550346" y="571124"/>
                  </a:cubicBezTo>
                  <a:close/>
                </a:path>
              </a:pathLst>
            </a:custGeom>
            <a:solidFill>
              <a:srgbClr val="FAF3E2"/>
            </a:solidFill>
          </p:spPr>
        </p:sp>
      </p:grpSp>
      <p:grpSp>
        <p:nvGrpSpPr>
          <p:cNvPr name="Group 7" id="7"/>
          <p:cNvGrpSpPr/>
          <p:nvPr/>
        </p:nvGrpSpPr>
        <p:grpSpPr>
          <a:xfrm rot="0">
            <a:off x="710840" y="2376495"/>
            <a:ext cx="16230600" cy="7417041"/>
            <a:chOff x="0" y="0"/>
            <a:chExt cx="5541791" cy="2532481"/>
          </a:xfrm>
        </p:grpSpPr>
        <p:sp>
          <p:nvSpPr>
            <p:cNvPr name="Freeform 8" id="8"/>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9" id="9"/>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1" id="11"/>
          <p:cNvSpPr/>
          <p:nvPr/>
        </p:nvSpPr>
        <p:spPr>
          <a:xfrm flipH="false" flipV="false" rot="657987">
            <a:off x="9019872" y="185647"/>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21310" y="-113946"/>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448903" y="404757"/>
            <a:ext cx="8282596" cy="9659004"/>
          </a:xfrm>
          <a:custGeom>
            <a:avLst/>
            <a:gdLst/>
            <a:ahLst/>
            <a:cxnLst/>
            <a:rect r="r" b="b" t="t" l="l"/>
            <a:pathLst>
              <a:path h="9659004" w="8282596">
                <a:moveTo>
                  <a:pt x="0" y="0"/>
                </a:moveTo>
                <a:lnTo>
                  <a:pt x="8282596" y="0"/>
                </a:lnTo>
                <a:lnTo>
                  <a:pt x="8282596" y="9659004"/>
                </a:lnTo>
                <a:lnTo>
                  <a:pt x="0" y="9659004"/>
                </a:lnTo>
                <a:lnTo>
                  <a:pt x="0" y="0"/>
                </a:lnTo>
                <a:close/>
              </a:path>
            </a:pathLst>
          </a:custGeom>
          <a:blipFill>
            <a:blip r:embed="rId7"/>
            <a:stretch>
              <a:fillRect l="0" t="0" r="0" b="0"/>
            </a:stretch>
          </a:blipFill>
        </p:spPr>
      </p:sp>
      <p:sp>
        <p:nvSpPr>
          <p:cNvPr name="TextBox 14" id="14"/>
          <p:cNvSpPr txBox="true"/>
          <p:nvPr/>
        </p:nvSpPr>
        <p:spPr>
          <a:xfrm rot="0">
            <a:off x="9144000" y="3197474"/>
            <a:ext cx="7220517" cy="25241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Quels sont les produits alimentaires qui viennent majoritairement d’autres pays ?</a:t>
            </a:r>
          </a:p>
        </p:txBody>
      </p:sp>
      <p:sp>
        <p:nvSpPr>
          <p:cNvPr name="TextBox 15" id="15"/>
          <p:cNvSpPr txBox="true"/>
          <p:nvPr/>
        </p:nvSpPr>
        <p:spPr>
          <a:xfrm rot="0">
            <a:off x="10742923" y="478791"/>
            <a:ext cx="3774870"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3</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10049006" y="1028700"/>
            <a:ext cx="5643300" cy="1806592"/>
            <a:chOff x="0" y="0"/>
            <a:chExt cx="1926854" cy="616844"/>
          </a:xfrm>
        </p:grpSpPr>
        <p:sp>
          <p:nvSpPr>
            <p:cNvPr name="Freeform 4" id="4"/>
            <p:cNvSpPr/>
            <p:nvPr/>
          </p:nvSpPr>
          <p:spPr>
            <a:xfrm flipH="false" flipV="false" rot="0">
              <a:off x="39991" y="45156"/>
              <a:ext cx="1886862" cy="570983"/>
            </a:xfrm>
            <a:custGeom>
              <a:avLst/>
              <a:gdLst/>
              <a:ahLst/>
              <a:cxnLst/>
              <a:rect r="r" b="b" t="t" l="l"/>
              <a:pathLst>
                <a:path h="570983" w="1886862">
                  <a:moveTo>
                    <a:pt x="649" y="541208"/>
                  </a:moveTo>
                  <a:cubicBezTo>
                    <a:pt x="-1891" y="550098"/>
                    <a:pt x="3189" y="556448"/>
                    <a:pt x="13063" y="557718"/>
                  </a:cubicBezTo>
                  <a:cubicBezTo>
                    <a:pt x="24370" y="558988"/>
                    <a:pt x="34263" y="558988"/>
                    <a:pt x="45570" y="558988"/>
                  </a:cubicBezTo>
                  <a:cubicBezTo>
                    <a:pt x="90798" y="560258"/>
                    <a:pt x="136027" y="560258"/>
                    <a:pt x="182668" y="561528"/>
                  </a:cubicBezTo>
                  <a:cubicBezTo>
                    <a:pt x="208109" y="562798"/>
                    <a:pt x="233550" y="564068"/>
                    <a:pt x="257577" y="565338"/>
                  </a:cubicBezTo>
                  <a:cubicBezTo>
                    <a:pt x="299978" y="566608"/>
                    <a:pt x="340966" y="566608"/>
                    <a:pt x="383368" y="567878"/>
                  </a:cubicBezTo>
                  <a:cubicBezTo>
                    <a:pt x="400328" y="567878"/>
                    <a:pt x="415875" y="567878"/>
                    <a:pt x="432836" y="566608"/>
                  </a:cubicBezTo>
                  <a:cubicBezTo>
                    <a:pt x="439903" y="566608"/>
                    <a:pt x="448383" y="565338"/>
                    <a:pt x="455450" y="565338"/>
                  </a:cubicBezTo>
                  <a:cubicBezTo>
                    <a:pt x="483718" y="566608"/>
                    <a:pt x="1049069" y="557718"/>
                    <a:pt x="1077336" y="558988"/>
                  </a:cubicBezTo>
                  <a:cubicBezTo>
                    <a:pt x="1116911" y="560258"/>
                    <a:pt x="1225741" y="560258"/>
                    <a:pt x="1265316" y="560258"/>
                  </a:cubicBezTo>
                  <a:cubicBezTo>
                    <a:pt x="1280863" y="560258"/>
                    <a:pt x="1294997" y="558988"/>
                    <a:pt x="1310544" y="558988"/>
                  </a:cubicBezTo>
                  <a:lnTo>
                    <a:pt x="1386866" y="562798"/>
                  </a:lnTo>
                  <a:cubicBezTo>
                    <a:pt x="1441988" y="565338"/>
                    <a:pt x="1495696" y="562798"/>
                    <a:pt x="1550818" y="566608"/>
                  </a:cubicBezTo>
                  <a:cubicBezTo>
                    <a:pt x="1642688" y="571688"/>
                    <a:pt x="1735971" y="565338"/>
                    <a:pt x="1823363" y="570418"/>
                  </a:cubicBezTo>
                  <a:cubicBezTo>
                    <a:pt x="1843683" y="571688"/>
                    <a:pt x="1864003" y="570418"/>
                    <a:pt x="1886863" y="570418"/>
                  </a:cubicBezTo>
                  <a:lnTo>
                    <a:pt x="1886863" y="510728"/>
                  </a:lnTo>
                  <a:cubicBezTo>
                    <a:pt x="1885593" y="471436"/>
                    <a:pt x="1884323" y="453320"/>
                    <a:pt x="1884323" y="434072"/>
                  </a:cubicBezTo>
                  <a:cubicBezTo>
                    <a:pt x="1884323" y="411804"/>
                    <a:pt x="1888133" y="389159"/>
                    <a:pt x="1881783" y="366891"/>
                  </a:cubicBezTo>
                  <a:cubicBezTo>
                    <a:pt x="1874163" y="352172"/>
                    <a:pt x="1862733" y="61938"/>
                    <a:pt x="1862733" y="47219"/>
                  </a:cubicBezTo>
                  <a:cubicBezTo>
                    <a:pt x="1860193" y="37029"/>
                    <a:pt x="1858923" y="26461"/>
                    <a:pt x="1856383" y="16271"/>
                  </a:cubicBezTo>
                  <a:cubicBezTo>
                    <a:pt x="1856383" y="13251"/>
                    <a:pt x="1855113" y="10232"/>
                    <a:pt x="1853843" y="5644"/>
                  </a:cubicBezTo>
                  <a:cubicBezTo>
                    <a:pt x="1843683" y="3104"/>
                    <a:pt x="1834793" y="1834"/>
                    <a:pt x="1824633" y="564"/>
                  </a:cubicBezTo>
                  <a:cubicBezTo>
                    <a:pt x="1817013" y="-706"/>
                    <a:pt x="1809393" y="564"/>
                    <a:pt x="1803043" y="564"/>
                  </a:cubicBezTo>
                  <a:lnTo>
                    <a:pt x="5996" y="5644"/>
                  </a:lnTo>
                  <a:lnTo>
                    <a:pt x="649" y="541208"/>
                  </a:lnTo>
                  <a:close/>
                </a:path>
              </a:pathLst>
            </a:custGeom>
            <a:solidFill>
              <a:srgbClr val="2E2C2B"/>
            </a:solidFill>
          </p:spPr>
        </p:sp>
        <p:sp>
          <p:nvSpPr>
            <p:cNvPr name="Freeform 5" id="5"/>
            <p:cNvSpPr/>
            <p:nvPr/>
          </p:nvSpPr>
          <p:spPr>
            <a:xfrm flipH="false" flipV="false" rot="0">
              <a:off x="11430" y="16510"/>
              <a:ext cx="1865894" cy="562234"/>
            </a:xfrm>
            <a:custGeom>
              <a:avLst/>
              <a:gdLst/>
              <a:ahLst/>
              <a:cxnLst/>
              <a:rect r="r" b="b" t="t" l="l"/>
              <a:pathLst>
                <a:path h="562234" w="1865894">
                  <a:moveTo>
                    <a:pt x="1865894" y="562234"/>
                  </a:moveTo>
                  <a:lnTo>
                    <a:pt x="0" y="554614"/>
                  </a:lnTo>
                  <a:lnTo>
                    <a:pt x="0" y="202677"/>
                  </a:lnTo>
                  <a:lnTo>
                    <a:pt x="7620" y="20320"/>
                  </a:lnTo>
                  <a:lnTo>
                    <a:pt x="929225" y="0"/>
                  </a:lnTo>
                  <a:lnTo>
                    <a:pt x="1844304" y="8890"/>
                  </a:lnTo>
                  <a:close/>
                </a:path>
              </a:pathLst>
            </a:custGeom>
            <a:solidFill>
              <a:srgbClr val="FFFFFF"/>
            </a:solidFill>
          </p:spPr>
        </p:sp>
        <p:sp>
          <p:nvSpPr>
            <p:cNvPr name="Freeform 6" id="6"/>
            <p:cNvSpPr/>
            <p:nvPr/>
          </p:nvSpPr>
          <p:spPr>
            <a:xfrm flipH="false" flipV="false" rot="0">
              <a:off x="-215" y="0"/>
              <a:ext cx="1890238" cy="588199"/>
            </a:xfrm>
            <a:custGeom>
              <a:avLst/>
              <a:gdLst/>
              <a:ahLst/>
              <a:cxnLst/>
              <a:rect r="r" b="b" t="t" l="l"/>
              <a:pathLst>
                <a:path h="588199" w="1890238">
                  <a:moveTo>
                    <a:pt x="1857219" y="21590"/>
                  </a:moveTo>
                  <a:cubicBezTo>
                    <a:pt x="1858489" y="34290"/>
                    <a:pt x="1858489" y="44450"/>
                    <a:pt x="1859759" y="52746"/>
                  </a:cubicBezTo>
                  <a:cubicBezTo>
                    <a:pt x="1862299" y="62936"/>
                    <a:pt x="1863569" y="73504"/>
                    <a:pt x="1866109" y="83694"/>
                  </a:cubicBezTo>
                  <a:cubicBezTo>
                    <a:pt x="1866109" y="98414"/>
                    <a:pt x="1878809" y="388648"/>
                    <a:pt x="1885159" y="403367"/>
                  </a:cubicBezTo>
                  <a:cubicBezTo>
                    <a:pt x="1891509" y="425634"/>
                    <a:pt x="1887699" y="448279"/>
                    <a:pt x="1887699" y="470547"/>
                  </a:cubicBezTo>
                  <a:cubicBezTo>
                    <a:pt x="1887699" y="490173"/>
                    <a:pt x="1888969" y="508289"/>
                    <a:pt x="1890239" y="527944"/>
                  </a:cubicBezTo>
                  <a:lnTo>
                    <a:pt x="1890239" y="587634"/>
                  </a:lnTo>
                  <a:cubicBezTo>
                    <a:pt x="1867379" y="587634"/>
                    <a:pt x="1847059" y="588904"/>
                    <a:pt x="1826739" y="587634"/>
                  </a:cubicBezTo>
                  <a:cubicBezTo>
                    <a:pt x="1735189" y="582554"/>
                    <a:pt x="1641906" y="588904"/>
                    <a:pt x="1550036" y="583824"/>
                  </a:cubicBezTo>
                  <a:cubicBezTo>
                    <a:pt x="1494914" y="580014"/>
                    <a:pt x="1441206" y="582554"/>
                    <a:pt x="1386084" y="580014"/>
                  </a:cubicBezTo>
                  <a:lnTo>
                    <a:pt x="1309762" y="576204"/>
                  </a:lnTo>
                  <a:cubicBezTo>
                    <a:pt x="1294215" y="576204"/>
                    <a:pt x="1280081" y="577474"/>
                    <a:pt x="1264534" y="577474"/>
                  </a:cubicBezTo>
                  <a:cubicBezTo>
                    <a:pt x="1224959" y="576204"/>
                    <a:pt x="1116129" y="577474"/>
                    <a:pt x="1076554" y="576204"/>
                  </a:cubicBezTo>
                  <a:cubicBezTo>
                    <a:pt x="1048287" y="574934"/>
                    <a:pt x="482936" y="583824"/>
                    <a:pt x="454668" y="582554"/>
                  </a:cubicBezTo>
                  <a:cubicBezTo>
                    <a:pt x="447601" y="582554"/>
                    <a:pt x="439121" y="583824"/>
                    <a:pt x="432054" y="583824"/>
                  </a:cubicBezTo>
                  <a:cubicBezTo>
                    <a:pt x="415093" y="583824"/>
                    <a:pt x="399546" y="585094"/>
                    <a:pt x="382586" y="585094"/>
                  </a:cubicBezTo>
                  <a:cubicBezTo>
                    <a:pt x="340184" y="585094"/>
                    <a:pt x="299196" y="583824"/>
                    <a:pt x="256795" y="582554"/>
                  </a:cubicBezTo>
                  <a:cubicBezTo>
                    <a:pt x="231354" y="581284"/>
                    <a:pt x="205913" y="580014"/>
                    <a:pt x="181886" y="578744"/>
                  </a:cubicBezTo>
                  <a:cubicBezTo>
                    <a:pt x="136658" y="577474"/>
                    <a:pt x="91430" y="576204"/>
                    <a:pt x="4478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6095" y="30480"/>
                    <a:pt x="78709" y="29210"/>
                  </a:cubicBezTo>
                  <a:cubicBezTo>
                    <a:pt x="116871" y="25400"/>
                    <a:pt x="155032" y="22860"/>
                    <a:pt x="194606" y="20320"/>
                  </a:cubicBezTo>
                  <a:cubicBezTo>
                    <a:pt x="221461" y="17780"/>
                    <a:pt x="248315" y="16510"/>
                    <a:pt x="273756" y="13970"/>
                  </a:cubicBezTo>
                  <a:cubicBezTo>
                    <a:pt x="299196" y="11430"/>
                    <a:pt x="326051" y="8890"/>
                    <a:pt x="351491" y="8890"/>
                  </a:cubicBezTo>
                  <a:cubicBezTo>
                    <a:pt x="379759" y="7620"/>
                    <a:pt x="408027" y="10160"/>
                    <a:pt x="436294" y="8890"/>
                  </a:cubicBezTo>
                  <a:cubicBezTo>
                    <a:pt x="471629" y="8890"/>
                    <a:pt x="1111889" y="6350"/>
                    <a:pt x="1147223" y="5080"/>
                  </a:cubicBezTo>
                  <a:cubicBezTo>
                    <a:pt x="1181144" y="3810"/>
                    <a:pt x="1215066" y="2540"/>
                    <a:pt x="1250400" y="2540"/>
                  </a:cubicBezTo>
                  <a:cubicBezTo>
                    <a:pt x="1308349" y="1270"/>
                    <a:pt x="1364884" y="0"/>
                    <a:pt x="1422832" y="0"/>
                  </a:cubicBezTo>
                  <a:cubicBezTo>
                    <a:pt x="1446860" y="0"/>
                    <a:pt x="1472300" y="2540"/>
                    <a:pt x="1496328" y="2540"/>
                  </a:cubicBezTo>
                  <a:cubicBezTo>
                    <a:pt x="1562757" y="3810"/>
                    <a:pt x="1630599" y="5080"/>
                    <a:pt x="1697028" y="7620"/>
                  </a:cubicBezTo>
                  <a:cubicBezTo>
                    <a:pt x="1732362" y="8890"/>
                    <a:pt x="1767696" y="12700"/>
                    <a:pt x="1803031" y="16510"/>
                  </a:cubicBezTo>
                  <a:lnTo>
                    <a:pt x="1826739" y="16510"/>
                  </a:lnTo>
                  <a:cubicBezTo>
                    <a:pt x="1838169" y="17780"/>
                    <a:pt x="1847059" y="20320"/>
                    <a:pt x="1857219" y="21590"/>
                  </a:cubicBezTo>
                  <a:close/>
                  <a:moveTo>
                    <a:pt x="1867379" y="571124"/>
                  </a:moveTo>
                  <a:cubicBezTo>
                    <a:pt x="1868649" y="554614"/>
                    <a:pt x="1869919" y="541914"/>
                    <a:pt x="1869919" y="529214"/>
                  </a:cubicBezTo>
                  <a:cubicBezTo>
                    <a:pt x="1868649" y="506402"/>
                    <a:pt x="1867379" y="486399"/>
                    <a:pt x="1867379" y="464886"/>
                  </a:cubicBezTo>
                  <a:cubicBezTo>
                    <a:pt x="1867379" y="455073"/>
                    <a:pt x="1869919" y="445260"/>
                    <a:pt x="1868649" y="435447"/>
                  </a:cubicBezTo>
                  <a:cubicBezTo>
                    <a:pt x="1868649" y="426389"/>
                    <a:pt x="1867379" y="416954"/>
                    <a:pt x="1866109" y="407896"/>
                  </a:cubicBezTo>
                  <a:cubicBezTo>
                    <a:pt x="1861029" y="393931"/>
                    <a:pt x="1849599" y="104830"/>
                    <a:pt x="1849599" y="90865"/>
                  </a:cubicBezTo>
                  <a:cubicBezTo>
                    <a:pt x="1847059" y="79165"/>
                    <a:pt x="1844519" y="67088"/>
                    <a:pt x="1841979" y="55388"/>
                  </a:cubicBezTo>
                  <a:cubicBezTo>
                    <a:pt x="1840709" y="44450"/>
                    <a:pt x="1839439" y="43180"/>
                    <a:pt x="1822818" y="41910"/>
                  </a:cubicBezTo>
                  <a:cubicBezTo>
                    <a:pt x="1818578" y="41910"/>
                    <a:pt x="1815751" y="41910"/>
                    <a:pt x="1811511" y="40640"/>
                  </a:cubicBezTo>
                  <a:cubicBezTo>
                    <a:pt x="1776177" y="36830"/>
                    <a:pt x="1739429" y="31750"/>
                    <a:pt x="1704094" y="30480"/>
                  </a:cubicBezTo>
                  <a:cubicBezTo>
                    <a:pt x="1617878" y="26670"/>
                    <a:pt x="1530249" y="25400"/>
                    <a:pt x="1444033" y="22860"/>
                  </a:cubicBezTo>
                  <a:lnTo>
                    <a:pt x="1342270" y="22860"/>
                  </a:lnTo>
                  <a:cubicBezTo>
                    <a:pt x="1297041" y="22860"/>
                    <a:pt x="1251813" y="22860"/>
                    <a:pt x="1207999" y="24130"/>
                  </a:cubicBezTo>
                  <a:cubicBezTo>
                    <a:pt x="1169837" y="25400"/>
                    <a:pt x="526750" y="29210"/>
                    <a:pt x="488589" y="29210"/>
                  </a:cubicBezTo>
                  <a:cubicBezTo>
                    <a:pt x="426400" y="29210"/>
                    <a:pt x="364212" y="26670"/>
                    <a:pt x="302023" y="33020"/>
                  </a:cubicBezTo>
                  <a:cubicBezTo>
                    <a:pt x="269515" y="36830"/>
                    <a:pt x="238421" y="36830"/>
                    <a:pt x="207327" y="38100"/>
                  </a:cubicBezTo>
                  <a:cubicBezTo>
                    <a:pt x="153618" y="41910"/>
                    <a:pt x="99910" y="45720"/>
                    <a:pt x="46202"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58922" y="553344"/>
                    <a:pt x="78709" y="554614"/>
                    <a:pt x="97083" y="554614"/>
                  </a:cubicBezTo>
                  <a:cubicBezTo>
                    <a:pt x="123938" y="554614"/>
                    <a:pt x="152205" y="552074"/>
                    <a:pt x="179059" y="554614"/>
                  </a:cubicBezTo>
                  <a:cubicBezTo>
                    <a:pt x="222874" y="558424"/>
                    <a:pt x="266689" y="560964"/>
                    <a:pt x="310503" y="559694"/>
                  </a:cubicBezTo>
                  <a:cubicBezTo>
                    <a:pt x="338771" y="558424"/>
                    <a:pt x="365625" y="560964"/>
                    <a:pt x="393893" y="560964"/>
                  </a:cubicBezTo>
                  <a:cubicBezTo>
                    <a:pt x="434881" y="560964"/>
                    <a:pt x="475869" y="559694"/>
                    <a:pt x="516857" y="560964"/>
                  </a:cubicBezTo>
                  <a:cubicBezTo>
                    <a:pt x="577632" y="562234"/>
                    <a:pt x="1244746" y="552074"/>
                    <a:pt x="1306935" y="554614"/>
                  </a:cubicBezTo>
                  <a:cubicBezTo>
                    <a:pt x="1333789" y="555884"/>
                    <a:pt x="1360643" y="557155"/>
                    <a:pt x="1386084" y="557155"/>
                  </a:cubicBezTo>
                  <a:cubicBezTo>
                    <a:pt x="1432726" y="559694"/>
                    <a:pt x="1477954" y="555884"/>
                    <a:pt x="1524595" y="559694"/>
                  </a:cubicBezTo>
                  <a:cubicBezTo>
                    <a:pt x="1562757" y="562234"/>
                    <a:pt x="1600918" y="562234"/>
                    <a:pt x="1639079" y="564774"/>
                  </a:cubicBezTo>
                  <a:cubicBezTo>
                    <a:pt x="1695614" y="568584"/>
                    <a:pt x="1752149" y="571124"/>
                    <a:pt x="1808684" y="572394"/>
                  </a:cubicBezTo>
                  <a:cubicBezTo>
                    <a:pt x="1829279" y="572394"/>
                    <a:pt x="1847059" y="571124"/>
                    <a:pt x="1867379" y="571124"/>
                  </a:cubicBezTo>
                  <a:close/>
                </a:path>
              </a:pathLst>
            </a:custGeom>
            <a:solidFill>
              <a:srgbClr val="FAF3E2"/>
            </a:solidFill>
          </p:spPr>
        </p:sp>
      </p:grpSp>
      <p:grpSp>
        <p:nvGrpSpPr>
          <p:cNvPr name="Group 7" id="7"/>
          <p:cNvGrpSpPr/>
          <p:nvPr/>
        </p:nvGrpSpPr>
        <p:grpSpPr>
          <a:xfrm rot="0">
            <a:off x="10194911" y="2835292"/>
            <a:ext cx="7253287" cy="7417041"/>
            <a:chOff x="0" y="0"/>
            <a:chExt cx="2476569" cy="2532481"/>
          </a:xfrm>
        </p:grpSpPr>
        <p:sp>
          <p:nvSpPr>
            <p:cNvPr name="Freeform 8" id="8"/>
            <p:cNvSpPr/>
            <p:nvPr/>
          </p:nvSpPr>
          <p:spPr>
            <a:xfrm flipH="false" flipV="false" rot="0">
              <a:off x="40006" y="45156"/>
              <a:ext cx="2436564" cy="2486620"/>
            </a:xfrm>
            <a:custGeom>
              <a:avLst/>
              <a:gdLst/>
              <a:ahLst/>
              <a:cxnLst/>
              <a:rect r="r" b="b" t="t" l="l"/>
              <a:pathLst>
                <a:path h="2486620" w="2436564">
                  <a:moveTo>
                    <a:pt x="634" y="2456846"/>
                  </a:moveTo>
                  <a:cubicBezTo>
                    <a:pt x="-1906" y="2465736"/>
                    <a:pt x="3174" y="2472086"/>
                    <a:pt x="16042" y="2473356"/>
                  </a:cubicBezTo>
                  <a:cubicBezTo>
                    <a:pt x="30840" y="2474625"/>
                    <a:pt x="43788" y="2474625"/>
                    <a:pt x="58587" y="2474625"/>
                  </a:cubicBezTo>
                  <a:cubicBezTo>
                    <a:pt x="117780" y="2475896"/>
                    <a:pt x="176973" y="2475896"/>
                    <a:pt x="238016" y="2477166"/>
                  </a:cubicBezTo>
                  <a:cubicBezTo>
                    <a:pt x="271312" y="2478436"/>
                    <a:pt x="304609" y="2479706"/>
                    <a:pt x="336055" y="2480975"/>
                  </a:cubicBezTo>
                  <a:cubicBezTo>
                    <a:pt x="391549" y="2482246"/>
                    <a:pt x="445192" y="2482246"/>
                    <a:pt x="500686" y="2483516"/>
                  </a:cubicBezTo>
                  <a:cubicBezTo>
                    <a:pt x="522883" y="2483516"/>
                    <a:pt x="543231" y="2483516"/>
                    <a:pt x="565429" y="2482246"/>
                  </a:cubicBezTo>
                  <a:cubicBezTo>
                    <a:pt x="574678" y="2482246"/>
                    <a:pt x="585776" y="2480975"/>
                    <a:pt x="595025" y="2480975"/>
                  </a:cubicBezTo>
                  <a:cubicBezTo>
                    <a:pt x="632021" y="2482246"/>
                    <a:pt x="1371936" y="2473356"/>
                    <a:pt x="1408932" y="2474625"/>
                  </a:cubicBezTo>
                  <a:cubicBezTo>
                    <a:pt x="1460726" y="2475896"/>
                    <a:pt x="1603160" y="2475896"/>
                    <a:pt x="1654954" y="2475896"/>
                  </a:cubicBezTo>
                  <a:cubicBezTo>
                    <a:pt x="1675302" y="2475896"/>
                    <a:pt x="1693799" y="2474625"/>
                    <a:pt x="1714147" y="2474625"/>
                  </a:cubicBezTo>
                  <a:lnTo>
                    <a:pt x="1814035" y="2478436"/>
                  </a:lnTo>
                  <a:cubicBezTo>
                    <a:pt x="1886177" y="2480975"/>
                    <a:pt x="1956469" y="2478436"/>
                    <a:pt x="2028611" y="2482246"/>
                  </a:cubicBezTo>
                  <a:cubicBezTo>
                    <a:pt x="2148847" y="2487325"/>
                    <a:pt x="2270933" y="2480975"/>
                    <a:pt x="2373063" y="2486056"/>
                  </a:cubicBezTo>
                  <a:cubicBezTo>
                    <a:pt x="2393383" y="2487325"/>
                    <a:pt x="2413703" y="2486056"/>
                    <a:pt x="2436563" y="2486056"/>
                  </a:cubicBezTo>
                  <a:lnTo>
                    <a:pt x="2436563" y="2426366"/>
                  </a:lnTo>
                  <a:cubicBezTo>
                    <a:pt x="2435293" y="2343664"/>
                    <a:pt x="2434023" y="2252550"/>
                    <a:pt x="2434023" y="2155741"/>
                  </a:cubicBezTo>
                  <a:cubicBezTo>
                    <a:pt x="2434023" y="2043747"/>
                    <a:pt x="2437833" y="1929855"/>
                    <a:pt x="2431483" y="1817860"/>
                  </a:cubicBezTo>
                  <a:cubicBezTo>
                    <a:pt x="2423863" y="1743830"/>
                    <a:pt x="2412433" y="284108"/>
                    <a:pt x="2412433" y="210078"/>
                  </a:cubicBezTo>
                  <a:cubicBezTo>
                    <a:pt x="2409893" y="158826"/>
                    <a:pt x="2408623" y="105676"/>
                    <a:pt x="2406083" y="54425"/>
                  </a:cubicBezTo>
                  <a:cubicBezTo>
                    <a:pt x="2406083" y="39239"/>
                    <a:pt x="2404813" y="24053"/>
                    <a:pt x="2403543" y="5644"/>
                  </a:cubicBezTo>
                  <a:cubicBezTo>
                    <a:pt x="2393383" y="3104"/>
                    <a:pt x="2384493" y="1834"/>
                    <a:pt x="2374333" y="564"/>
                  </a:cubicBezTo>
                  <a:cubicBezTo>
                    <a:pt x="2366713" y="-706"/>
                    <a:pt x="2359093" y="564"/>
                    <a:pt x="2352743" y="564"/>
                  </a:cubicBezTo>
                  <a:lnTo>
                    <a:pt x="6793" y="5644"/>
                  </a:lnTo>
                  <a:lnTo>
                    <a:pt x="634" y="2456846"/>
                  </a:lnTo>
                  <a:close/>
                </a:path>
              </a:pathLst>
            </a:custGeom>
            <a:solidFill>
              <a:srgbClr val="2E2C2B"/>
            </a:solidFill>
          </p:spPr>
        </p:sp>
        <p:sp>
          <p:nvSpPr>
            <p:cNvPr name="Freeform 9" id="9"/>
            <p:cNvSpPr/>
            <p:nvPr/>
          </p:nvSpPr>
          <p:spPr>
            <a:xfrm flipH="false" flipV="false" rot="0">
              <a:off x="11430" y="16510"/>
              <a:ext cx="2415609" cy="2477872"/>
            </a:xfrm>
            <a:custGeom>
              <a:avLst/>
              <a:gdLst/>
              <a:ahLst/>
              <a:cxnLst/>
              <a:rect r="r" b="b" t="t" l="l"/>
              <a:pathLst>
                <a:path h="2477872" w="2415609">
                  <a:moveTo>
                    <a:pt x="2415609" y="2477872"/>
                  </a:moveTo>
                  <a:lnTo>
                    <a:pt x="0" y="2470252"/>
                  </a:lnTo>
                  <a:lnTo>
                    <a:pt x="0" y="876522"/>
                  </a:lnTo>
                  <a:lnTo>
                    <a:pt x="7620" y="20320"/>
                  </a:lnTo>
                  <a:lnTo>
                    <a:pt x="1206284" y="0"/>
                  </a:lnTo>
                  <a:lnTo>
                    <a:pt x="2394019" y="8890"/>
                  </a:lnTo>
                  <a:close/>
                </a:path>
              </a:pathLst>
            </a:custGeom>
            <a:solidFill>
              <a:srgbClr val="FFFFFF"/>
            </a:solidFill>
          </p:spPr>
        </p:sp>
        <p:sp>
          <p:nvSpPr>
            <p:cNvPr name="Freeform 10" id="10"/>
            <p:cNvSpPr/>
            <p:nvPr/>
          </p:nvSpPr>
          <p:spPr>
            <a:xfrm flipH="false" flipV="false" rot="0">
              <a:off x="-215" y="0"/>
              <a:ext cx="2439954" cy="2503836"/>
            </a:xfrm>
            <a:custGeom>
              <a:avLst/>
              <a:gdLst/>
              <a:ahLst/>
              <a:cxnLst/>
              <a:rect r="r" b="b" t="t" l="l"/>
              <a:pathLst>
                <a:path h="2503836" w="2439954">
                  <a:moveTo>
                    <a:pt x="2406934" y="21590"/>
                  </a:moveTo>
                  <a:cubicBezTo>
                    <a:pt x="2408204" y="34290"/>
                    <a:pt x="2408204" y="44450"/>
                    <a:pt x="2409474" y="55922"/>
                  </a:cubicBezTo>
                  <a:cubicBezTo>
                    <a:pt x="2412014" y="107173"/>
                    <a:pt x="2413284" y="160323"/>
                    <a:pt x="2415824" y="211575"/>
                  </a:cubicBezTo>
                  <a:cubicBezTo>
                    <a:pt x="2415824" y="285605"/>
                    <a:pt x="2428524" y="1745328"/>
                    <a:pt x="2434874" y="1819358"/>
                  </a:cubicBezTo>
                  <a:cubicBezTo>
                    <a:pt x="2441224" y="1931352"/>
                    <a:pt x="2437414" y="2045244"/>
                    <a:pt x="2437414" y="2157238"/>
                  </a:cubicBezTo>
                  <a:cubicBezTo>
                    <a:pt x="2437414" y="2255945"/>
                    <a:pt x="2438684" y="2347059"/>
                    <a:pt x="2439954" y="2443581"/>
                  </a:cubicBezTo>
                  <a:lnTo>
                    <a:pt x="2439954" y="2503272"/>
                  </a:lnTo>
                  <a:cubicBezTo>
                    <a:pt x="2417094" y="2503272"/>
                    <a:pt x="2396774" y="2504542"/>
                    <a:pt x="2376454" y="2503272"/>
                  </a:cubicBezTo>
                  <a:cubicBezTo>
                    <a:pt x="2257510" y="2498192"/>
                    <a:pt x="2135424" y="2504542"/>
                    <a:pt x="2015188" y="2499462"/>
                  </a:cubicBezTo>
                  <a:cubicBezTo>
                    <a:pt x="1943046" y="2495652"/>
                    <a:pt x="1872754" y="2498192"/>
                    <a:pt x="1800613" y="2495652"/>
                  </a:cubicBezTo>
                  <a:lnTo>
                    <a:pt x="1700724" y="2491842"/>
                  </a:lnTo>
                  <a:cubicBezTo>
                    <a:pt x="1680376" y="2491842"/>
                    <a:pt x="1661878" y="2493112"/>
                    <a:pt x="1641531" y="2493112"/>
                  </a:cubicBezTo>
                  <a:cubicBezTo>
                    <a:pt x="1589737" y="2491842"/>
                    <a:pt x="1447303" y="2493112"/>
                    <a:pt x="1395509" y="2491842"/>
                  </a:cubicBezTo>
                  <a:cubicBezTo>
                    <a:pt x="1358513" y="2490572"/>
                    <a:pt x="618598" y="2499462"/>
                    <a:pt x="581602" y="2498192"/>
                  </a:cubicBezTo>
                  <a:cubicBezTo>
                    <a:pt x="572353" y="2498192"/>
                    <a:pt x="561255" y="2499462"/>
                    <a:pt x="552006" y="2499462"/>
                  </a:cubicBezTo>
                  <a:cubicBezTo>
                    <a:pt x="529808" y="2499462"/>
                    <a:pt x="509461" y="2500731"/>
                    <a:pt x="487263" y="2500731"/>
                  </a:cubicBezTo>
                  <a:cubicBezTo>
                    <a:pt x="431770" y="2500731"/>
                    <a:pt x="378126" y="2499462"/>
                    <a:pt x="322632" y="2498192"/>
                  </a:cubicBezTo>
                  <a:cubicBezTo>
                    <a:pt x="289336" y="2496922"/>
                    <a:pt x="256040" y="2495652"/>
                    <a:pt x="224593" y="2494381"/>
                  </a:cubicBezTo>
                  <a:cubicBezTo>
                    <a:pt x="165400" y="2493112"/>
                    <a:pt x="106207" y="2491842"/>
                    <a:pt x="45164"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59962" y="30480"/>
                    <a:pt x="89559" y="29210"/>
                  </a:cubicBezTo>
                  <a:cubicBezTo>
                    <a:pt x="139503" y="25400"/>
                    <a:pt x="189447" y="22860"/>
                    <a:pt x="241241" y="20320"/>
                  </a:cubicBezTo>
                  <a:cubicBezTo>
                    <a:pt x="276387" y="17780"/>
                    <a:pt x="311533" y="16510"/>
                    <a:pt x="344830" y="13970"/>
                  </a:cubicBezTo>
                  <a:cubicBezTo>
                    <a:pt x="378126" y="11430"/>
                    <a:pt x="413272" y="8890"/>
                    <a:pt x="446568" y="8890"/>
                  </a:cubicBezTo>
                  <a:cubicBezTo>
                    <a:pt x="483564" y="7620"/>
                    <a:pt x="520559" y="10160"/>
                    <a:pt x="557555" y="8890"/>
                  </a:cubicBezTo>
                  <a:cubicBezTo>
                    <a:pt x="603800" y="8890"/>
                    <a:pt x="1441754" y="6350"/>
                    <a:pt x="1487999" y="5080"/>
                  </a:cubicBezTo>
                  <a:cubicBezTo>
                    <a:pt x="1532393" y="3810"/>
                    <a:pt x="1576788" y="2540"/>
                    <a:pt x="1623033" y="2540"/>
                  </a:cubicBezTo>
                  <a:cubicBezTo>
                    <a:pt x="1698874" y="1270"/>
                    <a:pt x="1772866" y="0"/>
                    <a:pt x="1848707" y="0"/>
                  </a:cubicBezTo>
                  <a:cubicBezTo>
                    <a:pt x="1880154" y="0"/>
                    <a:pt x="1913450" y="2540"/>
                    <a:pt x="1944896" y="2540"/>
                  </a:cubicBezTo>
                  <a:cubicBezTo>
                    <a:pt x="2031836" y="3810"/>
                    <a:pt x="2120626" y="5080"/>
                    <a:pt x="2207566" y="7620"/>
                  </a:cubicBezTo>
                  <a:cubicBezTo>
                    <a:pt x="2253811" y="8890"/>
                    <a:pt x="2300055" y="12700"/>
                    <a:pt x="2346300" y="16510"/>
                  </a:cubicBezTo>
                  <a:lnTo>
                    <a:pt x="2376454" y="16510"/>
                  </a:lnTo>
                  <a:cubicBezTo>
                    <a:pt x="2387884" y="17780"/>
                    <a:pt x="2396774" y="20320"/>
                    <a:pt x="2406934" y="21590"/>
                  </a:cubicBezTo>
                  <a:close/>
                  <a:moveTo>
                    <a:pt x="2417094" y="2486762"/>
                  </a:moveTo>
                  <a:cubicBezTo>
                    <a:pt x="2418364" y="2470252"/>
                    <a:pt x="2419634" y="2457552"/>
                    <a:pt x="2419634" y="2444852"/>
                  </a:cubicBezTo>
                  <a:cubicBezTo>
                    <a:pt x="2418364" y="2337569"/>
                    <a:pt x="2417094" y="2236963"/>
                    <a:pt x="2417094" y="2128766"/>
                  </a:cubicBezTo>
                  <a:cubicBezTo>
                    <a:pt x="2417094" y="2079412"/>
                    <a:pt x="2419634" y="2030059"/>
                    <a:pt x="2418364" y="1980705"/>
                  </a:cubicBezTo>
                  <a:cubicBezTo>
                    <a:pt x="2418364" y="1935148"/>
                    <a:pt x="2417094" y="1887693"/>
                    <a:pt x="2415824" y="1842136"/>
                  </a:cubicBezTo>
                  <a:cubicBezTo>
                    <a:pt x="2410744" y="1771903"/>
                    <a:pt x="2399314" y="317875"/>
                    <a:pt x="2399314" y="247641"/>
                  </a:cubicBezTo>
                  <a:cubicBezTo>
                    <a:pt x="2396774" y="188796"/>
                    <a:pt x="2394234" y="128054"/>
                    <a:pt x="2391694" y="69209"/>
                  </a:cubicBezTo>
                  <a:cubicBezTo>
                    <a:pt x="2390424" y="44450"/>
                    <a:pt x="2389154" y="43180"/>
                    <a:pt x="2372197" y="41910"/>
                  </a:cubicBezTo>
                  <a:cubicBezTo>
                    <a:pt x="2366648" y="41910"/>
                    <a:pt x="2362948" y="41910"/>
                    <a:pt x="2357399" y="40640"/>
                  </a:cubicBezTo>
                  <a:cubicBezTo>
                    <a:pt x="2311154" y="36830"/>
                    <a:pt x="2263060" y="31750"/>
                    <a:pt x="2216815" y="30480"/>
                  </a:cubicBezTo>
                  <a:cubicBezTo>
                    <a:pt x="2103978" y="26670"/>
                    <a:pt x="1989291" y="25400"/>
                    <a:pt x="1876454" y="22860"/>
                  </a:cubicBezTo>
                  <a:lnTo>
                    <a:pt x="1743269" y="22860"/>
                  </a:lnTo>
                  <a:cubicBezTo>
                    <a:pt x="1684076" y="22860"/>
                    <a:pt x="1624883" y="22860"/>
                    <a:pt x="1567539" y="24130"/>
                  </a:cubicBezTo>
                  <a:cubicBezTo>
                    <a:pt x="1517595" y="25400"/>
                    <a:pt x="675942" y="29210"/>
                    <a:pt x="625997" y="29210"/>
                  </a:cubicBezTo>
                  <a:cubicBezTo>
                    <a:pt x="544607" y="29210"/>
                    <a:pt x="463216" y="26670"/>
                    <a:pt x="381825" y="33020"/>
                  </a:cubicBezTo>
                  <a:cubicBezTo>
                    <a:pt x="339280" y="36830"/>
                    <a:pt x="298585" y="36830"/>
                    <a:pt x="257889" y="38100"/>
                  </a:cubicBezTo>
                  <a:cubicBezTo>
                    <a:pt x="187598" y="41910"/>
                    <a:pt x="117306" y="45720"/>
                    <a:pt x="47014"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63662" y="2468982"/>
                    <a:pt x="89559" y="2470252"/>
                    <a:pt x="113606" y="2470252"/>
                  </a:cubicBezTo>
                  <a:cubicBezTo>
                    <a:pt x="148752" y="2470252"/>
                    <a:pt x="185748" y="2467712"/>
                    <a:pt x="220894" y="2470252"/>
                  </a:cubicBezTo>
                  <a:cubicBezTo>
                    <a:pt x="278237" y="2474062"/>
                    <a:pt x="335581" y="2476602"/>
                    <a:pt x="392924" y="2475332"/>
                  </a:cubicBezTo>
                  <a:cubicBezTo>
                    <a:pt x="429920" y="2474062"/>
                    <a:pt x="465066" y="2476602"/>
                    <a:pt x="502061" y="2476602"/>
                  </a:cubicBezTo>
                  <a:cubicBezTo>
                    <a:pt x="555705" y="2476602"/>
                    <a:pt x="609349" y="2475332"/>
                    <a:pt x="662993" y="2476602"/>
                  </a:cubicBezTo>
                  <a:cubicBezTo>
                    <a:pt x="742534" y="2477872"/>
                    <a:pt x="1615634" y="2467712"/>
                    <a:pt x="1697025" y="2470252"/>
                  </a:cubicBezTo>
                  <a:cubicBezTo>
                    <a:pt x="1732171" y="2471522"/>
                    <a:pt x="1767316" y="2472792"/>
                    <a:pt x="1800613" y="2472792"/>
                  </a:cubicBezTo>
                  <a:cubicBezTo>
                    <a:pt x="1861656" y="2475332"/>
                    <a:pt x="1920849" y="2471522"/>
                    <a:pt x="1981892" y="2475332"/>
                  </a:cubicBezTo>
                  <a:cubicBezTo>
                    <a:pt x="2031836" y="2477872"/>
                    <a:pt x="2081780" y="2477872"/>
                    <a:pt x="2131725" y="2480412"/>
                  </a:cubicBezTo>
                  <a:cubicBezTo>
                    <a:pt x="2205716" y="2484222"/>
                    <a:pt x="2279708" y="2486762"/>
                    <a:pt x="2353699" y="2488032"/>
                  </a:cubicBezTo>
                  <a:cubicBezTo>
                    <a:pt x="2378994" y="2488032"/>
                    <a:pt x="2396774" y="2486762"/>
                    <a:pt x="2417094" y="2486762"/>
                  </a:cubicBezTo>
                  <a:close/>
                </a:path>
              </a:pathLst>
            </a:custGeom>
            <a:solidFill>
              <a:srgbClr val="FAF3E2"/>
            </a:solidFill>
          </p:spPr>
        </p:sp>
      </p:grpSp>
      <p:sp>
        <p:nvSpPr>
          <p:cNvPr name="Freeform 11" id="11"/>
          <p:cNvSpPr/>
          <p:nvPr/>
        </p:nvSpPr>
        <p:spPr>
          <a:xfrm flipH="false" flipV="false" rot="657987">
            <a:off x="9751187" y="56601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259088" y="380363"/>
            <a:ext cx="9459823" cy="9671927"/>
          </a:xfrm>
          <a:custGeom>
            <a:avLst/>
            <a:gdLst/>
            <a:ahLst/>
            <a:cxnLst/>
            <a:rect r="r" b="b" t="t" l="l"/>
            <a:pathLst>
              <a:path h="9671927" w="9459823">
                <a:moveTo>
                  <a:pt x="0" y="0"/>
                </a:moveTo>
                <a:lnTo>
                  <a:pt x="9459823" y="0"/>
                </a:lnTo>
                <a:lnTo>
                  <a:pt x="9459823" y="9671927"/>
                </a:lnTo>
                <a:lnTo>
                  <a:pt x="0" y="9671927"/>
                </a:lnTo>
                <a:lnTo>
                  <a:pt x="0" y="0"/>
                </a:lnTo>
                <a:close/>
              </a:path>
            </a:pathLst>
          </a:custGeom>
          <a:blipFill>
            <a:blip r:embed="rId7"/>
            <a:stretch>
              <a:fillRect l="0" t="0" r="0" b="0"/>
            </a:stretch>
          </a:blipFill>
        </p:spPr>
      </p:sp>
      <p:sp>
        <p:nvSpPr>
          <p:cNvPr name="TextBox 14" id="14"/>
          <p:cNvSpPr txBox="true"/>
          <p:nvPr/>
        </p:nvSpPr>
        <p:spPr>
          <a:xfrm rot="0">
            <a:off x="10560470" y="3548063"/>
            <a:ext cx="6443507" cy="314325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Qu’est-ce-qu’un circuit court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Qu’est-ce-qu’un circuit long ?</a:t>
            </a:r>
          </a:p>
        </p:txBody>
      </p:sp>
      <p:sp>
        <p:nvSpPr>
          <p:cNvPr name="TextBox 15" id="15"/>
          <p:cNvSpPr txBox="true"/>
          <p:nvPr/>
        </p:nvSpPr>
        <p:spPr>
          <a:xfrm rot="0">
            <a:off x="8003850" y="1208096"/>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3189420" y="269232"/>
            <a:ext cx="13560906" cy="1806592"/>
            <a:chOff x="0" y="0"/>
            <a:chExt cx="4630249" cy="616844"/>
          </a:xfrm>
        </p:grpSpPr>
        <p:sp>
          <p:nvSpPr>
            <p:cNvPr name="Freeform 4" id="4"/>
            <p:cNvSpPr/>
            <p:nvPr/>
          </p:nvSpPr>
          <p:spPr>
            <a:xfrm flipH="false" flipV="false" rot="0">
              <a:off x="40051" y="45156"/>
              <a:ext cx="4590197" cy="570983"/>
            </a:xfrm>
            <a:custGeom>
              <a:avLst/>
              <a:gdLst/>
              <a:ahLst/>
              <a:cxnLst/>
              <a:rect r="r" b="b" t="t" l="l"/>
              <a:pathLst>
                <a:path h="570983" w="4590197">
                  <a:moveTo>
                    <a:pt x="589" y="541208"/>
                  </a:moveTo>
                  <a:cubicBezTo>
                    <a:pt x="-1951" y="550098"/>
                    <a:pt x="3129" y="556448"/>
                    <a:pt x="27726" y="557718"/>
                  </a:cubicBezTo>
                  <a:cubicBezTo>
                    <a:pt x="56203" y="558988"/>
                    <a:pt x="81120" y="558988"/>
                    <a:pt x="109596" y="558988"/>
                  </a:cubicBezTo>
                  <a:cubicBezTo>
                    <a:pt x="223502" y="560258"/>
                    <a:pt x="337408" y="560258"/>
                    <a:pt x="454873" y="561528"/>
                  </a:cubicBezTo>
                  <a:cubicBezTo>
                    <a:pt x="518945" y="562798"/>
                    <a:pt x="583017" y="564068"/>
                    <a:pt x="643530" y="565338"/>
                  </a:cubicBezTo>
                  <a:cubicBezTo>
                    <a:pt x="750316" y="566608"/>
                    <a:pt x="853543" y="566608"/>
                    <a:pt x="960330" y="567878"/>
                  </a:cubicBezTo>
                  <a:cubicBezTo>
                    <a:pt x="1003045" y="567878"/>
                    <a:pt x="1042200" y="567878"/>
                    <a:pt x="1084915" y="566608"/>
                  </a:cubicBezTo>
                  <a:cubicBezTo>
                    <a:pt x="1102712" y="566608"/>
                    <a:pt x="1124070" y="565338"/>
                    <a:pt x="1141868" y="565338"/>
                  </a:cubicBezTo>
                  <a:cubicBezTo>
                    <a:pt x="1213059" y="566608"/>
                    <a:pt x="2636882" y="557718"/>
                    <a:pt x="2708073" y="558988"/>
                  </a:cubicBezTo>
                  <a:cubicBezTo>
                    <a:pt x="2807740" y="560258"/>
                    <a:pt x="3081826" y="560258"/>
                    <a:pt x="3181493" y="560258"/>
                  </a:cubicBezTo>
                  <a:cubicBezTo>
                    <a:pt x="3220649" y="560258"/>
                    <a:pt x="3256244" y="558988"/>
                    <a:pt x="3295400" y="558988"/>
                  </a:cubicBezTo>
                  <a:lnTo>
                    <a:pt x="3487615" y="562798"/>
                  </a:lnTo>
                  <a:cubicBezTo>
                    <a:pt x="3626438" y="565338"/>
                    <a:pt x="3761701" y="562798"/>
                    <a:pt x="3900524" y="566608"/>
                  </a:cubicBezTo>
                  <a:cubicBezTo>
                    <a:pt x="4131896" y="571688"/>
                    <a:pt x="4366826" y="565338"/>
                    <a:pt x="4526697" y="570418"/>
                  </a:cubicBezTo>
                  <a:cubicBezTo>
                    <a:pt x="4547017" y="571688"/>
                    <a:pt x="4567338" y="570418"/>
                    <a:pt x="4590197" y="570418"/>
                  </a:cubicBezTo>
                  <a:lnTo>
                    <a:pt x="4590197" y="510728"/>
                  </a:lnTo>
                  <a:cubicBezTo>
                    <a:pt x="4588927" y="471436"/>
                    <a:pt x="4587658" y="453320"/>
                    <a:pt x="4587658" y="434072"/>
                  </a:cubicBezTo>
                  <a:cubicBezTo>
                    <a:pt x="4587658" y="411804"/>
                    <a:pt x="4591467" y="389159"/>
                    <a:pt x="4585117" y="366891"/>
                  </a:cubicBezTo>
                  <a:cubicBezTo>
                    <a:pt x="4577497" y="352172"/>
                    <a:pt x="4566067" y="61938"/>
                    <a:pt x="4566067" y="47219"/>
                  </a:cubicBezTo>
                  <a:cubicBezTo>
                    <a:pt x="4563527" y="37029"/>
                    <a:pt x="4562258" y="26461"/>
                    <a:pt x="4559717" y="16271"/>
                  </a:cubicBezTo>
                  <a:cubicBezTo>
                    <a:pt x="4559717" y="13251"/>
                    <a:pt x="4558447" y="10232"/>
                    <a:pt x="4557177" y="5644"/>
                  </a:cubicBezTo>
                  <a:cubicBezTo>
                    <a:pt x="4547017" y="3104"/>
                    <a:pt x="4538127" y="1834"/>
                    <a:pt x="4527967" y="564"/>
                  </a:cubicBezTo>
                  <a:cubicBezTo>
                    <a:pt x="4520347" y="-706"/>
                    <a:pt x="4512727" y="564"/>
                    <a:pt x="4506377" y="564"/>
                  </a:cubicBezTo>
                  <a:lnTo>
                    <a:pt x="9929" y="5644"/>
                  </a:lnTo>
                  <a:lnTo>
                    <a:pt x="589" y="541208"/>
                  </a:lnTo>
                  <a:close/>
                </a:path>
              </a:pathLst>
            </a:custGeom>
            <a:solidFill>
              <a:srgbClr val="2E2C2B"/>
            </a:solidFill>
          </p:spPr>
        </p:sp>
        <p:sp>
          <p:nvSpPr>
            <p:cNvPr name="Freeform 5" id="5"/>
            <p:cNvSpPr/>
            <p:nvPr/>
          </p:nvSpPr>
          <p:spPr>
            <a:xfrm flipH="false" flipV="false" rot="0">
              <a:off x="11430" y="16510"/>
              <a:ext cx="4569288" cy="562234"/>
            </a:xfrm>
            <a:custGeom>
              <a:avLst/>
              <a:gdLst/>
              <a:ahLst/>
              <a:cxnLst/>
              <a:rect r="r" b="b" t="t" l="l"/>
              <a:pathLst>
                <a:path h="562234" w="4569288">
                  <a:moveTo>
                    <a:pt x="4569288" y="562234"/>
                  </a:moveTo>
                  <a:lnTo>
                    <a:pt x="0" y="554614"/>
                  </a:lnTo>
                  <a:lnTo>
                    <a:pt x="0" y="202677"/>
                  </a:lnTo>
                  <a:lnTo>
                    <a:pt x="7620" y="20320"/>
                  </a:lnTo>
                  <a:lnTo>
                    <a:pt x="2291749" y="0"/>
                  </a:lnTo>
                  <a:lnTo>
                    <a:pt x="4547699" y="8890"/>
                  </a:lnTo>
                  <a:close/>
                </a:path>
              </a:pathLst>
            </a:custGeom>
            <a:solidFill>
              <a:srgbClr val="FFFFFF"/>
            </a:solidFill>
          </p:spPr>
        </p:sp>
        <p:sp>
          <p:nvSpPr>
            <p:cNvPr name="Freeform 6" id="6"/>
            <p:cNvSpPr/>
            <p:nvPr/>
          </p:nvSpPr>
          <p:spPr>
            <a:xfrm flipH="false" flipV="false" rot="0">
              <a:off x="-215" y="0"/>
              <a:ext cx="4593633" cy="588199"/>
            </a:xfrm>
            <a:custGeom>
              <a:avLst/>
              <a:gdLst/>
              <a:ahLst/>
              <a:cxnLst/>
              <a:rect r="r" b="b" t="t" l="l"/>
              <a:pathLst>
                <a:path h="588199" w="4593633">
                  <a:moveTo>
                    <a:pt x="4560613" y="21590"/>
                  </a:moveTo>
                  <a:cubicBezTo>
                    <a:pt x="4561883" y="34290"/>
                    <a:pt x="4561883" y="44450"/>
                    <a:pt x="4563154" y="52746"/>
                  </a:cubicBezTo>
                  <a:cubicBezTo>
                    <a:pt x="4565693" y="62936"/>
                    <a:pt x="4566963" y="73504"/>
                    <a:pt x="4569504" y="83694"/>
                  </a:cubicBezTo>
                  <a:cubicBezTo>
                    <a:pt x="4569504" y="98414"/>
                    <a:pt x="4582204" y="388648"/>
                    <a:pt x="4588554" y="403367"/>
                  </a:cubicBezTo>
                  <a:cubicBezTo>
                    <a:pt x="4594904" y="425634"/>
                    <a:pt x="4591093" y="448279"/>
                    <a:pt x="4591093" y="470547"/>
                  </a:cubicBezTo>
                  <a:cubicBezTo>
                    <a:pt x="4591093" y="490173"/>
                    <a:pt x="4592363" y="508289"/>
                    <a:pt x="4593633" y="527944"/>
                  </a:cubicBezTo>
                  <a:lnTo>
                    <a:pt x="4593633" y="587634"/>
                  </a:lnTo>
                  <a:cubicBezTo>
                    <a:pt x="4570774" y="587634"/>
                    <a:pt x="4550454" y="588904"/>
                    <a:pt x="4530133" y="587634"/>
                  </a:cubicBezTo>
                  <a:cubicBezTo>
                    <a:pt x="4303865" y="582554"/>
                    <a:pt x="4068934" y="588904"/>
                    <a:pt x="3837563" y="583824"/>
                  </a:cubicBezTo>
                  <a:cubicBezTo>
                    <a:pt x="3698740" y="580014"/>
                    <a:pt x="3563477" y="582554"/>
                    <a:pt x="3424654" y="580014"/>
                  </a:cubicBezTo>
                  <a:lnTo>
                    <a:pt x="3232438" y="576204"/>
                  </a:lnTo>
                  <a:cubicBezTo>
                    <a:pt x="3193283" y="576204"/>
                    <a:pt x="3157688" y="577474"/>
                    <a:pt x="3118532" y="577474"/>
                  </a:cubicBezTo>
                  <a:cubicBezTo>
                    <a:pt x="3018865" y="576204"/>
                    <a:pt x="2744779" y="577474"/>
                    <a:pt x="2645112" y="576204"/>
                  </a:cubicBezTo>
                  <a:cubicBezTo>
                    <a:pt x="2573920" y="574934"/>
                    <a:pt x="1150098" y="583824"/>
                    <a:pt x="1078907" y="582554"/>
                  </a:cubicBezTo>
                  <a:cubicBezTo>
                    <a:pt x="1061109" y="582554"/>
                    <a:pt x="1039751" y="583824"/>
                    <a:pt x="1021954" y="583824"/>
                  </a:cubicBezTo>
                  <a:cubicBezTo>
                    <a:pt x="979239" y="583824"/>
                    <a:pt x="940084" y="585094"/>
                    <a:pt x="897369" y="585094"/>
                  </a:cubicBezTo>
                  <a:cubicBezTo>
                    <a:pt x="790582" y="585094"/>
                    <a:pt x="687355" y="583824"/>
                    <a:pt x="580569" y="582554"/>
                  </a:cubicBezTo>
                  <a:cubicBezTo>
                    <a:pt x="516496" y="581284"/>
                    <a:pt x="452425" y="580014"/>
                    <a:pt x="391912" y="578744"/>
                  </a:cubicBezTo>
                  <a:cubicBezTo>
                    <a:pt x="278006" y="577474"/>
                    <a:pt x="164100" y="576204"/>
                    <a:pt x="46635"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5112" y="30480"/>
                    <a:pt x="132064" y="29210"/>
                  </a:cubicBezTo>
                  <a:cubicBezTo>
                    <a:pt x="228172" y="25400"/>
                    <a:pt x="324280" y="22860"/>
                    <a:pt x="423948" y="20320"/>
                  </a:cubicBezTo>
                  <a:cubicBezTo>
                    <a:pt x="491580" y="17780"/>
                    <a:pt x="559211" y="16510"/>
                    <a:pt x="623283" y="13970"/>
                  </a:cubicBezTo>
                  <a:cubicBezTo>
                    <a:pt x="687355" y="11430"/>
                    <a:pt x="754987" y="8890"/>
                    <a:pt x="819059" y="8890"/>
                  </a:cubicBezTo>
                  <a:cubicBezTo>
                    <a:pt x="890250" y="7620"/>
                    <a:pt x="961441" y="10160"/>
                    <a:pt x="1032632" y="8890"/>
                  </a:cubicBezTo>
                  <a:cubicBezTo>
                    <a:pt x="1121621" y="8890"/>
                    <a:pt x="2734100" y="6350"/>
                    <a:pt x="2823089" y="5080"/>
                  </a:cubicBezTo>
                  <a:cubicBezTo>
                    <a:pt x="2908519" y="3810"/>
                    <a:pt x="2993948" y="2540"/>
                    <a:pt x="3082937" y="2540"/>
                  </a:cubicBezTo>
                  <a:cubicBezTo>
                    <a:pt x="3228879" y="1270"/>
                    <a:pt x="3371261" y="0"/>
                    <a:pt x="3517203" y="0"/>
                  </a:cubicBezTo>
                  <a:cubicBezTo>
                    <a:pt x="3577716" y="0"/>
                    <a:pt x="3641787" y="2540"/>
                    <a:pt x="3702299" y="2540"/>
                  </a:cubicBezTo>
                  <a:cubicBezTo>
                    <a:pt x="3869599" y="3810"/>
                    <a:pt x="4040458" y="5080"/>
                    <a:pt x="4207757" y="7620"/>
                  </a:cubicBezTo>
                  <a:cubicBezTo>
                    <a:pt x="4296746" y="8890"/>
                    <a:pt x="4385735" y="12700"/>
                    <a:pt x="4474724" y="16510"/>
                  </a:cubicBezTo>
                  <a:lnTo>
                    <a:pt x="4530133" y="16510"/>
                  </a:lnTo>
                  <a:cubicBezTo>
                    <a:pt x="4541563" y="17780"/>
                    <a:pt x="4550454" y="20320"/>
                    <a:pt x="4560613" y="21590"/>
                  </a:cubicBezTo>
                  <a:close/>
                  <a:moveTo>
                    <a:pt x="4570774" y="571124"/>
                  </a:moveTo>
                  <a:cubicBezTo>
                    <a:pt x="4572043" y="554614"/>
                    <a:pt x="4573313" y="541914"/>
                    <a:pt x="4573313" y="529214"/>
                  </a:cubicBezTo>
                  <a:cubicBezTo>
                    <a:pt x="4572043" y="506402"/>
                    <a:pt x="4570774" y="486399"/>
                    <a:pt x="4570774" y="464886"/>
                  </a:cubicBezTo>
                  <a:cubicBezTo>
                    <a:pt x="4570774" y="455073"/>
                    <a:pt x="4573313" y="445260"/>
                    <a:pt x="4572043" y="435447"/>
                  </a:cubicBezTo>
                  <a:cubicBezTo>
                    <a:pt x="4572043" y="426389"/>
                    <a:pt x="4570774" y="416954"/>
                    <a:pt x="4569504" y="407896"/>
                  </a:cubicBezTo>
                  <a:cubicBezTo>
                    <a:pt x="4564424" y="393931"/>
                    <a:pt x="4552993" y="104830"/>
                    <a:pt x="4552993" y="90865"/>
                  </a:cubicBezTo>
                  <a:cubicBezTo>
                    <a:pt x="4550454" y="79165"/>
                    <a:pt x="4547913" y="67088"/>
                    <a:pt x="4545374" y="55388"/>
                  </a:cubicBezTo>
                  <a:cubicBezTo>
                    <a:pt x="4544104" y="44450"/>
                    <a:pt x="4542833" y="43180"/>
                    <a:pt x="4524557" y="41910"/>
                  </a:cubicBezTo>
                  <a:cubicBezTo>
                    <a:pt x="4513879" y="41910"/>
                    <a:pt x="4506760" y="41910"/>
                    <a:pt x="4496081" y="40640"/>
                  </a:cubicBezTo>
                  <a:cubicBezTo>
                    <a:pt x="4407092" y="36830"/>
                    <a:pt x="4314544" y="31750"/>
                    <a:pt x="4225555" y="30480"/>
                  </a:cubicBezTo>
                  <a:cubicBezTo>
                    <a:pt x="4008422" y="26670"/>
                    <a:pt x="3787729" y="25400"/>
                    <a:pt x="3570596" y="22860"/>
                  </a:cubicBezTo>
                  <a:lnTo>
                    <a:pt x="3314308" y="22860"/>
                  </a:lnTo>
                  <a:cubicBezTo>
                    <a:pt x="3200402" y="22860"/>
                    <a:pt x="3086497" y="22860"/>
                    <a:pt x="2976150" y="24130"/>
                  </a:cubicBezTo>
                  <a:cubicBezTo>
                    <a:pt x="2880042" y="25400"/>
                    <a:pt x="1260444" y="29210"/>
                    <a:pt x="1164336" y="29210"/>
                  </a:cubicBezTo>
                  <a:cubicBezTo>
                    <a:pt x="1007715" y="29210"/>
                    <a:pt x="851095" y="26670"/>
                    <a:pt x="694474" y="33020"/>
                  </a:cubicBezTo>
                  <a:cubicBezTo>
                    <a:pt x="612605" y="36830"/>
                    <a:pt x="534294" y="36830"/>
                    <a:pt x="455984" y="38100"/>
                  </a:cubicBezTo>
                  <a:cubicBezTo>
                    <a:pt x="320721" y="41910"/>
                    <a:pt x="185458" y="45720"/>
                    <a:pt x="50195"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2231" y="553344"/>
                    <a:pt x="132064" y="554614"/>
                    <a:pt x="178339" y="554614"/>
                  </a:cubicBezTo>
                  <a:cubicBezTo>
                    <a:pt x="245970" y="554614"/>
                    <a:pt x="317161" y="552074"/>
                    <a:pt x="384793" y="554614"/>
                  </a:cubicBezTo>
                  <a:cubicBezTo>
                    <a:pt x="495139" y="558424"/>
                    <a:pt x="605485" y="560964"/>
                    <a:pt x="715832" y="559694"/>
                  </a:cubicBezTo>
                  <a:cubicBezTo>
                    <a:pt x="787023" y="558424"/>
                    <a:pt x="854654" y="560964"/>
                    <a:pt x="925846" y="560964"/>
                  </a:cubicBezTo>
                  <a:cubicBezTo>
                    <a:pt x="1029073" y="560964"/>
                    <a:pt x="1132300" y="559694"/>
                    <a:pt x="1235527" y="560964"/>
                  </a:cubicBezTo>
                  <a:cubicBezTo>
                    <a:pt x="1388588" y="562234"/>
                    <a:pt x="3068699" y="552074"/>
                    <a:pt x="3225319" y="554614"/>
                  </a:cubicBezTo>
                  <a:cubicBezTo>
                    <a:pt x="3292951" y="555884"/>
                    <a:pt x="3360582" y="557155"/>
                    <a:pt x="3424654" y="557155"/>
                  </a:cubicBezTo>
                  <a:cubicBezTo>
                    <a:pt x="3542120" y="559694"/>
                    <a:pt x="3656026" y="555884"/>
                    <a:pt x="3773491" y="559694"/>
                  </a:cubicBezTo>
                  <a:cubicBezTo>
                    <a:pt x="3869599" y="562234"/>
                    <a:pt x="3965707" y="562234"/>
                    <a:pt x="4061815" y="564774"/>
                  </a:cubicBezTo>
                  <a:cubicBezTo>
                    <a:pt x="4204198" y="568584"/>
                    <a:pt x="4346580" y="571124"/>
                    <a:pt x="4488962" y="572394"/>
                  </a:cubicBezTo>
                  <a:cubicBezTo>
                    <a:pt x="4532674" y="572394"/>
                    <a:pt x="4550454" y="571124"/>
                    <a:pt x="4570774" y="571124"/>
                  </a:cubicBezTo>
                  <a:close/>
                </a:path>
              </a:pathLst>
            </a:custGeom>
            <a:solidFill>
              <a:srgbClr val="FAF3E2"/>
            </a:solidFill>
          </p:spPr>
        </p:sp>
      </p:grpSp>
      <p:grpSp>
        <p:nvGrpSpPr>
          <p:cNvPr name="Group 7" id="7"/>
          <p:cNvGrpSpPr/>
          <p:nvPr/>
        </p:nvGrpSpPr>
        <p:grpSpPr>
          <a:xfrm rot="0">
            <a:off x="408851" y="2442842"/>
            <a:ext cx="17191889" cy="7417041"/>
            <a:chOff x="0" y="0"/>
            <a:chExt cx="5870015" cy="2532481"/>
          </a:xfrm>
        </p:grpSpPr>
        <p:sp>
          <p:nvSpPr>
            <p:cNvPr name="Freeform 8" id="8"/>
            <p:cNvSpPr/>
            <p:nvPr/>
          </p:nvSpPr>
          <p:spPr>
            <a:xfrm flipH="false" flipV="false" rot="0">
              <a:off x="40072" y="45156"/>
              <a:ext cx="5829943" cy="2486620"/>
            </a:xfrm>
            <a:custGeom>
              <a:avLst/>
              <a:gdLst/>
              <a:ahLst/>
              <a:cxnLst/>
              <a:rect r="r" b="b" t="t" l="l"/>
              <a:pathLst>
                <a:path h="2486620" w="5829943">
                  <a:moveTo>
                    <a:pt x="568" y="2456846"/>
                  </a:moveTo>
                  <a:cubicBezTo>
                    <a:pt x="-1972" y="2465736"/>
                    <a:pt x="3108" y="2472086"/>
                    <a:pt x="34458" y="2473356"/>
                  </a:cubicBezTo>
                  <a:cubicBezTo>
                    <a:pt x="70808" y="2474625"/>
                    <a:pt x="102614" y="2474625"/>
                    <a:pt x="138965" y="2474625"/>
                  </a:cubicBezTo>
                  <a:cubicBezTo>
                    <a:pt x="284366" y="2475896"/>
                    <a:pt x="429767" y="2475896"/>
                    <a:pt x="579712" y="2477166"/>
                  </a:cubicBezTo>
                  <a:cubicBezTo>
                    <a:pt x="661500" y="2478436"/>
                    <a:pt x="743288" y="2479706"/>
                    <a:pt x="820533" y="2480975"/>
                  </a:cubicBezTo>
                  <a:cubicBezTo>
                    <a:pt x="956846" y="2482246"/>
                    <a:pt x="1088616" y="2482246"/>
                    <a:pt x="1224929" y="2483516"/>
                  </a:cubicBezTo>
                  <a:cubicBezTo>
                    <a:pt x="1279455" y="2483516"/>
                    <a:pt x="1329437" y="2483516"/>
                    <a:pt x="1383962" y="2482246"/>
                  </a:cubicBezTo>
                  <a:cubicBezTo>
                    <a:pt x="1406681" y="2482246"/>
                    <a:pt x="1433944" y="2480975"/>
                    <a:pt x="1456663" y="2480975"/>
                  </a:cubicBezTo>
                  <a:cubicBezTo>
                    <a:pt x="1547538" y="2482246"/>
                    <a:pt x="3365053" y="2473356"/>
                    <a:pt x="3455929" y="2474625"/>
                  </a:cubicBezTo>
                  <a:cubicBezTo>
                    <a:pt x="3583154" y="2475896"/>
                    <a:pt x="3933026" y="2475896"/>
                    <a:pt x="4060252" y="2475896"/>
                  </a:cubicBezTo>
                  <a:cubicBezTo>
                    <a:pt x="4110234" y="2475896"/>
                    <a:pt x="4155672" y="2474625"/>
                    <a:pt x="4205653" y="2474625"/>
                  </a:cubicBezTo>
                  <a:lnTo>
                    <a:pt x="4451018" y="2478436"/>
                  </a:lnTo>
                  <a:cubicBezTo>
                    <a:pt x="4628225" y="2480975"/>
                    <a:pt x="4800889" y="2478436"/>
                    <a:pt x="4978097" y="2482246"/>
                  </a:cubicBezTo>
                  <a:cubicBezTo>
                    <a:pt x="5273443" y="2487325"/>
                    <a:pt x="5573333" y="2480975"/>
                    <a:pt x="5766443" y="2486056"/>
                  </a:cubicBezTo>
                  <a:cubicBezTo>
                    <a:pt x="5786763" y="2487325"/>
                    <a:pt x="5807083" y="2486056"/>
                    <a:pt x="5829943" y="2486056"/>
                  </a:cubicBezTo>
                  <a:lnTo>
                    <a:pt x="5829943" y="2426366"/>
                  </a:lnTo>
                  <a:cubicBezTo>
                    <a:pt x="5828673" y="2343664"/>
                    <a:pt x="5827403" y="2252550"/>
                    <a:pt x="5827403" y="2155741"/>
                  </a:cubicBezTo>
                  <a:cubicBezTo>
                    <a:pt x="5827403" y="2043747"/>
                    <a:pt x="5831213" y="1929855"/>
                    <a:pt x="5824863" y="1817860"/>
                  </a:cubicBezTo>
                  <a:cubicBezTo>
                    <a:pt x="5817243" y="1743830"/>
                    <a:pt x="5805813" y="284108"/>
                    <a:pt x="5805813" y="210078"/>
                  </a:cubicBezTo>
                  <a:cubicBezTo>
                    <a:pt x="5803273" y="158826"/>
                    <a:pt x="5802003" y="105676"/>
                    <a:pt x="5799463" y="54425"/>
                  </a:cubicBezTo>
                  <a:cubicBezTo>
                    <a:pt x="5799463" y="39239"/>
                    <a:pt x="5798193" y="24053"/>
                    <a:pt x="5796923" y="5644"/>
                  </a:cubicBezTo>
                  <a:cubicBezTo>
                    <a:pt x="5786763" y="3104"/>
                    <a:pt x="5777873" y="1834"/>
                    <a:pt x="5767713" y="564"/>
                  </a:cubicBezTo>
                  <a:cubicBezTo>
                    <a:pt x="5760093" y="-706"/>
                    <a:pt x="5752473" y="564"/>
                    <a:pt x="5746123" y="564"/>
                  </a:cubicBezTo>
                  <a:lnTo>
                    <a:pt x="11739" y="5644"/>
                  </a:lnTo>
                  <a:lnTo>
                    <a:pt x="568" y="2456846"/>
                  </a:lnTo>
                  <a:close/>
                </a:path>
              </a:pathLst>
            </a:custGeom>
            <a:solidFill>
              <a:srgbClr val="2E2C2B"/>
            </a:solidFill>
          </p:spPr>
        </p:sp>
        <p:sp>
          <p:nvSpPr>
            <p:cNvPr name="Freeform 9" id="9"/>
            <p:cNvSpPr/>
            <p:nvPr/>
          </p:nvSpPr>
          <p:spPr>
            <a:xfrm flipH="false" flipV="false" rot="0">
              <a:off x="11430" y="16510"/>
              <a:ext cx="5809055" cy="2477872"/>
            </a:xfrm>
            <a:custGeom>
              <a:avLst/>
              <a:gdLst/>
              <a:ahLst/>
              <a:cxnLst/>
              <a:rect r="r" b="b" t="t" l="l"/>
              <a:pathLst>
                <a:path h="2477872" w="5809055">
                  <a:moveTo>
                    <a:pt x="5809055" y="2477872"/>
                  </a:moveTo>
                  <a:lnTo>
                    <a:pt x="0" y="2470252"/>
                  </a:lnTo>
                  <a:lnTo>
                    <a:pt x="0" y="876522"/>
                  </a:lnTo>
                  <a:lnTo>
                    <a:pt x="7620" y="20320"/>
                  </a:lnTo>
                  <a:lnTo>
                    <a:pt x="2916597" y="0"/>
                  </a:lnTo>
                  <a:lnTo>
                    <a:pt x="5787465" y="8890"/>
                  </a:lnTo>
                  <a:close/>
                </a:path>
              </a:pathLst>
            </a:custGeom>
            <a:solidFill>
              <a:srgbClr val="FFFFFF"/>
            </a:solidFill>
          </p:spPr>
        </p:sp>
        <p:sp>
          <p:nvSpPr>
            <p:cNvPr name="Freeform 10" id="10"/>
            <p:cNvSpPr/>
            <p:nvPr/>
          </p:nvSpPr>
          <p:spPr>
            <a:xfrm flipH="false" flipV="false" rot="0">
              <a:off x="-215" y="0"/>
              <a:ext cx="5833400" cy="2503836"/>
            </a:xfrm>
            <a:custGeom>
              <a:avLst/>
              <a:gdLst/>
              <a:ahLst/>
              <a:cxnLst/>
              <a:rect r="r" b="b" t="t" l="l"/>
              <a:pathLst>
                <a:path h="2503836" w="5833400">
                  <a:moveTo>
                    <a:pt x="5800380" y="21590"/>
                  </a:moveTo>
                  <a:cubicBezTo>
                    <a:pt x="5801650" y="34290"/>
                    <a:pt x="5801650" y="44450"/>
                    <a:pt x="5802920" y="55922"/>
                  </a:cubicBezTo>
                  <a:cubicBezTo>
                    <a:pt x="5805460" y="107173"/>
                    <a:pt x="5806730" y="160323"/>
                    <a:pt x="5809270" y="211575"/>
                  </a:cubicBezTo>
                  <a:cubicBezTo>
                    <a:pt x="5809270" y="285605"/>
                    <a:pt x="5821970" y="1745328"/>
                    <a:pt x="5828320" y="1819358"/>
                  </a:cubicBezTo>
                  <a:cubicBezTo>
                    <a:pt x="5834670" y="1931352"/>
                    <a:pt x="5830860" y="2045244"/>
                    <a:pt x="5830860" y="2157238"/>
                  </a:cubicBezTo>
                  <a:cubicBezTo>
                    <a:pt x="5830860" y="2255945"/>
                    <a:pt x="5832130" y="2347059"/>
                    <a:pt x="5833400" y="2443581"/>
                  </a:cubicBezTo>
                  <a:lnTo>
                    <a:pt x="5833400" y="2503272"/>
                  </a:lnTo>
                  <a:cubicBezTo>
                    <a:pt x="5810540" y="2503272"/>
                    <a:pt x="5790220" y="2504542"/>
                    <a:pt x="5769900" y="2503272"/>
                  </a:cubicBezTo>
                  <a:cubicBezTo>
                    <a:pt x="5481850" y="2498192"/>
                    <a:pt x="5181960" y="2504542"/>
                    <a:pt x="4886614" y="2499462"/>
                  </a:cubicBezTo>
                  <a:cubicBezTo>
                    <a:pt x="4709406" y="2495652"/>
                    <a:pt x="4536742" y="2498192"/>
                    <a:pt x="4359535" y="2495652"/>
                  </a:cubicBezTo>
                  <a:lnTo>
                    <a:pt x="4114170" y="2491842"/>
                  </a:lnTo>
                  <a:cubicBezTo>
                    <a:pt x="4064189" y="2491842"/>
                    <a:pt x="4018751" y="2493112"/>
                    <a:pt x="3968769" y="2493112"/>
                  </a:cubicBezTo>
                  <a:cubicBezTo>
                    <a:pt x="3841543" y="2491842"/>
                    <a:pt x="3491671" y="2493112"/>
                    <a:pt x="3364446" y="2491842"/>
                  </a:cubicBezTo>
                  <a:cubicBezTo>
                    <a:pt x="3273570" y="2490572"/>
                    <a:pt x="1456056" y="2499462"/>
                    <a:pt x="1365180" y="2498192"/>
                  </a:cubicBezTo>
                  <a:cubicBezTo>
                    <a:pt x="1342461" y="2498192"/>
                    <a:pt x="1315198" y="2499462"/>
                    <a:pt x="1292479" y="2499462"/>
                  </a:cubicBezTo>
                  <a:cubicBezTo>
                    <a:pt x="1237954" y="2499462"/>
                    <a:pt x="1187972" y="2500731"/>
                    <a:pt x="1133447" y="2500731"/>
                  </a:cubicBezTo>
                  <a:cubicBezTo>
                    <a:pt x="997133" y="2500731"/>
                    <a:pt x="865363" y="2499462"/>
                    <a:pt x="729050" y="2498192"/>
                  </a:cubicBezTo>
                  <a:cubicBezTo>
                    <a:pt x="647262" y="2496922"/>
                    <a:pt x="565473" y="2495652"/>
                    <a:pt x="488229" y="2494381"/>
                  </a:cubicBezTo>
                  <a:cubicBezTo>
                    <a:pt x="342828" y="2493112"/>
                    <a:pt x="197427" y="2491842"/>
                    <a:pt x="47482"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3832" y="30480"/>
                    <a:pt x="156533" y="29210"/>
                  </a:cubicBezTo>
                  <a:cubicBezTo>
                    <a:pt x="279215" y="25400"/>
                    <a:pt x="401897" y="22860"/>
                    <a:pt x="529123" y="20320"/>
                  </a:cubicBezTo>
                  <a:cubicBezTo>
                    <a:pt x="615455" y="17780"/>
                    <a:pt x="701787" y="16510"/>
                    <a:pt x="783575" y="13970"/>
                  </a:cubicBezTo>
                  <a:cubicBezTo>
                    <a:pt x="865363" y="11430"/>
                    <a:pt x="951695" y="8890"/>
                    <a:pt x="1033484" y="8890"/>
                  </a:cubicBezTo>
                  <a:cubicBezTo>
                    <a:pt x="1124359" y="7620"/>
                    <a:pt x="1215235" y="10160"/>
                    <a:pt x="1306111" y="8890"/>
                  </a:cubicBezTo>
                  <a:cubicBezTo>
                    <a:pt x="1419705" y="8890"/>
                    <a:pt x="3478040" y="6350"/>
                    <a:pt x="3591635" y="5080"/>
                  </a:cubicBezTo>
                  <a:cubicBezTo>
                    <a:pt x="3700686" y="3810"/>
                    <a:pt x="3809737" y="2540"/>
                    <a:pt x="3923331" y="2540"/>
                  </a:cubicBezTo>
                  <a:cubicBezTo>
                    <a:pt x="4109627" y="1270"/>
                    <a:pt x="4291378" y="0"/>
                    <a:pt x="4477673" y="0"/>
                  </a:cubicBezTo>
                  <a:cubicBezTo>
                    <a:pt x="4554918" y="0"/>
                    <a:pt x="4636706" y="2540"/>
                    <a:pt x="4713950" y="2540"/>
                  </a:cubicBezTo>
                  <a:cubicBezTo>
                    <a:pt x="4927508" y="3810"/>
                    <a:pt x="5145609" y="5080"/>
                    <a:pt x="5359168" y="7620"/>
                  </a:cubicBezTo>
                  <a:cubicBezTo>
                    <a:pt x="5472762" y="8890"/>
                    <a:pt x="5586357" y="12700"/>
                    <a:pt x="5699952" y="16510"/>
                  </a:cubicBezTo>
                  <a:lnTo>
                    <a:pt x="5769900" y="16510"/>
                  </a:lnTo>
                  <a:cubicBezTo>
                    <a:pt x="5781330" y="17780"/>
                    <a:pt x="5790220" y="20320"/>
                    <a:pt x="5800380" y="21590"/>
                  </a:cubicBezTo>
                  <a:close/>
                  <a:moveTo>
                    <a:pt x="5810540" y="2486762"/>
                  </a:moveTo>
                  <a:cubicBezTo>
                    <a:pt x="5811810" y="2470252"/>
                    <a:pt x="5813080" y="2457552"/>
                    <a:pt x="5813080" y="2444852"/>
                  </a:cubicBezTo>
                  <a:cubicBezTo>
                    <a:pt x="5811810" y="2337569"/>
                    <a:pt x="5810540" y="2236963"/>
                    <a:pt x="5810540" y="2128766"/>
                  </a:cubicBezTo>
                  <a:cubicBezTo>
                    <a:pt x="5810540" y="2079412"/>
                    <a:pt x="5813080" y="2030059"/>
                    <a:pt x="5811810" y="1980705"/>
                  </a:cubicBezTo>
                  <a:cubicBezTo>
                    <a:pt x="5811810" y="1935148"/>
                    <a:pt x="5810540" y="1887693"/>
                    <a:pt x="5809270" y="1842136"/>
                  </a:cubicBezTo>
                  <a:cubicBezTo>
                    <a:pt x="5804190" y="1771903"/>
                    <a:pt x="5792760" y="317875"/>
                    <a:pt x="5792760" y="247641"/>
                  </a:cubicBezTo>
                  <a:cubicBezTo>
                    <a:pt x="5790220" y="188796"/>
                    <a:pt x="5787680" y="128054"/>
                    <a:pt x="5785140" y="69209"/>
                  </a:cubicBezTo>
                  <a:cubicBezTo>
                    <a:pt x="5783870" y="44450"/>
                    <a:pt x="5782600" y="43180"/>
                    <a:pt x="5763565" y="41910"/>
                  </a:cubicBezTo>
                  <a:cubicBezTo>
                    <a:pt x="5749933" y="41910"/>
                    <a:pt x="5740846" y="41910"/>
                    <a:pt x="5727214" y="40640"/>
                  </a:cubicBezTo>
                  <a:cubicBezTo>
                    <a:pt x="5613620" y="36830"/>
                    <a:pt x="5495481" y="31750"/>
                    <a:pt x="5381887" y="30480"/>
                  </a:cubicBezTo>
                  <a:cubicBezTo>
                    <a:pt x="5104716" y="26670"/>
                    <a:pt x="4823001" y="25400"/>
                    <a:pt x="4545830" y="22860"/>
                  </a:cubicBezTo>
                  <a:lnTo>
                    <a:pt x="4218678" y="22860"/>
                  </a:lnTo>
                  <a:cubicBezTo>
                    <a:pt x="4073276" y="22860"/>
                    <a:pt x="3927875" y="22860"/>
                    <a:pt x="3787018" y="24130"/>
                  </a:cubicBezTo>
                  <a:cubicBezTo>
                    <a:pt x="3664336" y="25400"/>
                    <a:pt x="1596913" y="29210"/>
                    <a:pt x="1474231" y="29210"/>
                  </a:cubicBezTo>
                  <a:cubicBezTo>
                    <a:pt x="1274304" y="29210"/>
                    <a:pt x="1074377" y="26670"/>
                    <a:pt x="874451" y="33020"/>
                  </a:cubicBezTo>
                  <a:cubicBezTo>
                    <a:pt x="769944" y="36830"/>
                    <a:pt x="669981" y="36830"/>
                    <a:pt x="570017" y="38100"/>
                  </a:cubicBezTo>
                  <a:cubicBezTo>
                    <a:pt x="397353" y="41910"/>
                    <a:pt x="224690" y="45720"/>
                    <a:pt x="52026"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2920" y="2468982"/>
                    <a:pt x="156533" y="2470252"/>
                    <a:pt x="215602" y="2470252"/>
                  </a:cubicBezTo>
                  <a:cubicBezTo>
                    <a:pt x="301934" y="2470252"/>
                    <a:pt x="392810" y="2467712"/>
                    <a:pt x="479142" y="2470252"/>
                  </a:cubicBezTo>
                  <a:cubicBezTo>
                    <a:pt x="619999" y="2474062"/>
                    <a:pt x="760856" y="2476602"/>
                    <a:pt x="901714" y="2475332"/>
                  </a:cubicBezTo>
                  <a:cubicBezTo>
                    <a:pt x="992589" y="2474062"/>
                    <a:pt x="1078921" y="2476602"/>
                    <a:pt x="1169797" y="2476602"/>
                  </a:cubicBezTo>
                  <a:cubicBezTo>
                    <a:pt x="1301567" y="2476602"/>
                    <a:pt x="1433337" y="2475332"/>
                    <a:pt x="1565106" y="2476602"/>
                  </a:cubicBezTo>
                  <a:cubicBezTo>
                    <a:pt x="1760489" y="2477872"/>
                    <a:pt x="3905156" y="2467712"/>
                    <a:pt x="4105083" y="2470252"/>
                  </a:cubicBezTo>
                  <a:cubicBezTo>
                    <a:pt x="4191415" y="2471522"/>
                    <a:pt x="4277747" y="2472792"/>
                    <a:pt x="4359535" y="2472792"/>
                  </a:cubicBezTo>
                  <a:cubicBezTo>
                    <a:pt x="4509480" y="2475332"/>
                    <a:pt x="4654881" y="2471522"/>
                    <a:pt x="4804826" y="2475332"/>
                  </a:cubicBezTo>
                  <a:cubicBezTo>
                    <a:pt x="4927508" y="2477872"/>
                    <a:pt x="5050190" y="2477872"/>
                    <a:pt x="5172873" y="2480412"/>
                  </a:cubicBezTo>
                  <a:cubicBezTo>
                    <a:pt x="5354624" y="2484222"/>
                    <a:pt x="5536376" y="2486762"/>
                    <a:pt x="5718127" y="2488032"/>
                  </a:cubicBezTo>
                  <a:cubicBezTo>
                    <a:pt x="5772440" y="2488032"/>
                    <a:pt x="5790220" y="2486762"/>
                    <a:pt x="5810540" y="2486762"/>
                  </a:cubicBezTo>
                  <a:close/>
                </a:path>
              </a:pathLst>
            </a:custGeom>
            <a:solidFill>
              <a:srgbClr val="FAF3E2"/>
            </a:solidFill>
          </p:spPr>
        </p:sp>
      </p:grpSp>
      <p:sp>
        <p:nvSpPr>
          <p:cNvPr name="Freeform 11" id="11"/>
          <p:cNvSpPr/>
          <p:nvPr/>
        </p:nvSpPr>
        <p:spPr>
          <a:xfrm flipH="false" flipV="false" rot="657987">
            <a:off x="828425" y="185647"/>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4103520">
            <a:off x="15808570" y="-189423"/>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634694" y="3239676"/>
            <a:ext cx="10098947" cy="3394965"/>
          </a:xfrm>
          <a:custGeom>
            <a:avLst/>
            <a:gdLst/>
            <a:ahLst/>
            <a:cxnLst/>
            <a:rect r="r" b="b" t="t" l="l"/>
            <a:pathLst>
              <a:path h="3394965" w="10098947">
                <a:moveTo>
                  <a:pt x="0" y="0"/>
                </a:moveTo>
                <a:lnTo>
                  <a:pt x="10098947" y="0"/>
                </a:lnTo>
                <a:lnTo>
                  <a:pt x="10098947" y="3394965"/>
                </a:lnTo>
                <a:lnTo>
                  <a:pt x="0" y="3394965"/>
                </a:lnTo>
                <a:lnTo>
                  <a:pt x="0" y="0"/>
                </a:lnTo>
                <a:close/>
              </a:path>
            </a:pathLst>
          </a:custGeom>
          <a:blipFill>
            <a:blip r:embed="rId7"/>
            <a:stretch>
              <a:fillRect l="0" t="0" r="0" b="0"/>
            </a:stretch>
          </a:blipFill>
        </p:spPr>
      </p:sp>
      <p:sp>
        <p:nvSpPr>
          <p:cNvPr name="Freeform 14" id="14"/>
          <p:cNvSpPr/>
          <p:nvPr/>
        </p:nvSpPr>
        <p:spPr>
          <a:xfrm flipH="false" flipV="false" rot="0">
            <a:off x="6131328" y="3239676"/>
            <a:ext cx="5418454" cy="3394965"/>
          </a:xfrm>
          <a:custGeom>
            <a:avLst/>
            <a:gdLst/>
            <a:ahLst/>
            <a:cxnLst/>
            <a:rect r="r" b="b" t="t" l="l"/>
            <a:pathLst>
              <a:path h="3394965" w="5418454">
                <a:moveTo>
                  <a:pt x="0" y="0"/>
                </a:moveTo>
                <a:lnTo>
                  <a:pt x="5418454" y="0"/>
                </a:lnTo>
                <a:lnTo>
                  <a:pt x="5418454" y="3394965"/>
                </a:lnTo>
                <a:lnTo>
                  <a:pt x="0" y="3394965"/>
                </a:lnTo>
                <a:lnTo>
                  <a:pt x="0" y="0"/>
                </a:lnTo>
                <a:close/>
              </a:path>
            </a:pathLst>
          </a:custGeom>
          <a:blipFill>
            <a:blip r:embed="rId8"/>
            <a:stretch>
              <a:fillRect l="0" t="0" r="0" b="0"/>
            </a:stretch>
          </a:blipFill>
        </p:spPr>
      </p:sp>
      <p:sp>
        <p:nvSpPr>
          <p:cNvPr name="Freeform 15" id="15"/>
          <p:cNvSpPr/>
          <p:nvPr/>
        </p:nvSpPr>
        <p:spPr>
          <a:xfrm flipH="false" flipV="false" rot="0">
            <a:off x="634694" y="6791576"/>
            <a:ext cx="5012164" cy="2840226"/>
          </a:xfrm>
          <a:custGeom>
            <a:avLst/>
            <a:gdLst/>
            <a:ahLst/>
            <a:cxnLst/>
            <a:rect r="r" b="b" t="t" l="l"/>
            <a:pathLst>
              <a:path h="2840226" w="5012164">
                <a:moveTo>
                  <a:pt x="0" y="0"/>
                </a:moveTo>
                <a:lnTo>
                  <a:pt x="5012163" y="0"/>
                </a:lnTo>
                <a:lnTo>
                  <a:pt x="5012163" y="2840226"/>
                </a:lnTo>
                <a:lnTo>
                  <a:pt x="0" y="2840226"/>
                </a:lnTo>
                <a:lnTo>
                  <a:pt x="0" y="0"/>
                </a:lnTo>
                <a:close/>
              </a:path>
            </a:pathLst>
          </a:custGeom>
          <a:blipFill>
            <a:blip r:embed="rId9"/>
            <a:stretch>
              <a:fillRect l="0" t="0" r="0" b="0"/>
            </a:stretch>
          </a:blipFill>
        </p:spPr>
      </p:sp>
      <p:sp>
        <p:nvSpPr>
          <p:cNvPr name="TextBox 16" id="16"/>
          <p:cNvSpPr txBox="true"/>
          <p:nvPr/>
        </p:nvSpPr>
        <p:spPr>
          <a:xfrm rot="0">
            <a:off x="12227514" y="3057776"/>
            <a:ext cx="4788607" cy="128587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Circuit court ou long ?</a:t>
            </a:r>
          </a:p>
        </p:txBody>
      </p:sp>
      <p:sp>
        <p:nvSpPr>
          <p:cNvPr name="TextBox 17" id="17"/>
          <p:cNvSpPr txBox="true"/>
          <p:nvPr/>
        </p:nvSpPr>
        <p:spPr>
          <a:xfrm rot="0">
            <a:off x="8045846" y="412839"/>
            <a:ext cx="4181669"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Doc 5</a:t>
            </a:r>
          </a:p>
        </p:txBody>
      </p:sp>
      <p:sp>
        <p:nvSpPr>
          <p:cNvPr name="TextBox 18" id="18"/>
          <p:cNvSpPr txBox="true"/>
          <p:nvPr/>
        </p:nvSpPr>
        <p:spPr>
          <a:xfrm rot="0">
            <a:off x="634694" y="2625631"/>
            <a:ext cx="6403697" cy="6140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cueillette à la ferme</a:t>
            </a:r>
          </a:p>
        </p:txBody>
      </p:sp>
      <p:sp>
        <p:nvSpPr>
          <p:cNvPr name="TextBox 19" id="19"/>
          <p:cNvSpPr txBox="true"/>
          <p:nvPr/>
        </p:nvSpPr>
        <p:spPr>
          <a:xfrm rot="0">
            <a:off x="6131328" y="2625631"/>
            <a:ext cx="6403697" cy="6140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magasin de producteur</a:t>
            </a:r>
          </a:p>
        </p:txBody>
      </p:sp>
      <p:sp>
        <p:nvSpPr>
          <p:cNvPr name="TextBox 20" id="20"/>
          <p:cNvSpPr txBox="true"/>
          <p:nvPr/>
        </p:nvSpPr>
        <p:spPr>
          <a:xfrm rot="0">
            <a:off x="5802947" y="8956040"/>
            <a:ext cx="8142010" cy="614045"/>
          </a:xfrm>
          <a:prstGeom prst="rect">
            <a:avLst/>
          </a:prstGeom>
        </p:spPr>
        <p:txBody>
          <a:bodyPr anchor="t" rtlCol="false" tIns="0" lIns="0" bIns="0" rIns="0">
            <a:spAutoFit/>
          </a:bodyPr>
          <a:lstStyle/>
          <a:p>
            <a:pPr algn="l">
              <a:lnSpc>
                <a:spcPts val="4509"/>
              </a:lnSpc>
            </a:pPr>
            <a:r>
              <a:rPr lang="en-US" sz="4099">
                <a:solidFill>
                  <a:srgbClr val="404040"/>
                </a:solidFill>
                <a:latin typeface="Bubblebody Neue"/>
                <a:ea typeface="Bubblebody Neue"/>
                <a:cs typeface="Bubblebody Neue"/>
                <a:sym typeface="Bubblebody Neue"/>
              </a:rPr>
              <a:t>usine de conserve de légumes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355768" y="1114505"/>
            <a:ext cx="8662112" cy="2260867"/>
            <a:chOff x="0" y="0"/>
            <a:chExt cx="2363330" cy="616844"/>
          </a:xfrm>
        </p:grpSpPr>
        <p:sp>
          <p:nvSpPr>
            <p:cNvPr name="Freeform 4" id="4"/>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5" id="5"/>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FFFFF"/>
            </a:solidFill>
          </p:spPr>
        </p:sp>
        <p:sp>
          <p:nvSpPr>
            <p:cNvPr name="Freeform 6" id="6"/>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7" id="7"/>
          <p:cNvGrpSpPr/>
          <p:nvPr/>
        </p:nvGrpSpPr>
        <p:grpSpPr>
          <a:xfrm rot="0">
            <a:off x="9638118" y="1525201"/>
            <a:ext cx="7313555" cy="7449952"/>
            <a:chOff x="0" y="0"/>
            <a:chExt cx="2497147" cy="2543719"/>
          </a:xfrm>
        </p:grpSpPr>
        <p:sp>
          <p:nvSpPr>
            <p:cNvPr name="Freeform 8" id="8"/>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9" id="9"/>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FFFFF"/>
            </a:solidFill>
          </p:spPr>
        </p:sp>
        <p:sp>
          <p:nvSpPr>
            <p:cNvPr name="Freeform 10" id="10"/>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BDB90"/>
            </a:solidFill>
          </p:spPr>
        </p:sp>
      </p:grpSp>
      <p:sp>
        <p:nvSpPr>
          <p:cNvPr name="Freeform 11" id="11"/>
          <p:cNvSpPr/>
          <p:nvPr/>
        </p:nvSpPr>
        <p:spPr>
          <a:xfrm flipH="false" flipV="false" rot="0">
            <a:off x="10369543" y="2749543"/>
            <a:ext cx="5407039" cy="5407039"/>
          </a:xfrm>
          <a:custGeom>
            <a:avLst/>
            <a:gdLst/>
            <a:ahLst/>
            <a:cxnLst/>
            <a:rect r="r" b="b" t="t" l="l"/>
            <a:pathLst>
              <a:path h="5407039" w="5407039">
                <a:moveTo>
                  <a:pt x="0" y="0"/>
                </a:moveTo>
                <a:lnTo>
                  <a:pt x="5407039" y="0"/>
                </a:lnTo>
                <a:lnTo>
                  <a:pt x="5407039" y="5407039"/>
                </a:lnTo>
                <a:lnTo>
                  <a:pt x="0" y="5407039"/>
                </a:lnTo>
                <a:lnTo>
                  <a:pt x="0" y="0"/>
                </a:lnTo>
                <a:close/>
              </a:path>
            </a:pathLst>
          </a:custGeom>
          <a:blipFill>
            <a:blip r:embed="rId3"/>
            <a:stretch>
              <a:fillRect l="0" t="0" r="0" b="0"/>
            </a:stretch>
          </a:blipFill>
        </p:spPr>
      </p:sp>
      <p:sp>
        <p:nvSpPr>
          <p:cNvPr name="TextBox 12" id="12"/>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1800AD"/>
                </a:solidFill>
                <a:latin typeface="Brasika"/>
                <a:ea typeface="Brasika"/>
                <a:cs typeface="Brasika"/>
                <a:sym typeface="Brasika"/>
              </a:rPr>
              <a:t>Géographie en image</a:t>
            </a:r>
          </a:p>
        </p:txBody>
      </p:sp>
      <p:sp>
        <p:nvSpPr>
          <p:cNvPr name="TextBox 13" id="13"/>
          <p:cNvSpPr txBox="true"/>
          <p:nvPr/>
        </p:nvSpPr>
        <p:spPr>
          <a:xfrm rot="0">
            <a:off x="9950362" y="1525201"/>
            <a:ext cx="14002621" cy="854076"/>
          </a:xfrm>
          <a:prstGeom prst="rect">
            <a:avLst/>
          </a:prstGeom>
        </p:spPr>
        <p:txBody>
          <a:bodyPr anchor="t" rtlCol="false" tIns="0" lIns="0" bIns="0" rIns="0">
            <a:spAutoFit/>
          </a:bodyPr>
          <a:lstStyle/>
          <a:p>
            <a:pPr algn="l">
              <a:lnSpc>
                <a:spcPts val="2200"/>
              </a:lnSpc>
            </a:pPr>
          </a:p>
          <a:p>
            <a:pPr algn="l">
              <a:lnSpc>
                <a:spcPts val="2200"/>
              </a:lnSpc>
            </a:pPr>
          </a:p>
          <a:p>
            <a:pPr algn="l">
              <a:lnSpc>
                <a:spcPts val="2200"/>
              </a:lnSpc>
            </a:pPr>
            <a:r>
              <a:rPr lang="en-US" sz="2000" u="sng">
                <a:solidFill>
                  <a:srgbClr val="404040"/>
                </a:solidFill>
                <a:latin typeface="Bubblebody Neue"/>
                <a:ea typeface="Bubblebody Neue"/>
                <a:cs typeface="Bubblebody Neue"/>
                <a:sym typeface="Bubblebody Neue"/>
                <a:hlinkClick r:id="rId4" tooltip="https://ladigitale.dev/digiview/#/v/69fb7f82241df"/>
              </a:rPr>
              <a:t>https://ladigitale.dev/digiview/#/v/69fb7f82241df</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81364" cy="10500354"/>
          </a:xfrm>
          <a:custGeom>
            <a:avLst/>
            <a:gdLst/>
            <a:ahLst/>
            <a:cxnLst/>
            <a:rect r="r" b="b" t="t" l="l"/>
            <a:pathLst>
              <a:path h="10500354" w="18381364">
                <a:moveTo>
                  <a:pt x="0" y="0"/>
                </a:moveTo>
                <a:lnTo>
                  <a:pt x="18381364" y="0"/>
                </a:lnTo>
                <a:lnTo>
                  <a:pt x="18381364" y="10500354"/>
                </a:lnTo>
                <a:lnTo>
                  <a:pt x="0" y="10500354"/>
                </a:lnTo>
                <a:lnTo>
                  <a:pt x="0" y="0"/>
                </a:lnTo>
                <a:close/>
              </a:path>
            </a:pathLst>
          </a:custGeom>
          <a:blipFill>
            <a:blip r:embed="rId2"/>
            <a:stretch>
              <a:fillRect l="0" t="0" r="0" b="0"/>
            </a:stretch>
          </a:blipFill>
        </p:spPr>
      </p:sp>
      <p:grpSp>
        <p:nvGrpSpPr>
          <p:cNvPr name="Group 3" id="3"/>
          <p:cNvGrpSpPr/>
          <p:nvPr/>
        </p:nvGrpSpPr>
        <p:grpSpPr>
          <a:xfrm rot="0">
            <a:off x="1028700" y="125404"/>
            <a:ext cx="16230600" cy="1806592"/>
            <a:chOff x="0" y="0"/>
            <a:chExt cx="5541791" cy="616844"/>
          </a:xfrm>
        </p:grpSpPr>
        <p:sp>
          <p:nvSpPr>
            <p:cNvPr name="Freeform 4" id="4"/>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5" id="5"/>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FFFFF"/>
            </a:solidFill>
          </p:spPr>
        </p:sp>
        <p:sp>
          <p:nvSpPr>
            <p:cNvPr name="Freeform 6" id="6"/>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7" id="7"/>
          <p:cNvGrpSpPr/>
          <p:nvPr/>
        </p:nvGrpSpPr>
        <p:grpSpPr>
          <a:xfrm rot="0">
            <a:off x="1048626" y="2079685"/>
            <a:ext cx="16230600" cy="7931920"/>
            <a:chOff x="0" y="0"/>
            <a:chExt cx="5541791" cy="2708282"/>
          </a:xfrm>
        </p:grpSpPr>
        <p:sp>
          <p:nvSpPr>
            <p:cNvPr name="Freeform 8" id="8"/>
            <p:cNvSpPr/>
            <p:nvPr/>
          </p:nvSpPr>
          <p:spPr>
            <a:xfrm flipH="false" flipV="false" rot="0">
              <a:off x="40067" y="45156"/>
              <a:ext cx="5501724" cy="2662421"/>
            </a:xfrm>
            <a:custGeom>
              <a:avLst/>
              <a:gdLst/>
              <a:ahLst/>
              <a:cxnLst/>
              <a:rect r="r" b="b" t="t" l="l"/>
              <a:pathLst>
                <a:path h="2662421" w="5501724">
                  <a:moveTo>
                    <a:pt x="573" y="2632646"/>
                  </a:moveTo>
                  <a:cubicBezTo>
                    <a:pt x="-1967" y="2641536"/>
                    <a:pt x="3113" y="2647886"/>
                    <a:pt x="32675" y="2649156"/>
                  </a:cubicBezTo>
                  <a:cubicBezTo>
                    <a:pt x="66941" y="2650426"/>
                    <a:pt x="96923" y="2650426"/>
                    <a:pt x="131189" y="2650426"/>
                  </a:cubicBezTo>
                  <a:cubicBezTo>
                    <a:pt x="268252" y="2651696"/>
                    <a:pt x="405315" y="2651696"/>
                    <a:pt x="546661" y="2652966"/>
                  </a:cubicBezTo>
                  <a:cubicBezTo>
                    <a:pt x="623759" y="2654236"/>
                    <a:pt x="700856" y="2655506"/>
                    <a:pt x="773671" y="2656776"/>
                  </a:cubicBezTo>
                  <a:cubicBezTo>
                    <a:pt x="902168" y="2658046"/>
                    <a:pt x="1026381" y="2658046"/>
                    <a:pt x="1154877" y="2659316"/>
                  </a:cubicBezTo>
                  <a:cubicBezTo>
                    <a:pt x="1206276" y="2659316"/>
                    <a:pt x="1253391" y="2659316"/>
                    <a:pt x="1304790" y="2658046"/>
                  </a:cubicBezTo>
                  <a:cubicBezTo>
                    <a:pt x="1326206" y="2658046"/>
                    <a:pt x="1351905" y="2656776"/>
                    <a:pt x="1373321" y="2656776"/>
                  </a:cubicBezTo>
                  <a:cubicBezTo>
                    <a:pt x="1458986" y="2658046"/>
                    <a:pt x="3172272" y="2649156"/>
                    <a:pt x="3257936" y="2650426"/>
                  </a:cubicBezTo>
                  <a:cubicBezTo>
                    <a:pt x="3377866" y="2651696"/>
                    <a:pt x="3707674" y="2651696"/>
                    <a:pt x="3827603" y="2651696"/>
                  </a:cubicBezTo>
                  <a:cubicBezTo>
                    <a:pt x="3874719" y="2651696"/>
                    <a:pt x="3917551" y="2650426"/>
                    <a:pt x="3964666" y="2650426"/>
                  </a:cubicBezTo>
                  <a:lnTo>
                    <a:pt x="4195960" y="2654236"/>
                  </a:lnTo>
                  <a:cubicBezTo>
                    <a:pt x="4363005" y="2656776"/>
                    <a:pt x="4525767" y="2654236"/>
                    <a:pt x="4692813" y="2658046"/>
                  </a:cubicBezTo>
                  <a:cubicBezTo>
                    <a:pt x="4971222" y="2663126"/>
                    <a:pt x="5253914" y="2656776"/>
                    <a:pt x="5438225" y="2661856"/>
                  </a:cubicBezTo>
                  <a:cubicBezTo>
                    <a:pt x="5458545" y="2663126"/>
                    <a:pt x="5478864" y="2661856"/>
                    <a:pt x="5501725" y="2661856"/>
                  </a:cubicBezTo>
                  <a:lnTo>
                    <a:pt x="5501725" y="2602166"/>
                  </a:lnTo>
                  <a:cubicBezTo>
                    <a:pt x="5500455" y="2515481"/>
                    <a:pt x="5499184" y="2417668"/>
                    <a:pt x="5499184" y="2313741"/>
                  </a:cubicBezTo>
                  <a:cubicBezTo>
                    <a:pt x="5499184" y="2193513"/>
                    <a:pt x="5502995" y="2071246"/>
                    <a:pt x="5496645" y="1951018"/>
                  </a:cubicBezTo>
                  <a:cubicBezTo>
                    <a:pt x="5489025" y="1871545"/>
                    <a:pt x="5477595" y="304497"/>
                    <a:pt x="5477595" y="225024"/>
                  </a:cubicBezTo>
                  <a:cubicBezTo>
                    <a:pt x="5475055" y="170004"/>
                    <a:pt x="5473784" y="112946"/>
                    <a:pt x="5471245" y="57926"/>
                  </a:cubicBezTo>
                  <a:cubicBezTo>
                    <a:pt x="5471245" y="41624"/>
                    <a:pt x="5469975" y="25322"/>
                    <a:pt x="5468705" y="5644"/>
                  </a:cubicBezTo>
                  <a:cubicBezTo>
                    <a:pt x="5458545" y="3104"/>
                    <a:pt x="5449655" y="1834"/>
                    <a:pt x="5439495" y="564"/>
                  </a:cubicBezTo>
                  <a:cubicBezTo>
                    <a:pt x="5431875" y="-706"/>
                    <a:pt x="5424255" y="564"/>
                    <a:pt x="5417905" y="564"/>
                  </a:cubicBezTo>
                  <a:lnTo>
                    <a:pt x="11259" y="5644"/>
                  </a:lnTo>
                  <a:lnTo>
                    <a:pt x="573" y="2632646"/>
                  </a:lnTo>
                  <a:close/>
                </a:path>
              </a:pathLst>
            </a:custGeom>
            <a:solidFill>
              <a:srgbClr val="2E2C2B"/>
            </a:solidFill>
          </p:spPr>
        </p:sp>
        <p:sp>
          <p:nvSpPr>
            <p:cNvPr name="Freeform 9" id="9"/>
            <p:cNvSpPr/>
            <p:nvPr/>
          </p:nvSpPr>
          <p:spPr>
            <a:xfrm flipH="false" flipV="false" rot="0">
              <a:off x="11430" y="16510"/>
              <a:ext cx="5480832" cy="2653672"/>
            </a:xfrm>
            <a:custGeom>
              <a:avLst/>
              <a:gdLst/>
              <a:ahLst/>
              <a:cxnLst/>
              <a:rect r="r" b="b" t="t" l="l"/>
              <a:pathLst>
                <a:path h="2653672" w="5480832">
                  <a:moveTo>
                    <a:pt x="5480832" y="2653672"/>
                  </a:moveTo>
                  <a:lnTo>
                    <a:pt x="0" y="2646052"/>
                  </a:lnTo>
                  <a:lnTo>
                    <a:pt x="0" y="938361"/>
                  </a:lnTo>
                  <a:lnTo>
                    <a:pt x="7620" y="20320"/>
                  </a:lnTo>
                  <a:lnTo>
                    <a:pt x="2751171" y="0"/>
                  </a:lnTo>
                  <a:lnTo>
                    <a:pt x="5459242" y="8890"/>
                  </a:lnTo>
                  <a:close/>
                </a:path>
              </a:pathLst>
            </a:custGeom>
            <a:solidFill>
              <a:srgbClr val="FFFFFF"/>
            </a:solidFill>
          </p:spPr>
        </p:sp>
        <p:sp>
          <p:nvSpPr>
            <p:cNvPr name="Freeform 10" id="10"/>
            <p:cNvSpPr/>
            <p:nvPr/>
          </p:nvSpPr>
          <p:spPr>
            <a:xfrm flipH="false" flipV="false" rot="0">
              <a:off x="-215" y="0"/>
              <a:ext cx="5505176" cy="2679637"/>
            </a:xfrm>
            <a:custGeom>
              <a:avLst/>
              <a:gdLst/>
              <a:ahLst/>
              <a:cxnLst/>
              <a:rect r="r" b="b" t="t" l="l"/>
              <a:pathLst>
                <a:path h="2679637" w="5505176">
                  <a:moveTo>
                    <a:pt x="5472157" y="21590"/>
                  </a:moveTo>
                  <a:cubicBezTo>
                    <a:pt x="5473427" y="34290"/>
                    <a:pt x="5473427" y="44450"/>
                    <a:pt x="5474696" y="56213"/>
                  </a:cubicBezTo>
                  <a:cubicBezTo>
                    <a:pt x="5477237" y="111233"/>
                    <a:pt x="5478507" y="168291"/>
                    <a:pt x="5481046" y="223311"/>
                  </a:cubicBezTo>
                  <a:cubicBezTo>
                    <a:pt x="5481046" y="302784"/>
                    <a:pt x="5493746" y="1869832"/>
                    <a:pt x="5500096" y="1949305"/>
                  </a:cubicBezTo>
                  <a:cubicBezTo>
                    <a:pt x="5506446" y="2069534"/>
                    <a:pt x="5502637" y="2191800"/>
                    <a:pt x="5502637" y="2312028"/>
                  </a:cubicBezTo>
                  <a:cubicBezTo>
                    <a:pt x="5502637" y="2417993"/>
                    <a:pt x="5503907" y="2515806"/>
                    <a:pt x="5505177" y="2619382"/>
                  </a:cubicBezTo>
                  <a:lnTo>
                    <a:pt x="5505177" y="2679072"/>
                  </a:lnTo>
                  <a:cubicBezTo>
                    <a:pt x="5482316" y="2679072"/>
                    <a:pt x="5461996" y="2680342"/>
                    <a:pt x="5441677" y="2679072"/>
                  </a:cubicBezTo>
                  <a:cubicBezTo>
                    <a:pt x="5169983" y="2673992"/>
                    <a:pt x="4887291" y="2680342"/>
                    <a:pt x="4608882" y="2675262"/>
                  </a:cubicBezTo>
                  <a:cubicBezTo>
                    <a:pt x="4441836" y="2671452"/>
                    <a:pt x="4279074" y="2673992"/>
                    <a:pt x="4112029" y="2671452"/>
                  </a:cubicBezTo>
                  <a:lnTo>
                    <a:pt x="3880735" y="2667642"/>
                  </a:lnTo>
                  <a:cubicBezTo>
                    <a:pt x="3833620" y="2667642"/>
                    <a:pt x="3790788" y="2668912"/>
                    <a:pt x="3743672" y="2668912"/>
                  </a:cubicBezTo>
                  <a:cubicBezTo>
                    <a:pt x="3623742" y="2667642"/>
                    <a:pt x="3293934" y="2668912"/>
                    <a:pt x="3174005" y="2667642"/>
                  </a:cubicBezTo>
                  <a:cubicBezTo>
                    <a:pt x="3088340" y="2666372"/>
                    <a:pt x="1375054" y="2675262"/>
                    <a:pt x="1289390" y="2673992"/>
                  </a:cubicBezTo>
                  <a:cubicBezTo>
                    <a:pt x="1267974" y="2673992"/>
                    <a:pt x="1242275" y="2675262"/>
                    <a:pt x="1220859" y="2675262"/>
                  </a:cubicBezTo>
                  <a:cubicBezTo>
                    <a:pt x="1169460" y="2675262"/>
                    <a:pt x="1122345" y="2676532"/>
                    <a:pt x="1070946" y="2676532"/>
                  </a:cubicBezTo>
                  <a:cubicBezTo>
                    <a:pt x="942450" y="2676532"/>
                    <a:pt x="818236" y="2675262"/>
                    <a:pt x="689740" y="2673992"/>
                  </a:cubicBezTo>
                  <a:cubicBezTo>
                    <a:pt x="612642" y="2672722"/>
                    <a:pt x="535544" y="2671452"/>
                    <a:pt x="462730" y="2670182"/>
                  </a:cubicBezTo>
                  <a:cubicBezTo>
                    <a:pt x="325667" y="2668912"/>
                    <a:pt x="188604" y="2667642"/>
                    <a:pt x="47258" y="2667642"/>
                  </a:cubicBezTo>
                  <a:cubicBezTo>
                    <a:pt x="34505" y="2667642"/>
                    <a:pt x="25615" y="2667642"/>
                    <a:pt x="15455" y="2666372"/>
                  </a:cubicBezTo>
                  <a:cubicBezTo>
                    <a:pt x="6565" y="2665102"/>
                    <a:pt x="1485" y="2658752"/>
                    <a:pt x="4025" y="2649862"/>
                  </a:cubicBezTo>
                  <a:cubicBezTo>
                    <a:pt x="12915" y="2617695"/>
                    <a:pt x="9105" y="2566750"/>
                    <a:pt x="7835" y="2513768"/>
                  </a:cubicBezTo>
                  <a:cubicBezTo>
                    <a:pt x="6565" y="2405766"/>
                    <a:pt x="2755" y="2299802"/>
                    <a:pt x="4025" y="2191800"/>
                  </a:cubicBezTo>
                  <a:cubicBezTo>
                    <a:pt x="1485" y="2057307"/>
                    <a:pt x="-3595" y="392446"/>
                    <a:pt x="4025" y="255915"/>
                  </a:cubicBezTo>
                  <a:cubicBezTo>
                    <a:pt x="5295" y="229424"/>
                    <a:pt x="4025" y="200895"/>
                    <a:pt x="5295" y="174404"/>
                  </a:cubicBezTo>
                  <a:cubicBezTo>
                    <a:pt x="6565" y="131611"/>
                    <a:pt x="9105" y="84742"/>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662562"/>
                  </a:moveTo>
                  <a:cubicBezTo>
                    <a:pt x="5483587" y="2646052"/>
                    <a:pt x="5484857" y="2633352"/>
                    <a:pt x="5484857" y="2620652"/>
                  </a:cubicBezTo>
                  <a:cubicBezTo>
                    <a:pt x="5483587" y="2505617"/>
                    <a:pt x="5482316" y="2397615"/>
                    <a:pt x="5482316" y="2281462"/>
                  </a:cubicBezTo>
                  <a:cubicBezTo>
                    <a:pt x="5482316" y="2228480"/>
                    <a:pt x="5484857" y="2175498"/>
                    <a:pt x="5483587" y="2122516"/>
                  </a:cubicBezTo>
                  <a:cubicBezTo>
                    <a:pt x="5483587" y="2073609"/>
                    <a:pt x="5482316" y="2022665"/>
                    <a:pt x="5481046" y="1973758"/>
                  </a:cubicBezTo>
                  <a:cubicBezTo>
                    <a:pt x="5475966" y="1898361"/>
                    <a:pt x="5464537" y="337426"/>
                    <a:pt x="5464537" y="262028"/>
                  </a:cubicBezTo>
                  <a:cubicBezTo>
                    <a:pt x="5461996" y="198857"/>
                    <a:pt x="5459457" y="133649"/>
                    <a:pt x="5456916" y="7047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176"/>
                    <a:pt x="29425" y="78629"/>
                  </a:cubicBezTo>
                  <a:cubicBezTo>
                    <a:pt x="28155" y="115309"/>
                    <a:pt x="28155" y="151989"/>
                    <a:pt x="26885" y="188669"/>
                  </a:cubicBezTo>
                  <a:cubicBezTo>
                    <a:pt x="25615" y="249802"/>
                    <a:pt x="23075" y="308897"/>
                    <a:pt x="21805" y="370030"/>
                  </a:cubicBezTo>
                  <a:cubicBezTo>
                    <a:pt x="16725" y="435239"/>
                    <a:pt x="23075" y="2028778"/>
                    <a:pt x="25615" y="2093987"/>
                  </a:cubicBezTo>
                  <a:cubicBezTo>
                    <a:pt x="25615" y="2163271"/>
                    <a:pt x="25615" y="2234593"/>
                    <a:pt x="26885" y="2303878"/>
                  </a:cubicBezTo>
                  <a:cubicBezTo>
                    <a:pt x="26885" y="2354822"/>
                    <a:pt x="29425" y="2405766"/>
                    <a:pt x="29425" y="2456711"/>
                  </a:cubicBezTo>
                  <a:cubicBezTo>
                    <a:pt x="29425" y="2511731"/>
                    <a:pt x="29425" y="2566750"/>
                    <a:pt x="28155" y="2620652"/>
                  </a:cubicBezTo>
                  <a:lnTo>
                    <a:pt x="28155" y="2630812"/>
                  </a:lnTo>
                  <a:cubicBezTo>
                    <a:pt x="28155" y="2640972"/>
                    <a:pt x="31965" y="2644782"/>
                    <a:pt x="40855" y="2644782"/>
                  </a:cubicBezTo>
                  <a:cubicBezTo>
                    <a:pt x="90090" y="2644782"/>
                    <a:pt x="150055" y="2646052"/>
                    <a:pt x="205737" y="2646052"/>
                  </a:cubicBezTo>
                  <a:cubicBezTo>
                    <a:pt x="287118" y="2646052"/>
                    <a:pt x="372782" y="2643512"/>
                    <a:pt x="454163" y="2646052"/>
                  </a:cubicBezTo>
                  <a:cubicBezTo>
                    <a:pt x="586943" y="2649862"/>
                    <a:pt x="719722" y="2652402"/>
                    <a:pt x="852502" y="2651132"/>
                  </a:cubicBezTo>
                  <a:cubicBezTo>
                    <a:pt x="938166" y="2649862"/>
                    <a:pt x="1019548" y="2652402"/>
                    <a:pt x="1105212" y="2652402"/>
                  </a:cubicBezTo>
                  <a:cubicBezTo>
                    <a:pt x="1229425" y="2652402"/>
                    <a:pt x="1353638" y="2651132"/>
                    <a:pt x="1477852" y="2652402"/>
                  </a:cubicBezTo>
                  <a:cubicBezTo>
                    <a:pt x="1662030" y="2653672"/>
                    <a:pt x="3683707" y="2643512"/>
                    <a:pt x="3872169" y="2646052"/>
                  </a:cubicBezTo>
                  <a:cubicBezTo>
                    <a:pt x="3953550" y="2647322"/>
                    <a:pt x="4034931" y="2648592"/>
                    <a:pt x="4112029" y="2648592"/>
                  </a:cubicBezTo>
                  <a:cubicBezTo>
                    <a:pt x="4253375" y="2651132"/>
                    <a:pt x="4390438" y="2647322"/>
                    <a:pt x="4531784" y="2651132"/>
                  </a:cubicBezTo>
                  <a:cubicBezTo>
                    <a:pt x="4647431" y="2653672"/>
                    <a:pt x="4763077" y="2653672"/>
                    <a:pt x="4878724" y="2656212"/>
                  </a:cubicBezTo>
                  <a:cubicBezTo>
                    <a:pt x="5050053" y="2660022"/>
                    <a:pt x="5221382" y="2662562"/>
                    <a:pt x="5392710" y="2663832"/>
                  </a:cubicBezTo>
                  <a:cubicBezTo>
                    <a:pt x="5444216" y="2663832"/>
                    <a:pt x="5461996" y="2662562"/>
                    <a:pt x="5482316" y="2662562"/>
                  </a:cubicBezTo>
                  <a:close/>
                </a:path>
              </a:pathLst>
            </a:custGeom>
            <a:solidFill>
              <a:srgbClr val="FAF3E2"/>
            </a:solidFill>
          </p:spPr>
        </p:sp>
      </p:grpSp>
      <p:sp>
        <p:nvSpPr>
          <p:cNvPr name="TextBox 11" id="11"/>
          <p:cNvSpPr txBox="true"/>
          <p:nvPr/>
        </p:nvSpPr>
        <p:spPr>
          <a:xfrm rot="0">
            <a:off x="1381167" y="2381150"/>
            <a:ext cx="15619030" cy="8267065"/>
          </a:xfrm>
          <a:prstGeom prst="rect">
            <a:avLst/>
          </a:prstGeom>
        </p:spPr>
        <p:txBody>
          <a:bodyPr anchor="t" rtlCol="false" tIns="0" lIns="0" bIns="0" rIns="0">
            <a:spAutoFit/>
          </a:bodyPr>
          <a:lstStyle/>
          <a:p>
            <a:pPr algn="l">
              <a:lnSpc>
                <a:spcPts val="4070"/>
              </a:lnSpc>
            </a:pPr>
            <a:r>
              <a:rPr lang="en-US" sz="3700">
                <a:solidFill>
                  <a:srgbClr val="404040"/>
                </a:solidFill>
                <a:latin typeface="Bubblebody Neue"/>
                <a:ea typeface="Bubblebody Neue"/>
                <a:cs typeface="Bubblebody Neue"/>
                <a:sym typeface="Bubblebody Neue"/>
              </a:rPr>
              <a:t>Les Français consomment des aliments chaque jour. Certains sont produits localement mais d’autres parcourent des milliers de kilomètres. </a:t>
            </a:r>
          </a:p>
          <a:p>
            <a:pPr algn="l">
              <a:lnSpc>
                <a:spcPts val="4070"/>
              </a:lnSpc>
            </a:pPr>
          </a:p>
          <a:p>
            <a:pPr algn="l">
              <a:lnSpc>
                <a:spcPts val="4070"/>
              </a:lnSpc>
            </a:pPr>
            <a:r>
              <a:rPr lang="en-US" sz="3700">
                <a:solidFill>
                  <a:srgbClr val="404040"/>
                </a:solidFill>
                <a:latin typeface="Bubblebody Neue"/>
                <a:ea typeface="Bubblebody Neue"/>
                <a:cs typeface="Bubblebody Neue"/>
                <a:sym typeface="Bubblebody Neue"/>
              </a:rPr>
              <a:t>Certains produits sont vendus sans transformation (une pomme) alors que d’autres sont transformés avant d’être vendus  (une compote de pommes).</a:t>
            </a:r>
          </a:p>
          <a:p>
            <a:pPr algn="l">
              <a:lnSpc>
                <a:spcPts val="4070"/>
              </a:lnSpc>
            </a:pPr>
          </a:p>
          <a:p>
            <a:pPr algn="l">
              <a:lnSpc>
                <a:spcPts val="4070"/>
              </a:lnSpc>
            </a:pPr>
            <a:r>
              <a:rPr lang="en-US" sz="3700">
                <a:solidFill>
                  <a:srgbClr val="404040"/>
                </a:solidFill>
                <a:latin typeface="Bubblebody Neue"/>
                <a:ea typeface="Bubblebody Neue"/>
                <a:cs typeface="Bubblebody Neue"/>
                <a:sym typeface="Bubblebody Neue"/>
              </a:rPr>
              <a:t>Pour se procurer les produits,</a:t>
            </a:r>
            <a:r>
              <a:rPr lang="en-US" sz="3700">
                <a:solidFill>
                  <a:srgbClr val="404040"/>
                </a:solidFill>
                <a:latin typeface="Bubblebody Neue"/>
                <a:ea typeface="Bubblebody Neue"/>
                <a:cs typeface="Bubblebody Neue"/>
                <a:sym typeface="Bubblebody Neue"/>
              </a:rPr>
              <a:t> les Français peuvent passer par des circuits courts  (la vente directe) ou des circuits longs (achat en supermarché). </a:t>
            </a:r>
            <a:r>
              <a:rPr lang="en-US" sz="3700">
                <a:solidFill>
                  <a:srgbClr val="404040"/>
                </a:solidFill>
                <a:latin typeface="Bubblebody Neue"/>
                <a:ea typeface="Bubblebody Neue"/>
                <a:cs typeface="Bubblebody Neue"/>
                <a:sym typeface="Bubblebody Neue"/>
              </a:rPr>
              <a:t>Les circuits longs consomment beaucoup d’énergie et génèrent de la pollution. Quand cela est possible, il vaut mieux privilégier les circuits courts et la consommation de fruits et légumes de saison qui génèrent moins de pollution et rémunèrent davantage les producteurs.</a:t>
            </a:r>
          </a:p>
          <a:p>
            <a:pPr algn="l">
              <a:lnSpc>
                <a:spcPts val="4070"/>
              </a:lnSpc>
            </a:pPr>
          </a:p>
          <a:p>
            <a:pPr algn="l">
              <a:lnSpc>
                <a:spcPts val="4070"/>
              </a:lnSpc>
            </a:pPr>
          </a:p>
          <a:p>
            <a:pPr algn="ctr">
              <a:lnSpc>
                <a:spcPts val="4070"/>
              </a:lnSpc>
            </a:pPr>
          </a:p>
        </p:txBody>
      </p:sp>
      <p:sp>
        <p:nvSpPr>
          <p:cNvPr name="TextBox 12" id="12"/>
          <p:cNvSpPr txBox="true"/>
          <p:nvPr/>
        </p:nvSpPr>
        <p:spPr>
          <a:xfrm rot="0">
            <a:off x="1661249" y="304800"/>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1800AD"/>
                </a:solidFill>
                <a:latin typeface="Brasika"/>
                <a:ea typeface="Brasika"/>
                <a:cs typeface="Brasika"/>
                <a:sym typeface="Brasika"/>
              </a:rPr>
              <a:t>Qu'avons-nous appris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DAG3bynQI60</dc:identifier>
  <dcterms:modified xsi:type="dcterms:W3CDTF">2011-08-01T06:04:30Z</dcterms:modified>
  <cp:revision>1</cp:revision>
  <dc:title>Copie de Histoire Et avant la France</dc:title>
</cp:coreProperties>
</file>