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EFCO Brookshire" charset="1" panose="00000000000000000000"/>
      <p:regular r:id="rId14"/>
    </p:embeddedFont>
    <p:embeddedFont>
      <p:font typeface="Glass Antiqua" charset="1" panose="02000506000000020004"/>
      <p:regular r:id="rId15"/>
    </p:embeddedFont>
    <p:embeddedFont>
      <p:font typeface="Bubblebody Neue" charset="1" panose="00000500000000000000"/>
      <p:regular r:id="rId16"/>
    </p:embeddedFont>
    <p:embeddedFont>
      <p:font typeface="Brasika" charset="1" panose="000000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9.png" Type="http://schemas.openxmlformats.org/officeDocument/2006/relationships/image"/><Relationship Id="rId8" Target="../media/image20.png" Type="http://schemas.openxmlformats.org/officeDocument/2006/relationships/image"/><Relationship Id="rId9" Target="../media/image2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https://ladigitale.dev/digiview/#/v/69e8f0af1b061" TargetMode="External" Type="http://schemas.openxmlformats.org/officeDocument/2006/relationships/hyperlink"/><Relationship Id="rId4" Target="../media/image2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97037" y="1028700"/>
            <a:ext cx="11693925" cy="8229600"/>
          </a:xfrm>
          <a:custGeom>
            <a:avLst/>
            <a:gdLst/>
            <a:ahLst/>
            <a:cxnLst/>
            <a:rect r="r" b="b" t="t" l="l"/>
            <a:pathLst>
              <a:path h="8229600" w="11693925">
                <a:moveTo>
                  <a:pt x="0" y="0"/>
                </a:moveTo>
                <a:lnTo>
                  <a:pt x="11693926" y="0"/>
                </a:lnTo>
                <a:lnTo>
                  <a:pt x="1169392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400000">
            <a:off x="-1042913" y="5001555"/>
            <a:ext cx="6023563" cy="4974034"/>
          </a:xfrm>
          <a:custGeom>
            <a:avLst/>
            <a:gdLst/>
            <a:ahLst/>
            <a:cxnLst/>
            <a:rect r="r" b="b" t="t" l="l"/>
            <a:pathLst>
              <a:path h="4974034" w="6023563">
                <a:moveTo>
                  <a:pt x="0" y="0"/>
                </a:moveTo>
                <a:lnTo>
                  <a:pt x="6023563" y="0"/>
                </a:lnTo>
                <a:lnTo>
                  <a:pt x="6023563" y="4974035"/>
                </a:lnTo>
                <a:lnTo>
                  <a:pt x="0" y="49740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5334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-5400000">
            <a:off x="13197640" y="377030"/>
            <a:ext cx="6023563" cy="4974034"/>
          </a:xfrm>
          <a:custGeom>
            <a:avLst/>
            <a:gdLst/>
            <a:ahLst/>
            <a:cxnLst/>
            <a:rect r="r" b="b" t="t" l="l"/>
            <a:pathLst>
              <a:path h="4974034" w="6023563">
                <a:moveTo>
                  <a:pt x="6023563" y="4974034"/>
                </a:moveTo>
                <a:lnTo>
                  <a:pt x="0" y="4974034"/>
                </a:lnTo>
                <a:lnTo>
                  <a:pt x="0" y="0"/>
                </a:lnTo>
                <a:lnTo>
                  <a:pt x="6023563" y="0"/>
                </a:lnTo>
                <a:lnTo>
                  <a:pt x="6023563" y="497403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25334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047013" y="5875828"/>
            <a:ext cx="7888502" cy="6468572"/>
          </a:xfrm>
          <a:custGeom>
            <a:avLst/>
            <a:gdLst/>
            <a:ahLst/>
            <a:cxnLst/>
            <a:rect r="r" b="b" t="t" l="l"/>
            <a:pathLst>
              <a:path h="6468572" w="7888502">
                <a:moveTo>
                  <a:pt x="0" y="0"/>
                </a:moveTo>
                <a:lnTo>
                  <a:pt x="7888502" y="0"/>
                </a:lnTo>
                <a:lnTo>
                  <a:pt x="7888502" y="6468572"/>
                </a:lnTo>
                <a:lnTo>
                  <a:pt x="0" y="64685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0"/>
            <a:ext cx="4172167" cy="4114800"/>
          </a:xfrm>
          <a:custGeom>
            <a:avLst/>
            <a:gdLst/>
            <a:ahLst/>
            <a:cxnLst/>
            <a:rect r="r" b="b" t="t" l="l"/>
            <a:pathLst>
              <a:path h="4114800" w="4172167">
                <a:moveTo>
                  <a:pt x="0" y="0"/>
                </a:moveTo>
                <a:lnTo>
                  <a:pt x="4172167" y="0"/>
                </a:lnTo>
                <a:lnTo>
                  <a:pt x="41721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455885" y="2558796"/>
            <a:ext cx="9604702" cy="2460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FCF7F2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Géographie</a:t>
            </a:r>
          </a:p>
          <a:p>
            <a:pPr algn="ctr">
              <a:lnSpc>
                <a:spcPts val="6000"/>
              </a:lnSpc>
            </a:pPr>
          </a:p>
          <a:p>
            <a:pPr algn="ctr">
              <a:lnSpc>
                <a:spcPts val="7019"/>
              </a:lnSpc>
            </a:pPr>
            <a:r>
              <a:rPr lang="en-US" sz="7019">
                <a:solidFill>
                  <a:srgbClr val="FCF7F2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Consommer en France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832746" y="6350734"/>
            <a:ext cx="6850980" cy="1137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13"/>
              </a:lnSpc>
            </a:pPr>
            <a:r>
              <a:rPr lang="en-US" sz="6581">
                <a:solidFill>
                  <a:srgbClr val="FCF7F2"/>
                </a:solidFill>
                <a:latin typeface="Glass Antiqua"/>
                <a:ea typeface="Glass Antiqua"/>
                <a:cs typeface="Glass Antiqua"/>
                <a:sym typeface="Glass Antiqua"/>
              </a:rPr>
              <a:t>Les besoins en eau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95694" y="1028700"/>
            <a:ext cx="13096613" cy="1806592"/>
            <a:chOff x="0" y="0"/>
            <a:chExt cx="447172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40049" y="45156"/>
              <a:ext cx="4431671" cy="570983"/>
            </a:xfrm>
            <a:custGeom>
              <a:avLst/>
              <a:gdLst/>
              <a:ahLst/>
              <a:cxnLst/>
              <a:rect r="r" b="b" t="t" l="l"/>
              <a:pathLst>
                <a:path h="570983" w="4431671">
                  <a:moveTo>
                    <a:pt x="591" y="541208"/>
                  </a:moveTo>
                  <a:cubicBezTo>
                    <a:pt x="-1949" y="550098"/>
                    <a:pt x="3131" y="556448"/>
                    <a:pt x="26865" y="557718"/>
                  </a:cubicBezTo>
                  <a:cubicBezTo>
                    <a:pt x="54335" y="558988"/>
                    <a:pt x="78371" y="558988"/>
                    <a:pt x="105840" y="558988"/>
                  </a:cubicBezTo>
                  <a:cubicBezTo>
                    <a:pt x="215719" y="560258"/>
                    <a:pt x="325597" y="560258"/>
                    <a:pt x="438909" y="561528"/>
                  </a:cubicBezTo>
                  <a:cubicBezTo>
                    <a:pt x="500716" y="562798"/>
                    <a:pt x="562523" y="564068"/>
                    <a:pt x="620896" y="565338"/>
                  </a:cubicBezTo>
                  <a:cubicBezTo>
                    <a:pt x="723907" y="566608"/>
                    <a:pt x="823484" y="566608"/>
                    <a:pt x="926495" y="567878"/>
                  </a:cubicBezTo>
                  <a:cubicBezTo>
                    <a:pt x="967700" y="567878"/>
                    <a:pt x="1005470" y="567878"/>
                    <a:pt x="1046675" y="566608"/>
                  </a:cubicBezTo>
                  <a:cubicBezTo>
                    <a:pt x="1063843" y="566608"/>
                    <a:pt x="1084446" y="565338"/>
                    <a:pt x="1101614" y="565338"/>
                  </a:cubicBezTo>
                  <a:cubicBezTo>
                    <a:pt x="1170288" y="566608"/>
                    <a:pt x="2543770" y="557718"/>
                    <a:pt x="2612444" y="558988"/>
                  </a:cubicBezTo>
                  <a:cubicBezTo>
                    <a:pt x="2708587" y="560258"/>
                    <a:pt x="2972983" y="560258"/>
                    <a:pt x="3069126" y="560258"/>
                  </a:cubicBezTo>
                  <a:cubicBezTo>
                    <a:pt x="3106897" y="560258"/>
                    <a:pt x="3141234" y="558988"/>
                    <a:pt x="3179005" y="558988"/>
                  </a:cubicBezTo>
                  <a:lnTo>
                    <a:pt x="3364425" y="562798"/>
                  </a:lnTo>
                  <a:cubicBezTo>
                    <a:pt x="3498339" y="565338"/>
                    <a:pt x="3628820" y="562798"/>
                    <a:pt x="3762734" y="566608"/>
                  </a:cubicBezTo>
                  <a:cubicBezTo>
                    <a:pt x="3985925" y="571688"/>
                    <a:pt x="4212550" y="565338"/>
                    <a:pt x="4368171" y="570418"/>
                  </a:cubicBezTo>
                  <a:cubicBezTo>
                    <a:pt x="4388491" y="571688"/>
                    <a:pt x="4408811" y="570418"/>
                    <a:pt x="4431671" y="570418"/>
                  </a:cubicBezTo>
                  <a:lnTo>
                    <a:pt x="4431671" y="510728"/>
                  </a:lnTo>
                  <a:cubicBezTo>
                    <a:pt x="4430401" y="471436"/>
                    <a:pt x="4429131" y="453320"/>
                    <a:pt x="4429131" y="434072"/>
                  </a:cubicBezTo>
                  <a:cubicBezTo>
                    <a:pt x="4429131" y="411804"/>
                    <a:pt x="4432941" y="389159"/>
                    <a:pt x="4426591" y="366891"/>
                  </a:cubicBezTo>
                  <a:cubicBezTo>
                    <a:pt x="4418971" y="352172"/>
                    <a:pt x="4407541" y="61938"/>
                    <a:pt x="4407541" y="47219"/>
                  </a:cubicBezTo>
                  <a:cubicBezTo>
                    <a:pt x="4405001" y="37029"/>
                    <a:pt x="4403731" y="26461"/>
                    <a:pt x="4401191" y="16271"/>
                  </a:cubicBezTo>
                  <a:cubicBezTo>
                    <a:pt x="4401191" y="13251"/>
                    <a:pt x="4399921" y="10232"/>
                    <a:pt x="4398651" y="5644"/>
                  </a:cubicBezTo>
                  <a:cubicBezTo>
                    <a:pt x="4388491" y="3104"/>
                    <a:pt x="4379601" y="1834"/>
                    <a:pt x="4369441" y="564"/>
                  </a:cubicBezTo>
                  <a:cubicBezTo>
                    <a:pt x="4361821" y="-706"/>
                    <a:pt x="4354201" y="564"/>
                    <a:pt x="4347851" y="564"/>
                  </a:cubicBezTo>
                  <a:lnTo>
                    <a:pt x="9696" y="5644"/>
                  </a:lnTo>
                  <a:lnTo>
                    <a:pt x="591" y="541208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4410760" cy="562234"/>
            </a:xfrm>
            <a:custGeom>
              <a:avLst/>
              <a:gdLst/>
              <a:ahLst/>
              <a:cxnLst/>
              <a:rect r="r" b="b" t="t" l="l"/>
              <a:pathLst>
                <a:path h="562234" w="4410760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215" y="0"/>
              <a:ext cx="4435104" cy="588199"/>
            </a:xfrm>
            <a:custGeom>
              <a:avLst/>
              <a:gdLst/>
              <a:ahLst/>
              <a:cxnLst/>
              <a:rect r="r" b="b" t="t" l="l"/>
              <a:pathLst>
                <a:path h="588199" w="4435104">
                  <a:moveTo>
                    <a:pt x="4402085" y="21590"/>
                  </a:moveTo>
                  <a:cubicBezTo>
                    <a:pt x="4403355" y="34290"/>
                    <a:pt x="4403355" y="44450"/>
                    <a:pt x="4404625" y="52746"/>
                  </a:cubicBezTo>
                  <a:cubicBezTo>
                    <a:pt x="4407165" y="62936"/>
                    <a:pt x="4408435" y="73504"/>
                    <a:pt x="4410975" y="83694"/>
                  </a:cubicBezTo>
                  <a:cubicBezTo>
                    <a:pt x="4410975" y="98414"/>
                    <a:pt x="4423675" y="388648"/>
                    <a:pt x="4430025" y="403367"/>
                  </a:cubicBezTo>
                  <a:cubicBezTo>
                    <a:pt x="4436375" y="425634"/>
                    <a:pt x="4432565" y="448279"/>
                    <a:pt x="4432565" y="470547"/>
                  </a:cubicBezTo>
                  <a:cubicBezTo>
                    <a:pt x="4432565" y="490173"/>
                    <a:pt x="4433835" y="508289"/>
                    <a:pt x="4435105" y="527944"/>
                  </a:cubicBezTo>
                  <a:lnTo>
                    <a:pt x="4435105" y="587634"/>
                  </a:lnTo>
                  <a:cubicBezTo>
                    <a:pt x="4412245" y="587634"/>
                    <a:pt x="4391925" y="588904"/>
                    <a:pt x="4371605" y="587634"/>
                  </a:cubicBezTo>
                  <a:cubicBezTo>
                    <a:pt x="4153236" y="582554"/>
                    <a:pt x="3926612" y="588904"/>
                    <a:pt x="3703421" y="583824"/>
                  </a:cubicBezTo>
                  <a:cubicBezTo>
                    <a:pt x="3569506" y="580014"/>
                    <a:pt x="3439026" y="582554"/>
                    <a:pt x="3305111" y="580014"/>
                  </a:cubicBezTo>
                  <a:lnTo>
                    <a:pt x="3119691" y="576204"/>
                  </a:lnTo>
                  <a:cubicBezTo>
                    <a:pt x="3081921" y="576204"/>
                    <a:pt x="3047584" y="577474"/>
                    <a:pt x="3009813" y="577474"/>
                  </a:cubicBezTo>
                  <a:cubicBezTo>
                    <a:pt x="2913669" y="576204"/>
                    <a:pt x="2649274" y="577474"/>
                    <a:pt x="2553130" y="576204"/>
                  </a:cubicBezTo>
                  <a:cubicBezTo>
                    <a:pt x="2484456" y="574934"/>
                    <a:pt x="1110975" y="583824"/>
                    <a:pt x="1042301" y="582554"/>
                  </a:cubicBezTo>
                  <a:cubicBezTo>
                    <a:pt x="1025132" y="582554"/>
                    <a:pt x="1004530" y="583824"/>
                    <a:pt x="987362" y="583824"/>
                  </a:cubicBezTo>
                  <a:cubicBezTo>
                    <a:pt x="946157" y="583824"/>
                    <a:pt x="908386" y="585094"/>
                    <a:pt x="867182" y="585094"/>
                  </a:cubicBezTo>
                  <a:cubicBezTo>
                    <a:pt x="764171" y="585094"/>
                    <a:pt x="664593" y="583824"/>
                    <a:pt x="561582" y="582554"/>
                  </a:cubicBezTo>
                  <a:cubicBezTo>
                    <a:pt x="499776" y="581284"/>
                    <a:pt x="437969" y="580014"/>
                    <a:pt x="379596" y="578744"/>
                  </a:cubicBezTo>
                  <a:cubicBezTo>
                    <a:pt x="269717" y="577474"/>
                    <a:pt x="159839" y="576204"/>
                    <a:pt x="46527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3996" y="30480"/>
                    <a:pt x="128936" y="29210"/>
                  </a:cubicBezTo>
                  <a:cubicBezTo>
                    <a:pt x="221646" y="25400"/>
                    <a:pt x="314356" y="22860"/>
                    <a:pt x="410499" y="20320"/>
                  </a:cubicBezTo>
                  <a:cubicBezTo>
                    <a:pt x="475740" y="17780"/>
                    <a:pt x="540980" y="16510"/>
                    <a:pt x="602787" y="13970"/>
                  </a:cubicBezTo>
                  <a:cubicBezTo>
                    <a:pt x="664593" y="11430"/>
                    <a:pt x="729834" y="8890"/>
                    <a:pt x="791640" y="8890"/>
                  </a:cubicBezTo>
                  <a:cubicBezTo>
                    <a:pt x="860315" y="7620"/>
                    <a:pt x="928989" y="10160"/>
                    <a:pt x="997663" y="8890"/>
                  </a:cubicBezTo>
                  <a:cubicBezTo>
                    <a:pt x="1083505" y="8890"/>
                    <a:pt x="2638973" y="6350"/>
                    <a:pt x="2724816" y="5080"/>
                  </a:cubicBezTo>
                  <a:cubicBezTo>
                    <a:pt x="2807224" y="3810"/>
                    <a:pt x="2889633" y="2540"/>
                    <a:pt x="2975476" y="2540"/>
                  </a:cubicBezTo>
                  <a:cubicBezTo>
                    <a:pt x="3116258" y="1270"/>
                    <a:pt x="3253606" y="0"/>
                    <a:pt x="3394388" y="0"/>
                  </a:cubicBezTo>
                  <a:cubicBezTo>
                    <a:pt x="3452761" y="0"/>
                    <a:pt x="3514567" y="2540"/>
                    <a:pt x="3572940" y="2540"/>
                  </a:cubicBezTo>
                  <a:cubicBezTo>
                    <a:pt x="3734324" y="3810"/>
                    <a:pt x="3899142" y="5080"/>
                    <a:pt x="4060526" y="7620"/>
                  </a:cubicBezTo>
                  <a:cubicBezTo>
                    <a:pt x="4146369" y="8890"/>
                    <a:pt x="4232211" y="12700"/>
                    <a:pt x="4318054" y="16510"/>
                  </a:cubicBezTo>
                  <a:lnTo>
                    <a:pt x="4371605" y="16510"/>
                  </a:lnTo>
                  <a:cubicBezTo>
                    <a:pt x="4383035" y="17780"/>
                    <a:pt x="4391925" y="20320"/>
                    <a:pt x="4402085" y="21590"/>
                  </a:cubicBezTo>
                  <a:close/>
                  <a:moveTo>
                    <a:pt x="4412245" y="571124"/>
                  </a:moveTo>
                  <a:cubicBezTo>
                    <a:pt x="4413515" y="554614"/>
                    <a:pt x="4414785" y="541914"/>
                    <a:pt x="4414785" y="529214"/>
                  </a:cubicBezTo>
                  <a:cubicBezTo>
                    <a:pt x="4413515" y="506402"/>
                    <a:pt x="4412245" y="486399"/>
                    <a:pt x="4412245" y="464886"/>
                  </a:cubicBezTo>
                  <a:cubicBezTo>
                    <a:pt x="4412245" y="455073"/>
                    <a:pt x="4414785" y="445260"/>
                    <a:pt x="4413515" y="435447"/>
                  </a:cubicBezTo>
                  <a:cubicBezTo>
                    <a:pt x="4413515" y="426389"/>
                    <a:pt x="4412245" y="416954"/>
                    <a:pt x="4410975" y="407896"/>
                  </a:cubicBezTo>
                  <a:cubicBezTo>
                    <a:pt x="4405895" y="393931"/>
                    <a:pt x="4394465" y="104830"/>
                    <a:pt x="4394465" y="90865"/>
                  </a:cubicBezTo>
                  <a:cubicBezTo>
                    <a:pt x="4391925" y="79165"/>
                    <a:pt x="4389385" y="67088"/>
                    <a:pt x="4386845" y="55388"/>
                  </a:cubicBezTo>
                  <a:cubicBezTo>
                    <a:pt x="4385575" y="44450"/>
                    <a:pt x="4384305" y="43180"/>
                    <a:pt x="4366126" y="41910"/>
                  </a:cubicBezTo>
                  <a:cubicBezTo>
                    <a:pt x="4355825" y="41910"/>
                    <a:pt x="4348957" y="41910"/>
                    <a:pt x="4338656" y="40640"/>
                  </a:cubicBezTo>
                  <a:cubicBezTo>
                    <a:pt x="4252814" y="36830"/>
                    <a:pt x="4163537" y="31750"/>
                    <a:pt x="4077695" y="30480"/>
                  </a:cubicBezTo>
                  <a:cubicBezTo>
                    <a:pt x="3868239" y="26670"/>
                    <a:pt x="3655349" y="25400"/>
                    <a:pt x="3445893" y="22860"/>
                  </a:cubicBezTo>
                  <a:lnTo>
                    <a:pt x="3198667" y="22860"/>
                  </a:lnTo>
                  <a:cubicBezTo>
                    <a:pt x="3088788" y="22860"/>
                    <a:pt x="2978910" y="22860"/>
                    <a:pt x="2872465" y="24130"/>
                  </a:cubicBezTo>
                  <a:cubicBezTo>
                    <a:pt x="2779755" y="25400"/>
                    <a:pt x="1217420" y="29210"/>
                    <a:pt x="1124710" y="29210"/>
                  </a:cubicBezTo>
                  <a:cubicBezTo>
                    <a:pt x="973627" y="29210"/>
                    <a:pt x="822544" y="26670"/>
                    <a:pt x="671461" y="33020"/>
                  </a:cubicBezTo>
                  <a:cubicBezTo>
                    <a:pt x="592486" y="36830"/>
                    <a:pt x="516944" y="36830"/>
                    <a:pt x="441403" y="38100"/>
                  </a:cubicBezTo>
                  <a:cubicBezTo>
                    <a:pt x="310922" y="41910"/>
                    <a:pt x="180441" y="45720"/>
                    <a:pt x="49960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80864" y="553344"/>
                    <a:pt x="128936" y="554614"/>
                    <a:pt x="173574" y="554614"/>
                  </a:cubicBezTo>
                  <a:cubicBezTo>
                    <a:pt x="238814" y="554614"/>
                    <a:pt x="307488" y="552074"/>
                    <a:pt x="372729" y="554614"/>
                  </a:cubicBezTo>
                  <a:cubicBezTo>
                    <a:pt x="479173" y="558424"/>
                    <a:pt x="585618" y="560964"/>
                    <a:pt x="692063" y="559694"/>
                  </a:cubicBezTo>
                  <a:cubicBezTo>
                    <a:pt x="760737" y="558424"/>
                    <a:pt x="825977" y="560964"/>
                    <a:pt x="894652" y="560964"/>
                  </a:cubicBezTo>
                  <a:cubicBezTo>
                    <a:pt x="994229" y="560964"/>
                    <a:pt x="1093806" y="559694"/>
                    <a:pt x="1193384" y="560964"/>
                  </a:cubicBezTo>
                  <a:cubicBezTo>
                    <a:pt x="1341033" y="562234"/>
                    <a:pt x="2961741" y="552074"/>
                    <a:pt x="3112824" y="554614"/>
                  </a:cubicBezTo>
                  <a:cubicBezTo>
                    <a:pt x="3178064" y="555884"/>
                    <a:pt x="3243305" y="557155"/>
                    <a:pt x="3305111" y="557155"/>
                  </a:cubicBezTo>
                  <a:cubicBezTo>
                    <a:pt x="3418424" y="559694"/>
                    <a:pt x="3528302" y="555884"/>
                    <a:pt x="3641614" y="559694"/>
                  </a:cubicBezTo>
                  <a:cubicBezTo>
                    <a:pt x="3734324" y="562234"/>
                    <a:pt x="3827034" y="562234"/>
                    <a:pt x="3919744" y="564774"/>
                  </a:cubicBezTo>
                  <a:cubicBezTo>
                    <a:pt x="4057093" y="568584"/>
                    <a:pt x="4194441" y="571124"/>
                    <a:pt x="4331789" y="572394"/>
                  </a:cubicBezTo>
                  <a:cubicBezTo>
                    <a:pt x="4374145" y="572394"/>
                    <a:pt x="4391925" y="571124"/>
                    <a:pt x="4412245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2835292"/>
            <a:ext cx="16230600" cy="7417041"/>
            <a:chOff x="0" y="0"/>
            <a:chExt cx="5541791" cy="25324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0067" y="45156"/>
              <a:ext cx="5501724" cy="2486620"/>
            </a:xfrm>
            <a:custGeom>
              <a:avLst/>
              <a:gdLst/>
              <a:ahLst/>
              <a:cxnLst/>
              <a:rect r="r" b="b" t="t" l="l"/>
              <a:pathLst>
                <a:path h="2486620" w="5501724">
                  <a:moveTo>
                    <a:pt x="573" y="2456846"/>
                  </a:moveTo>
                  <a:cubicBezTo>
                    <a:pt x="-1967" y="2465736"/>
                    <a:pt x="3113" y="2472086"/>
                    <a:pt x="32675" y="2473356"/>
                  </a:cubicBezTo>
                  <a:cubicBezTo>
                    <a:pt x="66941" y="2474625"/>
                    <a:pt x="96923" y="2474625"/>
                    <a:pt x="131189" y="2474625"/>
                  </a:cubicBezTo>
                  <a:cubicBezTo>
                    <a:pt x="268252" y="2475896"/>
                    <a:pt x="405315" y="2475896"/>
                    <a:pt x="546661" y="2477166"/>
                  </a:cubicBezTo>
                  <a:cubicBezTo>
                    <a:pt x="623759" y="2478436"/>
                    <a:pt x="700856" y="2479706"/>
                    <a:pt x="773671" y="2480975"/>
                  </a:cubicBezTo>
                  <a:cubicBezTo>
                    <a:pt x="902168" y="2482246"/>
                    <a:pt x="1026381" y="2482246"/>
                    <a:pt x="1154877" y="2483516"/>
                  </a:cubicBezTo>
                  <a:cubicBezTo>
                    <a:pt x="1206276" y="2483516"/>
                    <a:pt x="1253391" y="2483516"/>
                    <a:pt x="1304790" y="2482246"/>
                  </a:cubicBezTo>
                  <a:cubicBezTo>
                    <a:pt x="1326206" y="2482246"/>
                    <a:pt x="1351905" y="2480975"/>
                    <a:pt x="1373321" y="2480975"/>
                  </a:cubicBezTo>
                  <a:cubicBezTo>
                    <a:pt x="1458986" y="2482246"/>
                    <a:pt x="3172272" y="2473356"/>
                    <a:pt x="3257936" y="2474625"/>
                  </a:cubicBezTo>
                  <a:cubicBezTo>
                    <a:pt x="3377866" y="2475896"/>
                    <a:pt x="3707674" y="2475896"/>
                    <a:pt x="3827603" y="2475896"/>
                  </a:cubicBezTo>
                  <a:cubicBezTo>
                    <a:pt x="3874719" y="2475896"/>
                    <a:pt x="3917551" y="2474625"/>
                    <a:pt x="3964666" y="2474625"/>
                  </a:cubicBezTo>
                  <a:lnTo>
                    <a:pt x="4195960" y="2478436"/>
                  </a:lnTo>
                  <a:cubicBezTo>
                    <a:pt x="4363005" y="2480975"/>
                    <a:pt x="4525767" y="2478436"/>
                    <a:pt x="4692813" y="2482246"/>
                  </a:cubicBezTo>
                  <a:cubicBezTo>
                    <a:pt x="4971222" y="2487325"/>
                    <a:pt x="5253914" y="2480975"/>
                    <a:pt x="5438225" y="2486056"/>
                  </a:cubicBezTo>
                  <a:cubicBezTo>
                    <a:pt x="5458545" y="2487325"/>
                    <a:pt x="5478864" y="2486056"/>
                    <a:pt x="5501725" y="2486056"/>
                  </a:cubicBezTo>
                  <a:lnTo>
                    <a:pt x="5501725" y="2426366"/>
                  </a:lnTo>
                  <a:cubicBezTo>
                    <a:pt x="5500455" y="2343664"/>
                    <a:pt x="5499184" y="2252550"/>
                    <a:pt x="5499184" y="2155741"/>
                  </a:cubicBezTo>
                  <a:cubicBezTo>
                    <a:pt x="5499184" y="2043747"/>
                    <a:pt x="5502995" y="1929855"/>
                    <a:pt x="5496645" y="1817860"/>
                  </a:cubicBezTo>
                  <a:cubicBezTo>
                    <a:pt x="5489025" y="1743830"/>
                    <a:pt x="5477595" y="284108"/>
                    <a:pt x="5477595" y="210078"/>
                  </a:cubicBezTo>
                  <a:cubicBezTo>
                    <a:pt x="5475055" y="158826"/>
                    <a:pt x="5473784" y="105676"/>
                    <a:pt x="5471245" y="54425"/>
                  </a:cubicBezTo>
                  <a:cubicBezTo>
                    <a:pt x="5471245" y="39239"/>
                    <a:pt x="5469975" y="24053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2456846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477872"/>
            </a:xfrm>
            <a:custGeom>
              <a:avLst/>
              <a:gdLst/>
              <a:ahLst/>
              <a:cxnLst/>
              <a:rect r="r" b="b" t="t" l="l"/>
              <a:pathLst>
                <a:path h="2477872" w="548083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215" y="0"/>
              <a:ext cx="5505176" cy="2503836"/>
            </a:xfrm>
            <a:custGeom>
              <a:avLst/>
              <a:gdLst/>
              <a:ahLst/>
              <a:cxnLst/>
              <a:rect r="r" b="b" t="t" l="l"/>
              <a:pathLst>
                <a:path h="2503836" w="550517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5922"/>
                  </a:cubicBezTo>
                  <a:cubicBezTo>
                    <a:pt x="5477237" y="107173"/>
                    <a:pt x="5478507" y="160323"/>
                    <a:pt x="5481046" y="211575"/>
                  </a:cubicBezTo>
                  <a:cubicBezTo>
                    <a:pt x="5481046" y="285605"/>
                    <a:pt x="5493746" y="1745328"/>
                    <a:pt x="5500096" y="1819358"/>
                  </a:cubicBezTo>
                  <a:cubicBezTo>
                    <a:pt x="5506446" y="1931352"/>
                    <a:pt x="5502637" y="2045244"/>
                    <a:pt x="5502637" y="2157238"/>
                  </a:cubicBezTo>
                  <a:cubicBezTo>
                    <a:pt x="5502637" y="2255945"/>
                    <a:pt x="5503907" y="2347059"/>
                    <a:pt x="5505177" y="2443581"/>
                  </a:cubicBezTo>
                  <a:lnTo>
                    <a:pt x="5505177" y="2503272"/>
                  </a:lnTo>
                  <a:cubicBezTo>
                    <a:pt x="5482316" y="2503272"/>
                    <a:pt x="5461996" y="2504542"/>
                    <a:pt x="5441677" y="2503272"/>
                  </a:cubicBezTo>
                  <a:cubicBezTo>
                    <a:pt x="5169983" y="2498192"/>
                    <a:pt x="4887291" y="2504542"/>
                    <a:pt x="4608882" y="2499462"/>
                  </a:cubicBezTo>
                  <a:cubicBezTo>
                    <a:pt x="4441836" y="2495652"/>
                    <a:pt x="4279074" y="2498192"/>
                    <a:pt x="4112029" y="2495652"/>
                  </a:cubicBezTo>
                  <a:lnTo>
                    <a:pt x="3880735" y="2491842"/>
                  </a:lnTo>
                  <a:cubicBezTo>
                    <a:pt x="3833620" y="2491842"/>
                    <a:pt x="3790788" y="2493112"/>
                    <a:pt x="3743672" y="2493112"/>
                  </a:cubicBezTo>
                  <a:cubicBezTo>
                    <a:pt x="3623742" y="2491842"/>
                    <a:pt x="3293934" y="2493112"/>
                    <a:pt x="3174005" y="2491842"/>
                  </a:cubicBezTo>
                  <a:cubicBezTo>
                    <a:pt x="3088340" y="2490572"/>
                    <a:pt x="1375054" y="2499462"/>
                    <a:pt x="1289390" y="2498192"/>
                  </a:cubicBezTo>
                  <a:cubicBezTo>
                    <a:pt x="1267974" y="2498192"/>
                    <a:pt x="1242275" y="2499462"/>
                    <a:pt x="1220859" y="2499462"/>
                  </a:cubicBezTo>
                  <a:cubicBezTo>
                    <a:pt x="1169460" y="2499462"/>
                    <a:pt x="1122345" y="2500731"/>
                    <a:pt x="1070946" y="2500731"/>
                  </a:cubicBezTo>
                  <a:cubicBezTo>
                    <a:pt x="942450" y="2500731"/>
                    <a:pt x="818236" y="2499462"/>
                    <a:pt x="689740" y="2498192"/>
                  </a:cubicBezTo>
                  <a:cubicBezTo>
                    <a:pt x="612642" y="2496922"/>
                    <a:pt x="535544" y="2495652"/>
                    <a:pt x="462730" y="2494381"/>
                  </a:cubicBezTo>
                  <a:cubicBezTo>
                    <a:pt x="325667" y="2493112"/>
                    <a:pt x="188604" y="2491842"/>
                    <a:pt x="47258" y="2491842"/>
                  </a:cubicBezTo>
                  <a:cubicBezTo>
                    <a:pt x="34505" y="2491842"/>
                    <a:pt x="25615" y="2491842"/>
                    <a:pt x="15455" y="2490572"/>
                  </a:cubicBezTo>
                  <a:cubicBezTo>
                    <a:pt x="6565" y="2489302"/>
                    <a:pt x="1485" y="2482952"/>
                    <a:pt x="4025" y="2474062"/>
                  </a:cubicBezTo>
                  <a:cubicBezTo>
                    <a:pt x="12915" y="2441970"/>
                    <a:pt x="9105" y="2394515"/>
                    <a:pt x="7835" y="2345161"/>
                  </a:cubicBezTo>
                  <a:cubicBezTo>
                    <a:pt x="6565" y="2244556"/>
                    <a:pt x="2755" y="2145849"/>
                    <a:pt x="4025" y="2045244"/>
                  </a:cubicBezTo>
                  <a:cubicBezTo>
                    <a:pt x="1485" y="1919963"/>
                    <a:pt x="-3595" y="369126"/>
                    <a:pt x="4025" y="241946"/>
                  </a:cubicBezTo>
                  <a:cubicBezTo>
                    <a:pt x="5295" y="217269"/>
                    <a:pt x="4025" y="190695"/>
                    <a:pt x="5295" y="166018"/>
                  </a:cubicBezTo>
                  <a:cubicBezTo>
                    <a:pt x="6565" y="126156"/>
                    <a:pt x="9105" y="8249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2486762"/>
                  </a:moveTo>
                  <a:cubicBezTo>
                    <a:pt x="5483587" y="2470252"/>
                    <a:pt x="5484857" y="2457552"/>
                    <a:pt x="5484857" y="2444852"/>
                  </a:cubicBezTo>
                  <a:cubicBezTo>
                    <a:pt x="5483587" y="2337569"/>
                    <a:pt x="5482316" y="2236963"/>
                    <a:pt x="5482316" y="2128766"/>
                  </a:cubicBezTo>
                  <a:cubicBezTo>
                    <a:pt x="5482316" y="2079412"/>
                    <a:pt x="5484857" y="2030059"/>
                    <a:pt x="5483587" y="1980705"/>
                  </a:cubicBezTo>
                  <a:cubicBezTo>
                    <a:pt x="5483587" y="1935148"/>
                    <a:pt x="5482316" y="1887693"/>
                    <a:pt x="5481046" y="1842136"/>
                  </a:cubicBezTo>
                  <a:cubicBezTo>
                    <a:pt x="5475966" y="1771903"/>
                    <a:pt x="5464537" y="317875"/>
                    <a:pt x="5464537" y="247641"/>
                  </a:cubicBezTo>
                  <a:cubicBezTo>
                    <a:pt x="5461996" y="188796"/>
                    <a:pt x="5459457" y="128054"/>
                    <a:pt x="5456916" y="69209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4024"/>
                    <a:pt x="29425" y="76802"/>
                  </a:cubicBezTo>
                  <a:cubicBezTo>
                    <a:pt x="28155" y="110970"/>
                    <a:pt x="28155" y="145138"/>
                    <a:pt x="26885" y="179305"/>
                  </a:cubicBezTo>
                  <a:cubicBezTo>
                    <a:pt x="25615" y="236252"/>
                    <a:pt x="23075" y="291300"/>
                    <a:pt x="21805" y="348246"/>
                  </a:cubicBezTo>
                  <a:cubicBezTo>
                    <a:pt x="16725" y="408989"/>
                    <a:pt x="23075" y="1893388"/>
                    <a:pt x="25615" y="1954130"/>
                  </a:cubicBezTo>
                  <a:cubicBezTo>
                    <a:pt x="25615" y="2018670"/>
                    <a:pt x="25615" y="2085107"/>
                    <a:pt x="26885" y="2149646"/>
                  </a:cubicBezTo>
                  <a:cubicBezTo>
                    <a:pt x="26885" y="2197101"/>
                    <a:pt x="29425" y="2244556"/>
                    <a:pt x="29425" y="2292011"/>
                  </a:cubicBezTo>
                  <a:cubicBezTo>
                    <a:pt x="29425" y="2343263"/>
                    <a:pt x="29425" y="2394515"/>
                    <a:pt x="28155" y="2444852"/>
                  </a:cubicBezTo>
                  <a:lnTo>
                    <a:pt x="28155" y="2455012"/>
                  </a:lnTo>
                  <a:cubicBezTo>
                    <a:pt x="28155" y="2465172"/>
                    <a:pt x="31965" y="2468982"/>
                    <a:pt x="40855" y="2468982"/>
                  </a:cubicBezTo>
                  <a:cubicBezTo>
                    <a:pt x="90090" y="2468982"/>
                    <a:pt x="150055" y="2470252"/>
                    <a:pt x="205737" y="2470252"/>
                  </a:cubicBezTo>
                  <a:cubicBezTo>
                    <a:pt x="287118" y="2470252"/>
                    <a:pt x="372782" y="2467712"/>
                    <a:pt x="454163" y="2470252"/>
                  </a:cubicBezTo>
                  <a:cubicBezTo>
                    <a:pt x="586943" y="2474062"/>
                    <a:pt x="719722" y="2476602"/>
                    <a:pt x="852502" y="2475332"/>
                  </a:cubicBezTo>
                  <a:cubicBezTo>
                    <a:pt x="938166" y="2474062"/>
                    <a:pt x="1019548" y="2476602"/>
                    <a:pt x="1105212" y="2476602"/>
                  </a:cubicBezTo>
                  <a:cubicBezTo>
                    <a:pt x="1229425" y="2476602"/>
                    <a:pt x="1353638" y="2475332"/>
                    <a:pt x="1477852" y="2476602"/>
                  </a:cubicBezTo>
                  <a:cubicBezTo>
                    <a:pt x="1662030" y="2477872"/>
                    <a:pt x="3683707" y="2467712"/>
                    <a:pt x="3872169" y="2470252"/>
                  </a:cubicBezTo>
                  <a:cubicBezTo>
                    <a:pt x="3953550" y="2471522"/>
                    <a:pt x="4034931" y="2472792"/>
                    <a:pt x="4112029" y="2472792"/>
                  </a:cubicBezTo>
                  <a:cubicBezTo>
                    <a:pt x="4253375" y="2475332"/>
                    <a:pt x="4390438" y="2471522"/>
                    <a:pt x="4531784" y="2475332"/>
                  </a:cubicBezTo>
                  <a:cubicBezTo>
                    <a:pt x="4647431" y="2477872"/>
                    <a:pt x="4763077" y="2477872"/>
                    <a:pt x="4878724" y="2480412"/>
                  </a:cubicBezTo>
                  <a:cubicBezTo>
                    <a:pt x="5050053" y="2484222"/>
                    <a:pt x="5221382" y="2486762"/>
                    <a:pt x="5392710" y="2488032"/>
                  </a:cubicBezTo>
                  <a:cubicBezTo>
                    <a:pt x="5444216" y="2488032"/>
                    <a:pt x="5461996" y="2486762"/>
                    <a:pt x="5482316" y="24867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904572" y="809590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15144891" y="605834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066243" y="3386293"/>
            <a:ext cx="9620096" cy="5872007"/>
          </a:xfrm>
          <a:custGeom>
            <a:avLst/>
            <a:gdLst/>
            <a:ahLst/>
            <a:cxnLst/>
            <a:rect r="r" b="b" t="t" l="l"/>
            <a:pathLst>
              <a:path h="5872007" w="9620096">
                <a:moveTo>
                  <a:pt x="0" y="0"/>
                </a:moveTo>
                <a:lnTo>
                  <a:pt x="9620096" y="0"/>
                </a:lnTo>
                <a:lnTo>
                  <a:pt x="9620096" y="5872007"/>
                </a:lnTo>
                <a:lnTo>
                  <a:pt x="0" y="587200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363076" y="3395818"/>
            <a:ext cx="5703166" cy="2524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Pour quels usages utilise-t-on de l’eau dans la vie quotidienne 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746626" y="1198571"/>
            <a:ext cx="10794747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1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95694" y="1028700"/>
            <a:ext cx="13096613" cy="1806592"/>
            <a:chOff x="0" y="0"/>
            <a:chExt cx="447172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40049" y="45156"/>
              <a:ext cx="4431671" cy="570983"/>
            </a:xfrm>
            <a:custGeom>
              <a:avLst/>
              <a:gdLst/>
              <a:ahLst/>
              <a:cxnLst/>
              <a:rect r="r" b="b" t="t" l="l"/>
              <a:pathLst>
                <a:path h="570983" w="4431671">
                  <a:moveTo>
                    <a:pt x="591" y="541208"/>
                  </a:moveTo>
                  <a:cubicBezTo>
                    <a:pt x="-1949" y="550098"/>
                    <a:pt x="3131" y="556448"/>
                    <a:pt x="26865" y="557718"/>
                  </a:cubicBezTo>
                  <a:cubicBezTo>
                    <a:pt x="54335" y="558988"/>
                    <a:pt x="78371" y="558988"/>
                    <a:pt x="105840" y="558988"/>
                  </a:cubicBezTo>
                  <a:cubicBezTo>
                    <a:pt x="215719" y="560258"/>
                    <a:pt x="325597" y="560258"/>
                    <a:pt x="438909" y="561528"/>
                  </a:cubicBezTo>
                  <a:cubicBezTo>
                    <a:pt x="500716" y="562798"/>
                    <a:pt x="562523" y="564068"/>
                    <a:pt x="620896" y="565338"/>
                  </a:cubicBezTo>
                  <a:cubicBezTo>
                    <a:pt x="723907" y="566608"/>
                    <a:pt x="823484" y="566608"/>
                    <a:pt x="926495" y="567878"/>
                  </a:cubicBezTo>
                  <a:cubicBezTo>
                    <a:pt x="967700" y="567878"/>
                    <a:pt x="1005470" y="567878"/>
                    <a:pt x="1046675" y="566608"/>
                  </a:cubicBezTo>
                  <a:cubicBezTo>
                    <a:pt x="1063843" y="566608"/>
                    <a:pt x="1084446" y="565338"/>
                    <a:pt x="1101614" y="565338"/>
                  </a:cubicBezTo>
                  <a:cubicBezTo>
                    <a:pt x="1170288" y="566608"/>
                    <a:pt x="2543770" y="557718"/>
                    <a:pt x="2612444" y="558988"/>
                  </a:cubicBezTo>
                  <a:cubicBezTo>
                    <a:pt x="2708587" y="560258"/>
                    <a:pt x="2972983" y="560258"/>
                    <a:pt x="3069126" y="560258"/>
                  </a:cubicBezTo>
                  <a:cubicBezTo>
                    <a:pt x="3106897" y="560258"/>
                    <a:pt x="3141234" y="558988"/>
                    <a:pt x="3179005" y="558988"/>
                  </a:cubicBezTo>
                  <a:lnTo>
                    <a:pt x="3364425" y="562798"/>
                  </a:lnTo>
                  <a:cubicBezTo>
                    <a:pt x="3498339" y="565338"/>
                    <a:pt x="3628820" y="562798"/>
                    <a:pt x="3762734" y="566608"/>
                  </a:cubicBezTo>
                  <a:cubicBezTo>
                    <a:pt x="3985925" y="571688"/>
                    <a:pt x="4212550" y="565338"/>
                    <a:pt x="4368171" y="570418"/>
                  </a:cubicBezTo>
                  <a:cubicBezTo>
                    <a:pt x="4388491" y="571688"/>
                    <a:pt x="4408811" y="570418"/>
                    <a:pt x="4431671" y="570418"/>
                  </a:cubicBezTo>
                  <a:lnTo>
                    <a:pt x="4431671" y="510728"/>
                  </a:lnTo>
                  <a:cubicBezTo>
                    <a:pt x="4430401" y="471436"/>
                    <a:pt x="4429131" y="453320"/>
                    <a:pt x="4429131" y="434072"/>
                  </a:cubicBezTo>
                  <a:cubicBezTo>
                    <a:pt x="4429131" y="411804"/>
                    <a:pt x="4432941" y="389159"/>
                    <a:pt x="4426591" y="366891"/>
                  </a:cubicBezTo>
                  <a:cubicBezTo>
                    <a:pt x="4418971" y="352172"/>
                    <a:pt x="4407541" y="61938"/>
                    <a:pt x="4407541" y="47219"/>
                  </a:cubicBezTo>
                  <a:cubicBezTo>
                    <a:pt x="4405001" y="37029"/>
                    <a:pt x="4403731" y="26461"/>
                    <a:pt x="4401191" y="16271"/>
                  </a:cubicBezTo>
                  <a:cubicBezTo>
                    <a:pt x="4401191" y="13251"/>
                    <a:pt x="4399921" y="10232"/>
                    <a:pt x="4398651" y="5644"/>
                  </a:cubicBezTo>
                  <a:cubicBezTo>
                    <a:pt x="4388491" y="3104"/>
                    <a:pt x="4379601" y="1834"/>
                    <a:pt x="4369441" y="564"/>
                  </a:cubicBezTo>
                  <a:cubicBezTo>
                    <a:pt x="4361821" y="-706"/>
                    <a:pt x="4354201" y="564"/>
                    <a:pt x="4347851" y="564"/>
                  </a:cubicBezTo>
                  <a:lnTo>
                    <a:pt x="9696" y="5644"/>
                  </a:lnTo>
                  <a:lnTo>
                    <a:pt x="591" y="541208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4410760" cy="562234"/>
            </a:xfrm>
            <a:custGeom>
              <a:avLst/>
              <a:gdLst/>
              <a:ahLst/>
              <a:cxnLst/>
              <a:rect r="r" b="b" t="t" l="l"/>
              <a:pathLst>
                <a:path h="562234" w="4410760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215" y="0"/>
              <a:ext cx="4435104" cy="588199"/>
            </a:xfrm>
            <a:custGeom>
              <a:avLst/>
              <a:gdLst/>
              <a:ahLst/>
              <a:cxnLst/>
              <a:rect r="r" b="b" t="t" l="l"/>
              <a:pathLst>
                <a:path h="588199" w="4435104">
                  <a:moveTo>
                    <a:pt x="4402085" y="21590"/>
                  </a:moveTo>
                  <a:cubicBezTo>
                    <a:pt x="4403355" y="34290"/>
                    <a:pt x="4403355" y="44450"/>
                    <a:pt x="4404625" y="52746"/>
                  </a:cubicBezTo>
                  <a:cubicBezTo>
                    <a:pt x="4407165" y="62936"/>
                    <a:pt x="4408435" y="73504"/>
                    <a:pt x="4410975" y="83694"/>
                  </a:cubicBezTo>
                  <a:cubicBezTo>
                    <a:pt x="4410975" y="98414"/>
                    <a:pt x="4423675" y="388648"/>
                    <a:pt x="4430025" y="403367"/>
                  </a:cubicBezTo>
                  <a:cubicBezTo>
                    <a:pt x="4436375" y="425634"/>
                    <a:pt x="4432565" y="448279"/>
                    <a:pt x="4432565" y="470547"/>
                  </a:cubicBezTo>
                  <a:cubicBezTo>
                    <a:pt x="4432565" y="490173"/>
                    <a:pt x="4433835" y="508289"/>
                    <a:pt x="4435105" y="527944"/>
                  </a:cubicBezTo>
                  <a:lnTo>
                    <a:pt x="4435105" y="587634"/>
                  </a:lnTo>
                  <a:cubicBezTo>
                    <a:pt x="4412245" y="587634"/>
                    <a:pt x="4391925" y="588904"/>
                    <a:pt x="4371605" y="587634"/>
                  </a:cubicBezTo>
                  <a:cubicBezTo>
                    <a:pt x="4153236" y="582554"/>
                    <a:pt x="3926612" y="588904"/>
                    <a:pt x="3703421" y="583824"/>
                  </a:cubicBezTo>
                  <a:cubicBezTo>
                    <a:pt x="3569506" y="580014"/>
                    <a:pt x="3439026" y="582554"/>
                    <a:pt x="3305111" y="580014"/>
                  </a:cubicBezTo>
                  <a:lnTo>
                    <a:pt x="3119691" y="576204"/>
                  </a:lnTo>
                  <a:cubicBezTo>
                    <a:pt x="3081921" y="576204"/>
                    <a:pt x="3047584" y="577474"/>
                    <a:pt x="3009813" y="577474"/>
                  </a:cubicBezTo>
                  <a:cubicBezTo>
                    <a:pt x="2913669" y="576204"/>
                    <a:pt x="2649274" y="577474"/>
                    <a:pt x="2553130" y="576204"/>
                  </a:cubicBezTo>
                  <a:cubicBezTo>
                    <a:pt x="2484456" y="574934"/>
                    <a:pt x="1110975" y="583824"/>
                    <a:pt x="1042301" y="582554"/>
                  </a:cubicBezTo>
                  <a:cubicBezTo>
                    <a:pt x="1025132" y="582554"/>
                    <a:pt x="1004530" y="583824"/>
                    <a:pt x="987362" y="583824"/>
                  </a:cubicBezTo>
                  <a:cubicBezTo>
                    <a:pt x="946157" y="583824"/>
                    <a:pt x="908386" y="585094"/>
                    <a:pt x="867182" y="585094"/>
                  </a:cubicBezTo>
                  <a:cubicBezTo>
                    <a:pt x="764171" y="585094"/>
                    <a:pt x="664593" y="583824"/>
                    <a:pt x="561582" y="582554"/>
                  </a:cubicBezTo>
                  <a:cubicBezTo>
                    <a:pt x="499776" y="581284"/>
                    <a:pt x="437969" y="580014"/>
                    <a:pt x="379596" y="578744"/>
                  </a:cubicBezTo>
                  <a:cubicBezTo>
                    <a:pt x="269717" y="577474"/>
                    <a:pt x="159839" y="576204"/>
                    <a:pt x="46527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3996" y="30480"/>
                    <a:pt x="128936" y="29210"/>
                  </a:cubicBezTo>
                  <a:cubicBezTo>
                    <a:pt x="221646" y="25400"/>
                    <a:pt x="314356" y="22860"/>
                    <a:pt x="410499" y="20320"/>
                  </a:cubicBezTo>
                  <a:cubicBezTo>
                    <a:pt x="475740" y="17780"/>
                    <a:pt x="540980" y="16510"/>
                    <a:pt x="602787" y="13970"/>
                  </a:cubicBezTo>
                  <a:cubicBezTo>
                    <a:pt x="664593" y="11430"/>
                    <a:pt x="729834" y="8890"/>
                    <a:pt x="791640" y="8890"/>
                  </a:cubicBezTo>
                  <a:cubicBezTo>
                    <a:pt x="860315" y="7620"/>
                    <a:pt x="928989" y="10160"/>
                    <a:pt x="997663" y="8890"/>
                  </a:cubicBezTo>
                  <a:cubicBezTo>
                    <a:pt x="1083505" y="8890"/>
                    <a:pt x="2638973" y="6350"/>
                    <a:pt x="2724816" y="5080"/>
                  </a:cubicBezTo>
                  <a:cubicBezTo>
                    <a:pt x="2807224" y="3810"/>
                    <a:pt x="2889633" y="2540"/>
                    <a:pt x="2975476" y="2540"/>
                  </a:cubicBezTo>
                  <a:cubicBezTo>
                    <a:pt x="3116258" y="1270"/>
                    <a:pt x="3253606" y="0"/>
                    <a:pt x="3394388" y="0"/>
                  </a:cubicBezTo>
                  <a:cubicBezTo>
                    <a:pt x="3452761" y="0"/>
                    <a:pt x="3514567" y="2540"/>
                    <a:pt x="3572940" y="2540"/>
                  </a:cubicBezTo>
                  <a:cubicBezTo>
                    <a:pt x="3734324" y="3810"/>
                    <a:pt x="3899142" y="5080"/>
                    <a:pt x="4060526" y="7620"/>
                  </a:cubicBezTo>
                  <a:cubicBezTo>
                    <a:pt x="4146369" y="8890"/>
                    <a:pt x="4232211" y="12700"/>
                    <a:pt x="4318054" y="16510"/>
                  </a:cubicBezTo>
                  <a:lnTo>
                    <a:pt x="4371605" y="16510"/>
                  </a:lnTo>
                  <a:cubicBezTo>
                    <a:pt x="4383035" y="17780"/>
                    <a:pt x="4391925" y="20320"/>
                    <a:pt x="4402085" y="21590"/>
                  </a:cubicBezTo>
                  <a:close/>
                  <a:moveTo>
                    <a:pt x="4412245" y="571124"/>
                  </a:moveTo>
                  <a:cubicBezTo>
                    <a:pt x="4413515" y="554614"/>
                    <a:pt x="4414785" y="541914"/>
                    <a:pt x="4414785" y="529214"/>
                  </a:cubicBezTo>
                  <a:cubicBezTo>
                    <a:pt x="4413515" y="506402"/>
                    <a:pt x="4412245" y="486399"/>
                    <a:pt x="4412245" y="464886"/>
                  </a:cubicBezTo>
                  <a:cubicBezTo>
                    <a:pt x="4412245" y="455073"/>
                    <a:pt x="4414785" y="445260"/>
                    <a:pt x="4413515" y="435447"/>
                  </a:cubicBezTo>
                  <a:cubicBezTo>
                    <a:pt x="4413515" y="426389"/>
                    <a:pt x="4412245" y="416954"/>
                    <a:pt x="4410975" y="407896"/>
                  </a:cubicBezTo>
                  <a:cubicBezTo>
                    <a:pt x="4405895" y="393931"/>
                    <a:pt x="4394465" y="104830"/>
                    <a:pt x="4394465" y="90865"/>
                  </a:cubicBezTo>
                  <a:cubicBezTo>
                    <a:pt x="4391925" y="79165"/>
                    <a:pt x="4389385" y="67088"/>
                    <a:pt x="4386845" y="55388"/>
                  </a:cubicBezTo>
                  <a:cubicBezTo>
                    <a:pt x="4385575" y="44450"/>
                    <a:pt x="4384305" y="43180"/>
                    <a:pt x="4366126" y="41910"/>
                  </a:cubicBezTo>
                  <a:cubicBezTo>
                    <a:pt x="4355825" y="41910"/>
                    <a:pt x="4348957" y="41910"/>
                    <a:pt x="4338656" y="40640"/>
                  </a:cubicBezTo>
                  <a:cubicBezTo>
                    <a:pt x="4252814" y="36830"/>
                    <a:pt x="4163537" y="31750"/>
                    <a:pt x="4077695" y="30480"/>
                  </a:cubicBezTo>
                  <a:cubicBezTo>
                    <a:pt x="3868239" y="26670"/>
                    <a:pt x="3655349" y="25400"/>
                    <a:pt x="3445893" y="22860"/>
                  </a:cubicBezTo>
                  <a:lnTo>
                    <a:pt x="3198667" y="22860"/>
                  </a:lnTo>
                  <a:cubicBezTo>
                    <a:pt x="3088788" y="22860"/>
                    <a:pt x="2978910" y="22860"/>
                    <a:pt x="2872465" y="24130"/>
                  </a:cubicBezTo>
                  <a:cubicBezTo>
                    <a:pt x="2779755" y="25400"/>
                    <a:pt x="1217420" y="29210"/>
                    <a:pt x="1124710" y="29210"/>
                  </a:cubicBezTo>
                  <a:cubicBezTo>
                    <a:pt x="973627" y="29210"/>
                    <a:pt x="822544" y="26670"/>
                    <a:pt x="671461" y="33020"/>
                  </a:cubicBezTo>
                  <a:cubicBezTo>
                    <a:pt x="592486" y="36830"/>
                    <a:pt x="516944" y="36830"/>
                    <a:pt x="441403" y="38100"/>
                  </a:cubicBezTo>
                  <a:cubicBezTo>
                    <a:pt x="310922" y="41910"/>
                    <a:pt x="180441" y="45720"/>
                    <a:pt x="49960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80864" y="553344"/>
                    <a:pt x="128936" y="554614"/>
                    <a:pt x="173574" y="554614"/>
                  </a:cubicBezTo>
                  <a:cubicBezTo>
                    <a:pt x="238814" y="554614"/>
                    <a:pt x="307488" y="552074"/>
                    <a:pt x="372729" y="554614"/>
                  </a:cubicBezTo>
                  <a:cubicBezTo>
                    <a:pt x="479173" y="558424"/>
                    <a:pt x="585618" y="560964"/>
                    <a:pt x="692063" y="559694"/>
                  </a:cubicBezTo>
                  <a:cubicBezTo>
                    <a:pt x="760737" y="558424"/>
                    <a:pt x="825977" y="560964"/>
                    <a:pt x="894652" y="560964"/>
                  </a:cubicBezTo>
                  <a:cubicBezTo>
                    <a:pt x="994229" y="560964"/>
                    <a:pt x="1093806" y="559694"/>
                    <a:pt x="1193384" y="560964"/>
                  </a:cubicBezTo>
                  <a:cubicBezTo>
                    <a:pt x="1341033" y="562234"/>
                    <a:pt x="2961741" y="552074"/>
                    <a:pt x="3112824" y="554614"/>
                  </a:cubicBezTo>
                  <a:cubicBezTo>
                    <a:pt x="3178064" y="555884"/>
                    <a:pt x="3243305" y="557155"/>
                    <a:pt x="3305111" y="557155"/>
                  </a:cubicBezTo>
                  <a:cubicBezTo>
                    <a:pt x="3418424" y="559694"/>
                    <a:pt x="3528302" y="555884"/>
                    <a:pt x="3641614" y="559694"/>
                  </a:cubicBezTo>
                  <a:cubicBezTo>
                    <a:pt x="3734324" y="562234"/>
                    <a:pt x="3827034" y="562234"/>
                    <a:pt x="3919744" y="564774"/>
                  </a:cubicBezTo>
                  <a:cubicBezTo>
                    <a:pt x="4057093" y="568584"/>
                    <a:pt x="4194441" y="571124"/>
                    <a:pt x="4331789" y="572394"/>
                  </a:cubicBezTo>
                  <a:cubicBezTo>
                    <a:pt x="4374145" y="572394"/>
                    <a:pt x="4391925" y="571124"/>
                    <a:pt x="4412245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75382" y="2835292"/>
            <a:ext cx="16230600" cy="7417041"/>
            <a:chOff x="0" y="0"/>
            <a:chExt cx="5541791" cy="25324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0067" y="45156"/>
              <a:ext cx="5501724" cy="2486620"/>
            </a:xfrm>
            <a:custGeom>
              <a:avLst/>
              <a:gdLst/>
              <a:ahLst/>
              <a:cxnLst/>
              <a:rect r="r" b="b" t="t" l="l"/>
              <a:pathLst>
                <a:path h="2486620" w="5501724">
                  <a:moveTo>
                    <a:pt x="573" y="2456846"/>
                  </a:moveTo>
                  <a:cubicBezTo>
                    <a:pt x="-1967" y="2465736"/>
                    <a:pt x="3113" y="2472086"/>
                    <a:pt x="32675" y="2473356"/>
                  </a:cubicBezTo>
                  <a:cubicBezTo>
                    <a:pt x="66941" y="2474625"/>
                    <a:pt x="96923" y="2474625"/>
                    <a:pt x="131189" y="2474625"/>
                  </a:cubicBezTo>
                  <a:cubicBezTo>
                    <a:pt x="268252" y="2475896"/>
                    <a:pt x="405315" y="2475896"/>
                    <a:pt x="546661" y="2477166"/>
                  </a:cubicBezTo>
                  <a:cubicBezTo>
                    <a:pt x="623759" y="2478436"/>
                    <a:pt x="700856" y="2479706"/>
                    <a:pt x="773671" y="2480975"/>
                  </a:cubicBezTo>
                  <a:cubicBezTo>
                    <a:pt x="902168" y="2482246"/>
                    <a:pt x="1026381" y="2482246"/>
                    <a:pt x="1154877" y="2483516"/>
                  </a:cubicBezTo>
                  <a:cubicBezTo>
                    <a:pt x="1206276" y="2483516"/>
                    <a:pt x="1253391" y="2483516"/>
                    <a:pt x="1304790" y="2482246"/>
                  </a:cubicBezTo>
                  <a:cubicBezTo>
                    <a:pt x="1326206" y="2482246"/>
                    <a:pt x="1351905" y="2480975"/>
                    <a:pt x="1373321" y="2480975"/>
                  </a:cubicBezTo>
                  <a:cubicBezTo>
                    <a:pt x="1458986" y="2482246"/>
                    <a:pt x="3172272" y="2473356"/>
                    <a:pt x="3257936" y="2474625"/>
                  </a:cubicBezTo>
                  <a:cubicBezTo>
                    <a:pt x="3377866" y="2475896"/>
                    <a:pt x="3707674" y="2475896"/>
                    <a:pt x="3827603" y="2475896"/>
                  </a:cubicBezTo>
                  <a:cubicBezTo>
                    <a:pt x="3874719" y="2475896"/>
                    <a:pt x="3917551" y="2474625"/>
                    <a:pt x="3964666" y="2474625"/>
                  </a:cubicBezTo>
                  <a:lnTo>
                    <a:pt x="4195960" y="2478436"/>
                  </a:lnTo>
                  <a:cubicBezTo>
                    <a:pt x="4363005" y="2480975"/>
                    <a:pt x="4525767" y="2478436"/>
                    <a:pt x="4692813" y="2482246"/>
                  </a:cubicBezTo>
                  <a:cubicBezTo>
                    <a:pt x="4971222" y="2487325"/>
                    <a:pt x="5253914" y="2480975"/>
                    <a:pt x="5438225" y="2486056"/>
                  </a:cubicBezTo>
                  <a:cubicBezTo>
                    <a:pt x="5458545" y="2487325"/>
                    <a:pt x="5478864" y="2486056"/>
                    <a:pt x="5501725" y="2486056"/>
                  </a:cubicBezTo>
                  <a:lnTo>
                    <a:pt x="5501725" y="2426366"/>
                  </a:lnTo>
                  <a:cubicBezTo>
                    <a:pt x="5500455" y="2343664"/>
                    <a:pt x="5499184" y="2252550"/>
                    <a:pt x="5499184" y="2155741"/>
                  </a:cubicBezTo>
                  <a:cubicBezTo>
                    <a:pt x="5499184" y="2043747"/>
                    <a:pt x="5502995" y="1929855"/>
                    <a:pt x="5496645" y="1817860"/>
                  </a:cubicBezTo>
                  <a:cubicBezTo>
                    <a:pt x="5489025" y="1743830"/>
                    <a:pt x="5477595" y="284108"/>
                    <a:pt x="5477595" y="210078"/>
                  </a:cubicBezTo>
                  <a:cubicBezTo>
                    <a:pt x="5475055" y="158826"/>
                    <a:pt x="5473784" y="105676"/>
                    <a:pt x="5471245" y="54425"/>
                  </a:cubicBezTo>
                  <a:cubicBezTo>
                    <a:pt x="5471245" y="39239"/>
                    <a:pt x="5469975" y="24053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2456846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477872"/>
            </a:xfrm>
            <a:custGeom>
              <a:avLst/>
              <a:gdLst/>
              <a:ahLst/>
              <a:cxnLst/>
              <a:rect r="r" b="b" t="t" l="l"/>
              <a:pathLst>
                <a:path h="2477872" w="548083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215" y="0"/>
              <a:ext cx="5505176" cy="2503836"/>
            </a:xfrm>
            <a:custGeom>
              <a:avLst/>
              <a:gdLst/>
              <a:ahLst/>
              <a:cxnLst/>
              <a:rect r="r" b="b" t="t" l="l"/>
              <a:pathLst>
                <a:path h="2503836" w="550517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5922"/>
                  </a:cubicBezTo>
                  <a:cubicBezTo>
                    <a:pt x="5477237" y="107173"/>
                    <a:pt x="5478507" y="160323"/>
                    <a:pt x="5481046" y="211575"/>
                  </a:cubicBezTo>
                  <a:cubicBezTo>
                    <a:pt x="5481046" y="285605"/>
                    <a:pt x="5493746" y="1745328"/>
                    <a:pt x="5500096" y="1819358"/>
                  </a:cubicBezTo>
                  <a:cubicBezTo>
                    <a:pt x="5506446" y="1931352"/>
                    <a:pt x="5502637" y="2045244"/>
                    <a:pt x="5502637" y="2157238"/>
                  </a:cubicBezTo>
                  <a:cubicBezTo>
                    <a:pt x="5502637" y="2255945"/>
                    <a:pt x="5503907" y="2347059"/>
                    <a:pt x="5505177" y="2443581"/>
                  </a:cubicBezTo>
                  <a:lnTo>
                    <a:pt x="5505177" y="2503272"/>
                  </a:lnTo>
                  <a:cubicBezTo>
                    <a:pt x="5482316" y="2503272"/>
                    <a:pt x="5461996" y="2504542"/>
                    <a:pt x="5441677" y="2503272"/>
                  </a:cubicBezTo>
                  <a:cubicBezTo>
                    <a:pt x="5169983" y="2498192"/>
                    <a:pt x="4887291" y="2504542"/>
                    <a:pt x="4608882" y="2499462"/>
                  </a:cubicBezTo>
                  <a:cubicBezTo>
                    <a:pt x="4441836" y="2495652"/>
                    <a:pt x="4279074" y="2498192"/>
                    <a:pt x="4112029" y="2495652"/>
                  </a:cubicBezTo>
                  <a:lnTo>
                    <a:pt x="3880735" y="2491842"/>
                  </a:lnTo>
                  <a:cubicBezTo>
                    <a:pt x="3833620" y="2491842"/>
                    <a:pt x="3790788" y="2493112"/>
                    <a:pt x="3743672" y="2493112"/>
                  </a:cubicBezTo>
                  <a:cubicBezTo>
                    <a:pt x="3623742" y="2491842"/>
                    <a:pt x="3293934" y="2493112"/>
                    <a:pt x="3174005" y="2491842"/>
                  </a:cubicBezTo>
                  <a:cubicBezTo>
                    <a:pt x="3088340" y="2490572"/>
                    <a:pt x="1375054" y="2499462"/>
                    <a:pt x="1289390" y="2498192"/>
                  </a:cubicBezTo>
                  <a:cubicBezTo>
                    <a:pt x="1267974" y="2498192"/>
                    <a:pt x="1242275" y="2499462"/>
                    <a:pt x="1220859" y="2499462"/>
                  </a:cubicBezTo>
                  <a:cubicBezTo>
                    <a:pt x="1169460" y="2499462"/>
                    <a:pt x="1122345" y="2500731"/>
                    <a:pt x="1070946" y="2500731"/>
                  </a:cubicBezTo>
                  <a:cubicBezTo>
                    <a:pt x="942450" y="2500731"/>
                    <a:pt x="818236" y="2499462"/>
                    <a:pt x="689740" y="2498192"/>
                  </a:cubicBezTo>
                  <a:cubicBezTo>
                    <a:pt x="612642" y="2496922"/>
                    <a:pt x="535544" y="2495652"/>
                    <a:pt x="462730" y="2494381"/>
                  </a:cubicBezTo>
                  <a:cubicBezTo>
                    <a:pt x="325667" y="2493112"/>
                    <a:pt x="188604" y="2491842"/>
                    <a:pt x="47258" y="2491842"/>
                  </a:cubicBezTo>
                  <a:cubicBezTo>
                    <a:pt x="34505" y="2491842"/>
                    <a:pt x="25615" y="2491842"/>
                    <a:pt x="15455" y="2490572"/>
                  </a:cubicBezTo>
                  <a:cubicBezTo>
                    <a:pt x="6565" y="2489302"/>
                    <a:pt x="1485" y="2482952"/>
                    <a:pt x="4025" y="2474062"/>
                  </a:cubicBezTo>
                  <a:cubicBezTo>
                    <a:pt x="12915" y="2441970"/>
                    <a:pt x="9105" y="2394515"/>
                    <a:pt x="7835" y="2345161"/>
                  </a:cubicBezTo>
                  <a:cubicBezTo>
                    <a:pt x="6565" y="2244556"/>
                    <a:pt x="2755" y="2145849"/>
                    <a:pt x="4025" y="2045244"/>
                  </a:cubicBezTo>
                  <a:cubicBezTo>
                    <a:pt x="1485" y="1919963"/>
                    <a:pt x="-3595" y="369126"/>
                    <a:pt x="4025" y="241946"/>
                  </a:cubicBezTo>
                  <a:cubicBezTo>
                    <a:pt x="5295" y="217269"/>
                    <a:pt x="4025" y="190695"/>
                    <a:pt x="5295" y="166018"/>
                  </a:cubicBezTo>
                  <a:cubicBezTo>
                    <a:pt x="6565" y="126156"/>
                    <a:pt x="9105" y="8249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2486762"/>
                  </a:moveTo>
                  <a:cubicBezTo>
                    <a:pt x="5483587" y="2470252"/>
                    <a:pt x="5484857" y="2457552"/>
                    <a:pt x="5484857" y="2444852"/>
                  </a:cubicBezTo>
                  <a:cubicBezTo>
                    <a:pt x="5483587" y="2337569"/>
                    <a:pt x="5482316" y="2236963"/>
                    <a:pt x="5482316" y="2128766"/>
                  </a:cubicBezTo>
                  <a:cubicBezTo>
                    <a:pt x="5482316" y="2079412"/>
                    <a:pt x="5484857" y="2030059"/>
                    <a:pt x="5483587" y="1980705"/>
                  </a:cubicBezTo>
                  <a:cubicBezTo>
                    <a:pt x="5483587" y="1935148"/>
                    <a:pt x="5482316" y="1887693"/>
                    <a:pt x="5481046" y="1842136"/>
                  </a:cubicBezTo>
                  <a:cubicBezTo>
                    <a:pt x="5475966" y="1771903"/>
                    <a:pt x="5464537" y="317875"/>
                    <a:pt x="5464537" y="247641"/>
                  </a:cubicBezTo>
                  <a:cubicBezTo>
                    <a:pt x="5461996" y="188796"/>
                    <a:pt x="5459457" y="128054"/>
                    <a:pt x="5456916" y="69209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4024"/>
                    <a:pt x="29425" y="76802"/>
                  </a:cubicBezTo>
                  <a:cubicBezTo>
                    <a:pt x="28155" y="110970"/>
                    <a:pt x="28155" y="145138"/>
                    <a:pt x="26885" y="179305"/>
                  </a:cubicBezTo>
                  <a:cubicBezTo>
                    <a:pt x="25615" y="236252"/>
                    <a:pt x="23075" y="291300"/>
                    <a:pt x="21805" y="348246"/>
                  </a:cubicBezTo>
                  <a:cubicBezTo>
                    <a:pt x="16725" y="408989"/>
                    <a:pt x="23075" y="1893388"/>
                    <a:pt x="25615" y="1954130"/>
                  </a:cubicBezTo>
                  <a:cubicBezTo>
                    <a:pt x="25615" y="2018670"/>
                    <a:pt x="25615" y="2085107"/>
                    <a:pt x="26885" y="2149646"/>
                  </a:cubicBezTo>
                  <a:cubicBezTo>
                    <a:pt x="26885" y="2197101"/>
                    <a:pt x="29425" y="2244556"/>
                    <a:pt x="29425" y="2292011"/>
                  </a:cubicBezTo>
                  <a:cubicBezTo>
                    <a:pt x="29425" y="2343263"/>
                    <a:pt x="29425" y="2394515"/>
                    <a:pt x="28155" y="2444852"/>
                  </a:cubicBezTo>
                  <a:lnTo>
                    <a:pt x="28155" y="2455012"/>
                  </a:lnTo>
                  <a:cubicBezTo>
                    <a:pt x="28155" y="2465172"/>
                    <a:pt x="31965" y="2468982"/>
                    <a:pt x="40855" y="2468982"/>
                  </a:cubicBezTo>
                  <a:cubicBezTo>
                    <a:pt x="90090" y="2468982"/>
                    <a:pt x="150055" y="2470252"/>
                    <a:pt x="205737" y="2470252"/>
                  </a:cubicBezTo>
                  <a:cubicBezTo>
                    <a:pt x="287118" y="2470252"/>
                    <a:pt x="372782" y="2467712"/>
                    <a:pt x="454163" y="2470252"/>
                  </a:cubicBezTo>
                  <a:cubicBezTo>
                    <a:pt x="586943" y="2474062"/>
                    <a:pt x="719722" y="2476602"/>
                    <a:pt x="852502" y="2475332"/>
                  </a:cubicBezTo>
                  <a:cubicBezTo>
                    <a:pt x="938166" y="2474062"/>
                    <a:pt x="1019548" y="2476602"/>
                    <a:pt x="1105212" y="2476602"/>
                  </a:cubicBezTo>
                  <a:cubicBezTo>
                    <a:pt x="1229425" y="2476602"/>
                    <a:pt x="1353638" y="2475332"/>
                    <a:pt x="1477852" y="2476602"/>
                  </a:cubicBezTo>
                  <a:cubicBezTo>
                    <a:pt x="1662030" y="2477872"/>
                    <a:pt x="3683707" y="2467712"/>
                    <a:pt x="3872169" y="2470252"/>
                  </a:cubicBezTo>
                  <a:cubicBezTo>
                    <a:pt x="3953550" y="2471522"/>
                    <a:pt x="4034931" y="2472792"/>
                    <a:pt x="4112029" y="2472792"/>
                  </a:cubicBezTo>
                  <a:cubicBezTo>
                    <a:pt x="4253375" y="2475332"/>
                    <a:pt x="4390438" y="2471522"/>
                    <a:pt x="4531784" y="2475332"/>
                  </a:cubicBezTo>
                  <a:cubicBezTo>
                    <a:pt x="4647431" y="2477872"/>
                    <a:pt x="4763077" y="2477872"/>
                    <a:pt x="4878724" y="2480412"/>
                  </a:cubicBezTo>
                  <a:cubicBezTo>
                    <a:pt x="5050053" y="2484222"/>
                    <a:pt x="5221382" y="2486762"/>
                    <a:pt x="5392710" y="2488032"/>
                  </a:cubicBezTo>
                  <a:cubicBezTo>
                    <a:pt x="5444216" y="2488032"/>
                    <a:pt x="5461996" y="2486762"/>
                    <a:pt x="5482316" y="24867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904572" y="809590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15144891" y="605834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40997" y="3347293"/>
            <a:ext cx="8042415" cy="6442943"/>
          </a:xfrm>
          <a:custGeom>
            <a:avLst/>
            <a:gdLst/>
            <a:ahLst/>
            <a:cxnLst/>
            <a:rect r="r" b="b" t="t" l="l"/>
            <a:pathLst>
              <a:path h="6442943" w="8042415">
                <a:moveTo>
                  <a:pt x="0" y="0"/>
                </a:moveTo>
                <a:lnTo>
                  <a:pt x="8042415" y="0"/>
                </a:lnTo>
                <a:lnTo>
                  <a:pt x="8042415" y="6442943"/>
                </a:lnTo>
                <a:lnTo>
                  <a:pt x="0" y="64429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9483412" y="3249574"/>
            <a:ext cx="7268086" cy="6238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Ce graphique représente la répartition de la consommation d’eau des ménages.</a:t>
            </a:r>
          </a:p>
          <a:p>
            <a:pPr algn="l">
              <a:lnSpc>
                <a:spcPts val="4949"/>
              </a:lnSpc>
            </a:pPr>
          </a:p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Quels sont les usages nécessitant le plus d’eau ?</a:t>
            </a:r>
          </a:p>
          <a:p>
            <a:pPr algn="l">
              <a:lnSpc>
                <a:spcPts val="4949"/>
              </a:lnSpc>
            </a:pPr>
          </a:p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Comment peut-on réduire notre consommation 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746626" y="1198571"/>
            <a:ext cx="10794747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2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72113" y="308920"/>
            <a:ext cx="13096613" cy="1806592"/>
            <a:chOff x="0" y="0"/>
            <a:chExt cx="447172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40049" y="45156"/>
              <a:ext cx="4431671" cy="570983"/>
            </a:xfrm>
            <a:custGeom>
              <a:avLst/>
              <a:gdLst/>
              <a:ahLst/>
              <a:cxnLst/>
              <a:rect r="r" b="b" t="t" l="l"/>
              <a:pathLst>
                <a:path h="570983" w="4431671">
                  <a:moveTo>
                    <a:pt x="591" y="541208"/>
                  </a:moveTo>
                  <a:cubicBezTo>
                    <a:pt x="-1949" y="550098"/>
                    <a:pt x="3131" y="556448"/>
                    <a:pt x="26865" y="557718"/>
                  </a:cubicBezTo>
                  <a:cubicBezTo>
                    <a:pt x="54335" y="558988"/>
                    <a:pt x="78371" y="558988"/>
                    <a:pt x="105840" y="558988"/>
                  </a:cubicBezTo>
                  <a:cubicBezTo>
                    <a:pt x="215719" y="560258"/>
                    <a:pt x="325597" y="560258"/>
                    <a:pt x="438909" y="561528"/>
                  </a:cubicBezTo>
                  <a:cubicBezTo>
                    <a:pt x="500716" y="562798"/>
                    <a:pt x="562523" y="564068"/>
                    <a:pt x="620896" y="565338"/>
                  </a:cubicBezTo>
                  <a:cubicBezTo>
                    <a:pt x="723907" y="566608"/>
                    <a:pt x="823484" y="566608"/>
                    <a:pt x="926495" y="567878"/>
                  </a:cubicBezTo>
                  <a:cubicBezTo>
                    <a:pt x="967700" y="567878"/>
                    <a:pt x="1005470" y="567878"/>
                    <a:pt x="1046675" y="566608"/>
                  </a:cubicBezTo>
                  <a:cubicBezTo>
                    <a:pt x="1063843" y="566608"/>
                    <a:pt x="1084446" y="565338"/>
                    <a:pt x="1101614" y="565338"/>
                  </a:cubicBezTo>
                  <a:cubicBezTo>
                    <a:pt x="1170288" y="566608"/>
                    <a:pt x="2543770" y="557718"/>
                    <a:pt x="2612444" y="558988"/>
                  </a:cubicBezTo>
                  <a:cubicBezTo>
                    <a:pt x="2708587" y="560258"/>
                    <a:pt x="2972983" y="560258"/>
                    <a:pt x="3069126" y="560258"/>
                  </a:cubicBezTo>
                  <a:cubicBezTo>
                    <a:pt x="3106897" y="560258"/>
                    <a:pt x="3141234" y="558988"/>
                    <a:pt x="3179005" y="558988"/>
                  </a:cubicBezTo>
                  <a:lnTo>
                    <a:pt x="3364425" y="562798"/>
                  </a:lnTo>
                  <a:cubicBezTo>
                    <a:pt x="3498339" y="565338"/>
                    <a:pt x="3628820" y="562798"/>
                    <a:pt x="3762734" y="566608"/>
                  </a:cubicBezTo>
                  <a:cubicBezTo>
                    <a:pt x="3985925" y="571688"/>
                    <a:pt x="4212550" y="565338"/>
                    <a:pt x="4368171" y="570418"/>
                  </a:cubicBezTo>
                  <a:cubicBezTo>
                    <a:pt x="4388491" y="571688"/>
                    <a:pt x="4408811" y="570418"/>
                    <a:pt x="4431671" y="570418"/>
                  </a:cubicBezTo>
                  <a:lnTo>
                    <a:pt x="4431671" y="510728"/>
                  </a:lnTo>
                  <a:cubicBezTo>
                    <a:pt x="4430401" y="471436"/>
                    <a:pt x="4429131" y="453320"/>
                    <a:pt x="4429131" y="434072"/>
                  </a:cubicBezTo>
                  <a:cubicBezTo>
                    <a:pt x="4429131" y="411804"/>
                    <a:pt x="4432941" y="389159"/>
                    <a:pt x="4426591" y="366891"/>
                  </a:cubicBezTo>
                  <a:cubicBezTo>
                    <a:pt x="4418971" y="352172"/>
                    <a:pt x="4407541" y="61938"/>
                    <a:pt x="4407541" y="47219"/>
                  </a:cubicBezTo>
                  <a:cubicBezTo>
                    <a:pt x="4405001" y="37029"/>
                    <a:pt x="4403731" y="26461"/>
                    <a:pt x="4401191" y="16271"/>
                  </a:cubicBezTo>
                  <a:cubicBezTo>
                    <a:pt x="4401191" y="13251"/>
                    <a:pt x="4399921" y="10232"/>
                    <a:pt x="4398651" y="5644"/>
                  </a:cubicBezTo>
                  <a:cubicBezTo>
                    <a:pt x="4388491" y="3104"/>
                    <a:pt x="4379601" y="1834"/>
                    <a:pt x="4369441" y="564"/>
                  </a:cubicBezTo>
                  <a:cubicBezTo>
                    <a:pt x="4361821" y="-706"/>
                    <a:pt x="4354201" y="564"/>
                    <a:pt x="4347851" y="564"/>
                  </a:cubicBezTo>
                  <a:lnTo>
                    <a:pt x="9696" y="5644"/>
                  </a:lnTo>
                  <a:lnTo>
                    <a:pt x="591" y="541208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4410760" cy="562234"/>
            </a:xfrm>
            <a:custGeom>
              <a:avLst/>
              <a:gdLst/>
              <a:ahLst/>
              <a:cxnLst/>
              <a:rect r="r" b="b" t="t" l="l"/>
              <a:pathLst>
                <a:path h="562234" w="4410760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215" y="0"/>
              <a:ext cx="4435104" cy="588199"/>
            </a:xfrm>
            <a:custGeom>
              <a:avLst/>
              <a:gdLst/>
              <a:ahLst/>
              <a:cxnLst/>
              <a:rect r="r" b="b" t="t" l="l"/>
              <a:pathLst>
                <a:path h="588199" w="4435104">
                  <a:moveTo>
                    <a:pt x="4402085" y="21590"/>
                  </a:moveTo>
                  <a:cubicBezTo>
                    <a:pt x="4403355" y="34290"/>
                    <a:pt x="4403355" y="44450"/>
                    <a:pt x="4404625" y="52746"/>
                  </a:cubicBezTo>
                  <a:cubicBezTo>
                    <a:pt x="4407165" y="62936"/>
                    <a:pt x="4408435" y="73504"/>
                    <a:pt x="4410975" y="83694"/>
                  </a:cubicBezTo>
                  <a:cubicBezTo>
                    <a:pt x="4410975" y="98414"/>
                    <a:pt x="4423675" y="388648"/>
                    <a:pt x="4430025" y="403367"/>
                  </a:cubicBezTo>
                  <a:cubicBezTo>
                    <a:pt x="4436375" y="425634"/>
                    <a:pt x="4432565" y="448279"/>
                    <a:pt x="4432565" y="470547"/>
                  </a:cubicBezTo>
                  <a:cubicBezTo>
                    <a:pt x="4432565" y="490173"/>
                    <a:pt x="4433835" y="508289"/>
                    <a:pt x="4435105" y="527944"/>
                  </a:cubicBezTo>
                  <a:lnTo>
                    <a:pt x="4435105" y="587634"/>
                  </a:lnTo>
                  <a:cubicBezTo>
                    <a:pt x="4412245" y="587634"/>
                    <a:pt x="4391925" y="588904"/>
                    <a:pt x="4371605" y="587634"/>
                  </a:cubicBezTo>
                  <a:cubicBezTo>
                    <a:pt x="4153236" y="582554"/>
                    <a:pt x="3926612" y="588904"/>
                    <a:pt x="3703421" y="583824"/>
                  </a:cubicBezTo>
                  <a:cubicBezTo>
                    <a:pt x="3569506" y="580014"/>
                    <a:pt x="3439026" y="582554"/>
                    <a:pt x="3305111" y="580014"/>
                  </a:cubicBezTo>
                  <a:lnTo>
                    <a:pt x="3119691" y="576204"/>
                  </a:lnTo>
                  <a:cubicBezTo>
                    <a:pt x="3081921" y="576204"/>
                    <a:pt x="3047584" y="577474"/>
                    <a:pt x="3009813" y="577474"/>
                  </a:cubicBezTo>
                  <a:cubicBezTo>
                    <a:pt x="2913669" y="576204"/>
                    <a:pt x="2649274" y="577474"/>
                    <a:pt x="2553130" y="576204"/>
                  </a:cubicBezTo>
                  <a:cubicBezTo>
                    <a:pt x="2484456" y="574934"/>
                    <a:pt x="1110975" y="583824"/>
                    <a:pt x="1042301" y="582554"/>
                  </a:cubicBezTo>
                  <a:cubicBezTo>
                    <a:pt x="1025132" y="582554"/>
                    <a:pt x="1004530" y="583824"/>
                    <a:pt x="987362" y="583824"/>
                  </a:cubicBezTo>
                  <a:cubicBezTo>
                    <a:pt x="946157" y="583824"/>
                    <a:pt x="908386" y="585094"/>
                    <a:pt x="867182" y="585094"/>
                  </a:cubicBezTo>
                  <a:cubicBezTo>
                    <a:pt x="764171" y="585094"/>
                    <a:pt x="664593" y="583824"/>
                    <a:pt x="561582" y="582554"/>
                  </a:cubicBezTo>
                  <a:cubicBezTo>
                    <a:pt x="499776" y="581284"/>
                    <a:pt x="437969" y="580014"/>
                    <a:pt x="379596" y="578744"/>
                  </a:cubicBezTo>
                  <a:cubicBezTo>
                    <a:pt x="269717" y="577474"/>
                    <a:pt x="159839" y="576204"/>
                    <a:pt x="46527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3996" y="30480"/>
                    <a:pt x="128936" y="29210"/>
                  </a:cubicBezTo>
                  <a:cubicBezTo>
                    <a:pt x="221646" y="25400"/>
                    <a:pt x="314356" y="22860"/>
                    <a:pt x="410499" y="20320"/>
                  </a:cubicBezTo>
                  <a:cubicBezTo>
                    <a:pt x="475740" y="17780"/>
                    <a:pt x="540980" y="16510"/>
                    <a:pt x="602787" y="13970"/>
                  </a:cubicBezTo>
                  <a:cubicBezTo>
                    <a:pt x="664593" y="11430"/>
                    <a:pt x="729834" y="8890"/>
                    <a:pt x="791640" y="8890"/>
                  </a:cubicBezTo>
                  <a:cubicBezTo>
                    <a:pt x="860315" y="7620"/>
                    <a:pt x="928989" y="10160"/>
                    <a:pt x="997663" y="8890"/>
                  </a:cubicBezTo>
                  <a:cubicBezTo>
                    <a:pt x="1083505" y="8890"/>
                    <a:pt x="2638973" y="6350"/>
                    <a:pt x="2724816" y="5080"/>
                  </a:cubicBezTo>
                  <a:cubicBezTo>
                    <a:pt x="2807224" y="3810"/>
                    <a:pt x="2889633" y="2540"/>
                    <a:pt x="2975476" y="2540"/>
                  </a:cubicBezTo>
                  <a:cubicBezTo>
                    <a:pt x="3116258" y="1270"/>
                    <a:pt x="3253606" y="0"/>
                    <a:pt x="3394388" y="0"/>
                  </a:cubicBezTo>
                  <a:cubicBezTo>
                    <a:pt x="3452761" y="0"/>
                    <a:pt x="3514567" y="2540"/>
                    <a:pt x="3572940" y="2540"/>
                  </a:cubicBezTo>
                  <a:cubicBezTo>
                    <a:pt x="3734324" y="3810"/>
                    <a:pt x="3899142" y="5080"/>
                    <a:pt x="4060526" y="7620"/>
                  </a:cubicBezTo>
                  <a:cubicBezTo>
                    <a:pt x="4146369" y="8890"/>
                    <a:pt x="4232211" y="12700"/>
                    <a:pt x="4318054" y="16510"/>
                  </a:cubicBezTo>
                  <a:lnTo>
                    <a:pt x="4371605" y="16510"/>
                  </a:lnTo>
                  <a:cubicBezTo>
                    <a:pt x="4383035" y="17780"/>
                    <a:pt x="4391925" y="20320"/>
                    <a:pt x="4402085" y="21590"/>
                  </a:cubicBezTo>
                  <a:close/>
                  <a:moveTo>
                    <a:pt x="4412245" y="571124"/>
                  </a:moveTo>
                  <a:cubicBezTo>
                    <a:pt x="4413515" y="554614"/>
                    <a:pt x="4414785" y="541914"/>
                    <a:pt x="4414785" y="529214"/>
                  </a:cubicBezTo>
                  <a:cubicBezTo>
                    <a:pt x="4413515" y="506402"/>
                    <a:pt x="4412245" y="486399"/>
                    <a:pt x="4412245" y="464886"/>
                  </a:cubicBezTo>
                  <a:cubicBezTo>
                    <a:pt x="4412245" y="455073"/>
                    <a:pt x="4414785" y="445260"/>
                    <a:pt x="4413515" y="435447"/>
                  </a:cubicBezTo>
                  <a:cubicBezTo>
                    <a:pt x="4413515" y="426389"/>
                    <a:pt x="4412245" y="416954"/>
                    <a:pt x="4410975" y="407896"/>
                  </a:cubicBezTo>
                  <a:cubicBezTo>
                    <a:pt x="4405895" y="393931"/>
                    <a:pt x="4394465" y="104830"/>
                    <a:pt x="4394465" y="90865"/>
                  </a:cubicBezTo>
                  <a:cubicBezTo>
                    <a:pt x="4391925" y="79165"/>
                    <a:pt x="4389385" y="67088"/>
                    <a:pt x="4386845" y="55388"/>
                  </a:cubicBezTo>
                  <a:cubicBezTo>
                    <a:pt x="4385575" y="44450"/>
                    <a:pt x="4384305" y="43180"/>
                    <a:pt x="4366126" y="41910"/>
                  </a:cubicBezTo>
                  <a:cubicBezTo>
                    <a:pt x="4355825" y="41910"/>
                    <a:pt x="4348957" y="41910"/>
                    <a:pt x="4338656" y="40640"/>
                  </a:cubicBezTo>
                  <a:cubicBezTo>
                    <a:pt x="4252814" y="36830"/>
                    <a:pt x="4163537" y="31750"/>
                    <a:pt x="4077695" y="30480"/>
                  </a:cubicBezTo>
                  <a:cubicBezTo>
                    <a:pt x="3868239" y="26670"/>
                    <a:pt x="3655349" y="25400"/>
                    <a:pt x="3445893" y="22860"/>
                  </a:cubicBezTo>
                  <a:lnTo>
                    <a:pt x="3198667" y="22860"/>
                  </a:lnTo>
                  <a:cubicBezTo>
                    <a:pt x="3088788" y="22860"/>
                    <a:pt x="2978910" y="22860"/>
                    <a:pt x="2872465" y="24130"/>
                  </a:cubicBezTo>
                  <a:cubicBezTo>
                    <a:pt x="2779755" y="25400"/>
                    <a:pt x="1217420" y="29210"/>
                    <a:pt x="1124710" y="29210"/>
                  </a:cubicBezTo>
                  <a:cubicBezTo>
                    <a:pt x="973627" y="29210"/>
                    <a:pt x="822544" y="26670"/>
                    <a:pt x="671461" y="33020"/>
                  </a:cubicBezTo>
                  <a:cubicBezTo>
                    <a:pt x="592486" y="36830"/>
                    <a:pt x="516944" y="36830"/>
                    <a:pt x="441403" y="38100"/>
                  </a:cubicBezTo>
                  <a:cubicBezTo>
                    <a:pt x="310922" y="41910"/>
                    <a:pt x="180441" y="45720"/>
                    <a:pt x="49960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80864" y="553344"/>
                    <a:pt x="128936" y="554614"/>
                    <a:pt x="173574" y="554614"/>
                  </a:cubicBezTo>
                  <a:cubicBezTo>
                    <a:pt x="238814" y="554614"/>
                    <a:pt x="307488" y="552074"/>
                    <a:pt x="372729" y="554614"/>
                  </a:cubicBezTo>
                  <a:cubicBezTo>
                    <a:pt x="479173" y="558424"/>
                    <a:pt x="585618" y="560964"/>
                    <a:pt x="692063" y="559694"/>
                  </a:cubicBezTo>
                  <a:cubicBezTo>
                    <a:pt x="760737" y="558424"/>
                    <a:pt x="825977" y="560964"/>
                    <a:pt x="894652" y="560964"/>
                  </a:cubicBezTo>
                  <a:cubicBezTo>
                    <a:pt x="994229" y="560964"/>
                    <a:pt x="1093806" y="559694"/>
                    <a:pt x="1193384" y="560964"/>
                  </a:cubicBezTo>
                  <a:cubicBezTo>
                    <a:pt x="1341033" y="562234"/>
                    <a:pt x="2961741" y="552074"/>
                    <a:pt x="3112824" y="554614"/>
                  </a:cubicBezTo>
                  <a:cubicBezTo>
                    <a:pt x="3178064" y="555884"/>
                    <a:pt x="3243305" y="557155"/>
                    <a:pt x="3305111" y="557155"/>
                  </a:cubicBezTo>
                  <a:cubicBezTo>
                    <a:pt x="3418424" y="559694"/>
                    <a:pt x="3528302" y="555884"/>
                    <a:pt x="3641614" y="559694"/>
                  </a:cubicBezTo>
                  <a:cubicBezTo>
                    <a:pt x="3734324" y="562234"/>
                    <a:pt x="3827034" y="562234"/>
                    <a:pt x="3919744" y="564774"/>
                  </a:cubicBezTo>
                  <a:cubicBezTo>
                    <a:pt x="4057093" y="568584"/>
                    <a:pt x="4194441" y="571124"/>
                    <a:pt x="4331789" y="572394"/>
                  </a:cubicBezTo>
                  <a:cubicBezTo>
                    <a:pt x="4374145" y="572394"/>
                    <a:pt x="4391925" y="571124"/>
                    <a:pt x="4412245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710840" y="2376495"/>
            <a:ext cx="16230600" cy="7417041"/>
            <a:chOff x="0" y="0"/>
            <a:chExt cx="5541791" cy="25324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0067" y="45156"/>
              <a:ext cx="5501724" cy="2486620"/>
            </a:xfrm>
            <a:custGeom>
              <a:avLst/>
              <a:gdLst/>
              <a:ahLst/>
              <a:cxnLst/>
              <a:rect r="r" b="b" t="t" l="l"/>
              <a:pathLst>
                <a:path h="2486620" w="5501724">
                  <a:moveTo>
                    <a:pt x="573" y="2456846"/>
                  </a:moveTo>
                  <a:cubicBezTo>
                    <a:pt x="-1967" y="2465736"/>
                    <a:pt x="3113" y="2472086"/>
                    <a:pt x="32675" y="2473356"/>
                  </a:cubicBezTo>
                  <a:cubicBezTo>
                    <a:pt x="66941" y="2474625"/>
                    <a:pt x="96923" y="2474625"/>
                    <a:pt x="131189" y="2474625"/>
                  </a:cubicBezTo>
                  <a:cubicBezTo>
                    <a:pt x="268252" y="2475896"/>
                    <a:pt x="405315" y="2475896"/>
                    <a:pt x="546661" y="2477166"/>
                  </a:cubicBezTo>
                  <a:cubicBezTo>
                    <a:pt x="623759" y="2478436"/>
                    <a:pt x="700856" y="2479706"/>
                    <a:pt x="773671" y="2480975"/>
                  </a:cubicBezTo>
                  <a:cubicBezTo>
                    <a:pt x="902168" y="2482246"/>
                    <a:pt x="1026381" y="2482246"/>
                    <a:pt x="1154877" y="2483516"/>
                  </a:cubicBezTo>
                  <a:cubicBezTo>
                    <a:pt x="1206276" y="2483516"/>
                    <a:pt x="1253391" y="2483516"/>
                    <a:pt x="1304790" y="2482246"/>
                  </a:cubicBezTo>
                  <a:cubicBezTo>
                    <a:pt x="1326206" y="2482246"/>
                    <a:pt x="1351905" y="2480975"/>
                    <a:pt x="1373321" y="2480975"/>
                  </a:cubicBezTo>
                  <a:cubicBezTo>
                    <a:pt x="1458986" y="2482246"/>
                    <a:pt x="3172272" y="2473356"/>
                    <a:pt x="3257936" y="2474625"/>
                  </a:cubicBezTo>
                  <a:cubicBezTo>
                    <a:pt x="3377866" y="2475896"/>
                    <a:pt x="3707674" y="2475896"/>
                    <a:pt x="3827603" y="2475896"/>
                  </a:cubicBezTo>
                  <a:cubicBezTo>
                    <a:pt x="3874719" y="2475896"/>
                    <a:pt x="3917551" y="2474625"/>
                    <a:pt x="3964666" y="2474625"/>
                  </a:cubicBezTo>
                  <a:lnTo>
                    <a:pt x="4195960" y="2478436"/>
                  </a:lnTo>
                  <a:cubicBezTo>
                    <a:pt x="4363005" y="2480975"/>
                    <a:pt x="4525767" y="2478436"/>
                    <a:pt x="4692813" y="2482246"/>
                  </a:cubicBezTo>
                  <a:cubicBezTo>
                    <a:pt x="4971222" y="2487325"/>
                    <a:pt x="5253914" y="2480975"/>
                    <a:pt x="5438225" y="2486056"/>
                  </a:cubicBezTo>
                  <a:cubicBezTo>
                    <a:pt x="5458545" y="2487325"/>
                    <a:pt x="5478864" y="2486056"/>
                    <a:pt x="5501725" y="2486056"/>
                  </a:cubicBezTo>
                  <a:lnTo>
                    <a:pt x="5501725" y="2426366"/>
                  </a:lnTo>
                  <a:cubicBezTo>
                    <a:pt x="5500455" y="2343664"/>
                    <a:pt x="5499184" y="2252550"/>
                    <a:pt x="5499184" y="2155741"/>
                  </a:cubicBezTo>
                  <a:cubicBezTo>
                    <a:pt x="5499184" y="2043747"/>
                    <a:pt x="5502995" y="1929855"/>
                    <a:pt x="5496645" y="1817860"/>
                  </a:cubicBezTo>
                  <a:cubicBezTo>
                    <a:pt x="5489025" y="1743830"/>
                    <a:pt x="5477595" y="284108"/>
                    <a:pt x="5477595" y="210078"/>
                  </a:cubicBezTo>
                  <a:cubicBezTo>
                    <a:pt x="5475055" y="158826"/>
                    <a:pt x="5473784" y="105676"/>
                    <a:pt x="5471245" y="54425"/>
                  </a:cubicBezTo>
                  <a:cubicBezTo>
                    <a:pt x="5471245" y="39239"/>
                    <a:pt x="5469975" y="24053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2456846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477872"/>
            </a:xfrm>
            <a:custGeom>
              <a:avLst/>
              <a:gdLst/>
              <a:ahLst/>
              <a:cxnLst/>
              <a:rect r="r" b="b" t="t" l="l"/>
              <a:pathLst>
                <a:path h="2477872" w="548083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215" y="0"/>
              <a:ext cx="5505176" cy="2503836"/>
            </a:xfrm>
            <a:custGeom>
              <a:avLst/>
              <a:gdLst/>
              <a:ahLst/>
              <a:cxnLst/>
              <a:rect r="r" b="b" t="t" l="l"/>
              <a:pathLst>
                <a:path h="2503836" w="550517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5922"/>
                  </a:cubicBezTo>
                  <a:cubicBezTo>
                    <a:pt x="5477237" y="107173"/>
                    <a:pt x="5478507" y="160323"/>
                    <a:pt x="5481046" y="211575"/>
                  </a:cubicBezTo>
                  <a:cubicBezTo>
                    <a:pt x="5481046" y="285605"/>
                    <a:pt x="5493746" y="1745328"/>
                    <a:pt x="5500096" y="1819358"/>
                  </a:cubicBezTo>
                  <a:cubicBezTo>
                    <a:pt x="5506446" y="1931352"/>
                    <a:pt x="5502637" y="2045244"/>
                    <a:pt x="5502637" y="2157238"/>
                  </a:cubicBezTo>
                  <a:cubicBezTo>
                    <a:pt x="5502637" y="2255945"/>
                    <a:pt x="5503907" y="2347059"/>
                    <a:pt x="5505177" y="2443581"/>
                  </a:cubicBezTo>
                  <a:lnTo>
                    <a:pt x="5505177" y="2503272"/>
                  </a:lnTo>
                  <a:cubicBezTo>
                    <a:pt x="5482316" y="2503272"/>
                    <a:pt x="5461996" y="2504542"/>
                    <a:pt x="5441677" y="2503272"/>
                  </a:cubicBezTo>
                  <a:cubicBezTo>
                    <a:pt x="5169983" y="2498192"/>
                    <a:pt x="4887291" y="2504542"/>
                    <a:pt x="4608882" y="2499462"/>
                  </a:cubicBezTo>
                  <a:cubicBezTo>
                    <a:pt x="4441836" y="2495652"/>
                    <a:pt x="4279074" y="2498192"/>
                    <a:pt x="4112029" y="2495652"/>
                  </a:cubicBezTo>
                  <a:lnTo>
                    <a:pt x="3880735" y="2491842"/>
                  </a:lnTo>
                  <a:cubicBezTo>
                    <a:pt x="3833620" y="2491842"/>
                    <a:pt x="3790788" y="2493112"/>
                    <a:pt x="3743672" y="2493112"/>
                  </a:cubicBezTo>
                  <a:cubicBezTo>
                    <a:pt x="3623742" y="2491842"/>
                    <a:pt x="3293934" y="2493112"/>
                    <a:pt x="3174005" y="2491842"/>
                  </a:cubicBezTo>
                  <a:cubicBezTo>
                    <a:pt x="3088340" y="2490572"/>
                    <a:pt x="1375054" y="2499462"/>
                    <a:pt x="1289390" y="2498192"/>
                  </a:cubicBezTo>
                  <a:cubicBezTo>
                    <a:pt x="1267974" y="2498192"/>
                    <a:pt x="1242275" y="2499462"/>
                    <a:pt x="1220859" y="2499462"/>
                  </a:cubicBezTo>
                  <a:cubicBezTo>
                    <a:pt x="1169460" y="2499462"/>
                    <a:pt x="1122345" y="2500731"/>
                    <a:pt x="1070946" y="2500731"/>
                  </a:cubicBezTo>
                  <a:cubicBezTo>
                    <a:pt x="942450" y="2500731"/>
                    <a:pt x="818236" y="2499462"/>
                    <a:pt x="689740" y="2498192"/>
                  </a:cubicBezTo>
                  <a:cubicBezTo>
                    <a:pt x="612642" y="2496922"/>
                    <a:pt x="535544" y="2495652"/>
                    <a:pt x="462730" y="2494381"/>
                  </a:cubicBezTo>
                  <a:cubicBezTo>
                    <a:pt x="325667" y="2493112"/>
                    <a:pt x="188604" y="2491842"/>
                    <a:pt x="47258" y="2491842"/>
                  </a:cubicBezTo>
                  <a:cubicBezTo>
                    <a:pt x="34505" y="2491842"/>
                    <a:pt x="25615" y="2491842"/>
                    <a:pt x="15455" y="2490572"/>
                  </a:cubicBezTo>
                  <a:cubicBezTo>
                    <a:pt x="6565" y="2489302"/>
                    <a:pt x="1485" y="2482952"/>
                    <a:pt x="4025" y="2474062"/>
                  </a:cubicBezTo>
                  <a:cubicBezTo>
                    <a:pt x="12915" y="2441970"/>
                    <a:pt x="9105" y="2394515"/>
                    <a:pt x="7835" y="2345161"/>
                  </a:cubicBezTo>
                  <a:cubicBezTo>
                    <a:pt x="6565" y="2244556"/>
                    <a:pt x="2755" y="2145849"/>
                    <a:pt x="4025" y="2045244"/>
                  </a:cubicBezTo>
                  <a:cubicBezTo>
                    <a:pt x="1485" y="1919963"/>
                    <a:pt x="-3595" y="369126"/>
                    <a:pt x="4025" y="241946"/>
                  </a:cubicBezTo>
                  <a:cubicBezTo>
                    <a:pt x="5295" y="217269"/>
                    <a:pt x="4025" y="190695"/>
                    <a:pt x="5295" y="166018"/>
                  </a:cubicBezTo>
                  <a:cubicBezTo>
                    <a:pt x="6565" y="126156"/>
                    <a:pt x="9105" y="8249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2486762"/>
                  </a:moveTo>
                  <a:cubicBezTo>
                    <a:pt x="5483587" y="2470252"/>
                    <a:pt x="5484857" y="2457552"/>
                    <a:pt x="5484857" y="2444852"/>
                  </a:cubicBezTo>
                  <a:cubicBezTo>
                    <a:pt x="5483587" y="2337569"/>
                    <a:pt x="5482316" y="2236963"/>
                    <a:pt x="5482316" y="2128766"/>
                  </a:cubicBezTo>
                  <a:cubicBezTo>
                    <a:pt x="5482316" y="2079412"/>
                    <a:pt x="5484857" y="2030059"/>
                    <a:pt x="5483587" y="1980705"/>
                  </a:cubicBezTo>
                  <a:cubicBezTo>
                    <a:pt x="5483587" y="1935148"/>
                    <a:pt x="5482316" y="1887693"/>
                    <a:pt x="5481046" y="1842136"/>
                  </a:cubicBezTo>
                  <a:cubicBezTo>
                    <a:pt x="5475966" y="1771903"/>
                    <a:pt x="5464537" y="317875"/>
                    <a:pt x="5464537" y="247641"/>
                  </a:cubicBezTo>
                  <a:cubicBezTo>
                    <a:pt x="5461996" y="188796"/>
                    <a:pt x="5459457" y="128054"/>
                    <a:pt x="5456916" y="69209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4024"/>
                    <a:pt x="29425" y="76802"/>
                  </a:cubicBezTo>
                  <a:cubicBezTo>
                    <a:pt x="28155" y="110970"/>
                    <a:pt x="28155" y="145138"/>
                    <a:pt x="26885" y="179305"/>
                  </a:cubicBezTo>
                  <a:cubicBezTo>
                    <a:pt x="25615" y="236252"/>
                    <a:pt x="23075" y="291300"/>
                    <a:pt x="21805" y="348246"/>
                  </a:cubicBezTo>
                  <a:cubicBezTo>
                    <a:pt x="16725" y="408989"/>
                    <a:pt x="23075" y="1893388"/>
                    <a:pt x="25615" y="1954130"/>
                  </a:cubicBezTo>
                  <a:cubicBezTo>
                    <a:pt x="25615" y="2018670"/>
                    <a:pt x="25615" y="2085107"/>
                    <a:pt x="26885" y="2149646"/>
                  </a:cubicBezTo>
                  <a:cubicBezTo>
                    <a:pt x="26885" y="2197101"/>
                    <a:pt x="29425" y="2244556"/>
                    <a:pt x="29425" y="2292011"/>
                  </a:cubicBezTo>
                  <a:cubicBezTo>
                    <a:pt x="29425" y="2343263"/>
                    <a:pt x="29425" y="2394515"/>
                    <a:pt x="28155" y="2444852"/>
                  </a:cubicBezTo>
                  <a:lnTo>
                    <a:pt x="28155" y="2455012"/>
                  </a:lnTo>
                  <a:cubicBezTo>
                    <a:pt x="28155" y="2465172"/>
                    <a:pt x="31965" y="2468982"/>
                    <a:pt x="40855" y="2468982"/>
                  </a:cubicBezTo>
                  <a:cubicBezTo>
                    <a:pt x="90090" y="2468982"/>
                    <a:pt x="150055" y="2470252"/>
                    <a:pt x="205737" y="2470252"/>
                  </a:cubicBezTo>
                  <a:cubicBezTo>
                    <a:pt x="287118" y="2470252"/>
                    <a:pt x="372782" y="2467712"/>
                    <a:pt x="454163" y="2470252"/>
                  </a:cubicBezTo>
                  <a:cubicBezTo>
                    <a:pt x="586943" y="2474062"/>
                    <a:pt x="719722" y="2476602"/>
                    <a:pt x="852502" y="2475332"/>
                  </a:cubicBezTo>
                  <a:cubicBezTo>
                    <a:pt x="938166" y="2474062"/>
                    <a:pt x="1019548" y="2476602"/>
                    <a:pt x="1105212" y="2476602"/>
                  </a:cubicBezTo>
                  <a:cubicBezTo>
                    <a:pt x="1229425" y="2476602"/>
                    <a:pt x="1353638" y="2475332"/>
                    <a:pt x="1477852" y="2476602"/>
                  </a:cubicBezTo>
                  <a:cubicBezTo>
                    <a:pt x="1662030" y="2477872"/>
                    <a:pt x="3683707" y="2467712"/>
                    <a:pt x="3872169" y="2470252"/>
                  </a:cubicBezTo>
                  <a:cubicBezTo>
                    <a:pt x="3953550" y="2471522"/>
                    <a:pt x="4034931" y="2472792"/>
                    <a:pt x="4112029" y="2472792"/>
                  </a:cubicBezTo>
                  <a:cubicBezTo>
                    <a:pt x="4253375" y="2475332"/>
                    <a:pt x="4390438" y="2471522"/>
                    <a:pt x="4531784" y="2475332"/>
                  </a:cubicBezTo>
                  <a:cubicBezTo>
                    <a:pt x="4647431" y="2477872"/>
                    <a:pt x="4763077" y="2477872"/>
                    <a:pt x="4878724" y="2480412"/>
                  </a:cubicBezTo>
                  <a:cubicBezTo>
                    <a:pt x="5050053" y="2484222"/>
                    <a:pt x="5221382" y="2486762"/>
                    <a:pt x="5392710" y="2488032"/>
                  </a:cubicBezTo>
                  <a:cubicBezTo>
                    <a:pt x="5444216" y="2488032"/>
                    <a:pt x="5461996" y="2486762"/>
                    <a:pt x="5482316" y="24867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880991" y="89810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15121310" y="-113946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8700" y="4040285"/>
            <a:ext cx="7677737" cy="5559740"/>
          </a:xfrm>
          <a:custGeom>
            <a:avLst/>
            <a:gdLst/>
            <a:ahLst/>
            <a:cxnLst/>
            <a:rect r="r" b="b" t="t" l="l"/>
            <a:pathLst>
              <a:path h="5559740" w="7677737">
                <a:moveTo>
                  <a:pt x="0" y="0"/>
                </a:moveTo>
                <a:lnTo>
                  <a:pt x="7677737" y="0"/>
                </a:lnTo>
                <a:lnTo>
                  <a:pt x="7677737" y="5559741"/>
                </a:lnTo>
                <a:lnTo>
                  <a:pt x="0" y="55597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91596" y="2754411"/>
            <a:ext cx="15469088" cy="1285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Ce graphique représente la consommation d’eau par secteur d’entreprise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723045" y="478791"/>
            <a:ext cx="10794747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3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826140" y="4505325"/>
            <a:ext cx="7505704" cy="1905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Qu’est-ce-qui est produit par le secteur utilisant le plus d’eau en France 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72113" y="308920"/>
            <a:ext cx="13096613" cy="1806592"/>
            <a:chOff x="0" y="0"/>
            <a:chExt cx="447172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40049" y="45156"/>
              <a:ext cx="4431671" cy="570983"/>
            </a:xfrm>
            <a:custGeom>
              <a:avLst/>
              <a:gdLst/>
              <a:ahLst/>
              <a:cxnLst/>
              <a:rect r="r" b="b" t="t" l="l"/>
              <a:pathLst>
                <a:path h="570983" w="4431671">
                  <a:moveTo>
                    <a:pt x="591" y="541208"/>
                  </a:moveTo>
                  <a:cubicBezTo>
                    <a:pt x="-1949" y="550098"/>
                    <a:pt x="3131" y="556448"/>
                    <a:pt x="26865" y="557718"/>
                  </a:cubicBezTo>
                  <a:cubicBezTo>
                    <a:pt x="54335" y="558988"/>
                    <a:pt x="78371" y="558988"/>
                    <a:pt x="105840" y="558988"/>
                  </a:cubicBezTo>
                  <a:cubicBezTo>
                    <a:pt x="215719" y="560258"/>
                    <a:pt x="325597" y="560258"/>
                    <a:pt x="438909" y="561528"/>
                  </a:cubicBezTo>
                  <a:cubicBezTo>
                    <a:pt x="500716" y="562798"/>
                    <a:pt x="562523" y="564068"/>
                    <a:pt x="620896" y="565338"/>
                  </a:cubicBezTo>
                  <a:cubicBezTo>
                    <a:pt x="723907" y="566608"/>
                    <a:pt x="823484" y="566608"/>
                    <a:pt x="926495" y="567878"/>
                  </a:cubicBezTo>
                  <a:cubicBezTo>
                    <a:pt x="967700" y="567878"/>
                    <a:pt x="1005470" y="567878"/>
                    <a:pt x="1046675" y="566608"/>
                  </a:cubicBezTo>
                  <a:cubicBezTo>
                    <a:pt x="1063843" y="566608"/>
                    <a:pt x="1084446" y="565338"/>
                    <a:pt x="1101614" y="565338"/>
                  </a:cubicBezTo>
                  <a:cubicBezTo>
                    <a:pt x="1170288" y="566608"/>
                    <a:pt x="2543770" y="557718"/>
                    <a:pt x="2612444" y="558988"/>
                  </a:cubicBezTo>
                  <a:cubicBezTo>
                    <a:pt x="2708587" y="560258"/>
                    <a:pt x="2972983" y="560258"/>
                    <a:pt x="3069126" y="560258"/>
                  </a:cubicBezTo>
                  <a:cubicBezTo>
                    <a:pt x="3106897" y="560258"/>
                    <a:pt x="3141234" y="558988"/>
                    <a:pt x="3179005" y="558988"/>
                  </a:cubicBezTo>
                  <a:lnTo>
                    <a:pt x="3364425" y="562798"/>
                  </a:lnTo>
                  <a:cubicBezTo>
                    <a:pt x="3498339" y="565338"/>
                    <a:pt x="3628820" y="562798"/>
                    <a:pt x="3762734" y="566608"/>
                  </a:cubicBezTo>
                  <a:cubicBezTo>
                    <a:pt x="3985925" y="571688"/>
                    <a:pt x="4212550" y="565338"/>
                    <a:pt x="4368171" y="570418"/>
                  </a:cubicBezTo>
                  <a:cubicBezTo>
                    <a:pt x="4388491" y="571688"/>
                    <a:pt x="4408811" y="570418"/>
                    <a:pt x="4431671" y="570418"/>
                  </a:cubicBezTo>
                  <a:lnTo>
                    <a:pt x="4431671" y="510728"/>
                  </a:lnTo>
                  <a:cubicBezTo>
                    <a:pt x="4430401" y="471436"/>
                    <a:pt x="4429131" y="453320"/>
                    <a:pt x="4429131" y="434072"/>
                  </a:cubicBezTo>
                  <a:cubicBezTo>
                    <a:pt x="4429131" y="411804"/>
                    <a:pt x="4432941" y="389159"/>
                    <a:pt x="4426591" y="366891"/>
                  </a:cubicBezTo>
                  <a:cubicBezTo>
                    <a:pt x="4418971" y="352172"/>
                    <a:pt x="4407541" y="61938"/>
                    <a:pt x="4407541" y="47219"/>
                  </a:cubicBezTo>
                  <a:cubicBezTo>
                    <a:pt x="4405001" y="37029"/>
                    <a:pt x="4403731" y="26461"/>
                    <a:pt x="4401191" y="16271"/>
                  </a:cubicBezTo>
                  <a:cubicBezTo>
                    <a:pt x="4401191" y="13251"/>
                    <a:pt x="4399921" y="10232"/>
                    <a:pt x="4398651" y="5644"/>
                  </a:cubicBezTo>
                  <a:cubicBezTo>
                    <a:pt x="4388491" y="3104"/>
                    <a:pt x="4379601" y="1834"/>
                    <a:pt x="4369441" y="564"/>
                  </a:cubicBezTo>
                  <a:cubicBezTo>
                    <a:pt x="4361821" y="-706"/>
                    <a:pt x="4354201" y="564"/>
                    <a:pt x="4347851" y="564"/>
                  </a:cubicBezTo>
                  <a:lnTo>
                    <a:pt x="9696" y="5644"/>
                  </a:lnTo>
                  <a:lnTo>
                    <a:pt x="591" y="541208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4410760" cy="562234"/>
            </a:xfrm>
            <a:custGeom>
              <a:avLst/>
              <a:gdLst/>
              <a:ahLst/>
              <a:cxnLst/>
              <a:rect r="r" b="b" t="t" l="l"/>
              <a:pathLst>
                <a:path h="562234" w="4410760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215" y="0"/>
              <a:ext cx="4435104" cy="588199"/>
            </a:xfrm>
            <a:custGeom>
              <a:avLst/>
              <a:gdLst/>
              <a:ahLst/>
              <a:cxnLst/>
              <a:rect r="r" b="b" t="t" l="l"/>
              <a:pathLst>
                <a:path h="588199" w="4435104">
                  <a:moveTo>
                    <a:pt x="4402085" y="21590"/>
                  </a:moveTo>
                  <a:cubicBezTo>
                    <a:pt x="4403355" y="34290"/>
                    <a:pt x="4403355" y="44450"/>
                    <a:pt x="4404625" y="52746"/>
                  </a:cubicBezTo>
                  <a:cubicBezTo>
                    <a:pt x="4407165" y="62936"/>
                    <a:pt x="4408435" y="73504"/>
                    <a:pt x="4410975" y="83694"/>
                  </a:cubicBezTo>
                  <a:cubicBezTo>
                    <a:pt x="4410975" y="98414"/>
                    <a:pt x="4423675" y="388648"/>
                    <a:pt x="4430025" y="403367"/>
                  </a:cubicBezTo>
                  <a:cubicBezTo>
                    <a:pt x="4436375" y="425634"/>
                    <a:pt x="4432565" y="448279"/>
                    <a:pt x="4432565" y="470547"/>
                  </a:cubicBezTo>
                  <a:cubicBezTo>
                    <a:pt x="4432565" y="490173"/>
                    <a:pt x="4433835" y="508289"/>
                    <a:pt x="4435105" y="527944"/>
                  </a:cubicBezTo>
                  <a:lnTo>
                    <a:pt x="4435105" y="587634"/>
                  </a:lnTo>
                  <a:cubicBezTo>
                    <a:pt x="4412245" y="587634"/>
                    <a:pt x="4391925" y="588904"/>
                    <a:pt x="4371605" y="587634"/>
                  </a:cubicBezTo>
                  <a:cubicBezTo>
                    <a:pt x="4153236" y="582554"/>
                    <a:pt x="3926612" y="588904"/>
                    <a:pt x="3703421" y="583824"/>
                  </a:cubicBezTo>
                  <a:cubicBezTo>
                    <a:pt x="3569506" y="580014"/>
                    <a:pt x="3439026" y="582554"/>
                    <a:pt x="3305111" y="580014"/>
                  </a:cubicBezTo>
                  <a:lnTo>
                    <a:pt x="3119691" y="576204"/>
                  </a:lnTo>
                  <a:cubicBezTo>
                    <a:pt x="3081921" y="576204"/>
                    <a:pt x="3047584" y="577474"/>
                    <a:pt x="3009813" y="577474"/>
                  </a:cubicBezTo>
                  <a:cubicBezTo>
                    <a:pt x="2913669" y="576204"/>
                    <a:pt x="2649274" y="577474"/>
                    <a:pt x="2553130" y="576204"/>
                  </a:cubicBezTo>
                  <a:cubicBezTo>
                    <a:pt x="2484456" y="574934"/>
                    <a:pt x="1110975" y="583824"/>
                    <a:pt x="1042301" y="582554"/>
                  </a:cubicBezTo>
                  <a:cubicBezTo>
                    <a:pt x="1025132" y="582554"/>
                    <a:pt x="1004530" y="583824"/>
                    <a:pt x="987362" y="583824"/>
                  </a:cubicBezTo>
                  <a:cubicBezTo>
                    <a:pt x="946157" y="583824"/>
                    <a:pt x="908386" y="585094"/>
                    <a:pt x="867182" y="585094"/>
                  </a:cubicBezTo>
                  <a:cubicBezTo>
                    <a:pt x="764171" y="585094"/>
                    <a:pt x="664593" y="583824"/>
                    <a:pt x="561582" y="582554"/>
                  </a:cubicBezTo>
                  <a:cubicBezTo>
                    <a:pt x="499776" y="581284"/>
                    <a:pt x="437969" y="580014"/>
                    <a:pt x="379596" y="578744"/>
                  </a:cubicBezTo>
                  <a:cubicBezTo>
                    <a:pt x="269717" y="577474"/>
                    <a:pt x="159839" y="576204"/>
                    <a:pt x="46527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3996" y="30480"/>
                    <a:pt x="128936" y="29210"/>
                  </a:cubicBezTo>
                  <a:cubicBezTo>
                    <a:pt x="221646" y="25400"/>
                    <a:pt x="314356" y="22860"/>
                    <a:pt x="410499" y="20320"/>
                  </a:cubicBezTo>
                  <a:cubicBezTo>
                    <a:pt x="475740" y="17780"/>
                    <a:pt x="540980" y="16510"/>
                    <a:pt x="602787" y="13970"/>
                  </a:cubicBezTo>
                  <a:cubicBezTo>
                    <a:pt x="664593" y="11430"/>
                    <a:pt x="729834" y="8890"/>
                    <a:pt x="791640" y="8890"/>
                  </a:cubicBezTo>
                  <a:cubicBezTo>
                    <a:pt x="860315" y="7620"/>
                    <a:pt x="928989" y="10160"/>
                    <a:pt x="997663" y="8890"/>
                  </a:cubicBezTo>
                  <a:cubicBezTo>
                    <a:pt x="1083505" y="8890"/>
                    <a:pt x="2638973" y="6350"/>
                    <a:pt x="2724816" y="5080"/>
                  </a:cubicBezTo>
                  <a:cubicBezTo>
                    <a:pt x="2807224" y="3810"/>
                    <a:pt x="2889633" y="2540"/>
                    <a:pt x="2975476" y="2540"/>
                  </a:cubicBezTo>
                  <a:cubicBezTo>
                    <a:pt x="3116258" y="1270"/>
                    <a:pt x="3253606" y="0"/>
                    <a:pt x="3394388" y="0"/>
                  </a:cubicBezTo>
                  <a:cubicBezTo>
                    <a:pt x="3452761" y="0"/>
                    <a:pt x="3514567" y="2540"/>
                    <a:pt x="3572940" y="2540"/>
                  </a:cubicBezTo>
                  <a:cubicBezTo>
                    <a:pt x="3734324" y="3810"/>
                    <a:pt x="3899142" y="5080"/>
                    <a:pt x="4060526" y="7620"/>
                  </a:cubicBezTo>
                  <a:cubicBezTo>
                    <a:pt x="4146369" y="8890"/>
                    <a:pt x="4232211" y="12700"/>
                    <a:pt x="4318054" y="16510"/>
                  </a:cubicBezTo>
                  <a:lnTo>
                    <a:pt x="4371605" y="16510"/>
                  </a:lnTo>
                  <a:cubicBezTo>
                    <a:pt x="4383035" y="17780"/>
                    <a:pt x="4391925" y="20320"/>
                    <a:pt x="4402085" y="21590"/>
                  </a:cubicBezTo>
                  <a:close/>
                  <a:moveTo>
                    <a:pt x="4412245" y="571124"/>
                  </a:moveTo>
                  <a:cubicBezTo>
                    <a:pt x="4413515" y="554614"/>
                    <a:pt x="4414785" y="541914"/>
                    <a:pt x="4414785" y="529214"/>
                  </a:cubicBezTo>
                  <a:cubicBezTo>
                    <a:pt x="4413515" y="506402"/>
                    <a:pt x="4412245" y="486399"/>
                    <a:pt x="4412245" y="464886"/>
                  </a:cubicBezTo>
                  <a:cubicBezTo>
                    <a:pt x="4412245" y="455073"/>
                    <a:pt x="4414785" y="445260"/>
                    <a:pt x="4413515" y="435447"/>
                  </a:cubicBezTo>
                  <a:cubicBezTo>
                    <a:pt x="4413515" y="426389"/>
                    <a:pt x="4412245" y="416954"/>
                    <a:pt x="4410975" y="407896"/>
                  </a:cubicBezTo>
                  <a:cubicBezTo>
                    <a:pt x="4405895" y="393931"/>
                    <a:pt x="4394465" y="104830"/>
                    <a:pt x="4394465" y="90865"/>
                  </a:cubicBezTo>
                  <a:cubicBezTo>
                    <a:pt x="4391925" y="79165"/>
                    <a:pt x="4389385" y="67088"/>
                    <a:pt x="4386845" y="55388"/>
                  </a:cubicBezTo>
                  <a:cubicBezTo>
                    <a:pt x="4385575" y="44450"/>
                    <a:pt x="4384305" y="43180"/>
                    <a:pt x="4366126" y="41910"/>
                  </a:cubicBezTo>
                  <a:cubicBezTo>
                    <a:pt x="4355825" y="41910"/>
                    <a:pt x="4348957" y="41910"/>
                    <a:pt x="4338656" y="40640"/>
                  </a:cubicBezTo>
                  <a:cubicBezTo>
                    <a:pt x="4252814" y="36830"/>
                    <a:pt x="4163537" y="31750"/>
                    <a:pt x="4077695" y="30480"/>
                  </a:cubicBezTo>
                  <a:cubicBezTo>
                    <a:pt x="3868239" y="26670"/>
                    <a:pt x="3655349" y="25400"/>
                    <a:pt x="3445893" y="22860"/>
                  </a:cubicBezTo>
                  <a:lnTo>
                    <a:pt x="3198667" y="22860"/>
                  </a:lnTo>
                  <a:cubicBezTo>
                    <a:pt x="3088788" y="22860"/>
                    <a:pt x="2978910" y="22860"/>
                    <a:pt x="2872465" y="24130"/>
                  </a:cubicBezTo>
                  <a:cubicBezTo>
                    <a:pt x="2779755" y="25400"/>
                    <a:pt x="1217420" y="29210"/>
                    <a:pt x="1124710" y="29210"/>
                  </a:cubicBezTo>
                  <a:cubicBezTo>
                    <a:pt x="973627" y="29210"/>
                    <a:pt x="822544" y="26670"/>
                    <a:pt x="671461" y="33020"/>
                  </a:cubicBezTo>
                  <a:cubicBezTo>
                    <a:pt x="592486" y="36830"/>
                    <a:pt x="516944" y="36830"/>
                    <a:pt x="441403" y="38100"/>
                  </a:cubicBezTo>
                  <a:cubicBezTo>
                    <a:pt x="310922" y="41910"/>
                    <a:pt x="180441" y="45720"/>
                    <a:pt x="49960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80864" y="553344"/>
                    <a:pt x="128936" y="554614"/>
                    <a:pt x="173574" y="554614"/>
                  </a:cubicBezTo>
                  <a:cubicBezTo>
                    <a:pt x="238814" y="554614"/>
                    <a:pt x="307488" y="552074"/>
                    <a:pt x="372729" y="554614"/>
                  </a:cubicBezTo>
                  <a:cubicBezTo>
                    <a:pt x="479173" y="558424"/>
                    <a:pt x="585618" y="560964"/>
                    <a:pt x="692063" y="559694"/>
                  </a:cubicBezTo>
                  <a:cubicBezTo>
                    <a:pt x="760737" y="558424"/>
                    <a:pt x="825977" y="560964"/>
                    <a:pt x="894652" y="560964"/>
                  </a:cubicBezTo>
                  <a:cubicBezTo>
                    <a:pt x="994229" y="560964"/>
                    <a:pt x="1093806" y="559694"/>
                    <a:pt x="1193384" y="560964"/>
                  </a:cubicBezTo>
                  <a:cubicBezTo>
                    <a:pt x="1341033" y="562234"/>
                    <a:pt x="2961741" y="552074"/>
                    <a:pt x="3112824" y="554614"/>
                  </a:cubicBezTo>
                  <a:cubicBezTo>
                    <a:pt x="3178064" y="555884"/>
                    <a:pt x="3243305" y="557155"/>
                    <a:pt x="3305111" y="557155"/>
                  </a:cubicBezTo>
                  <a:cubicBezTo>
                    <a:pt x="3418424" y="559694"/>
                    <a:pt x="3528302" y="555884"/>
                    <a:pt x="3641614" y="559694"/>
                  </a:cubicBezTo>
                  <a:cubicBezTo>
                    <a:pt x="3734324" y="562234"/>
                    <a:pt x="3827034" y="562234"/>
                    <a:pt x="3919744" y="564774"/>
                  </a:cubicBezTo>
                  <a:cubicBezTo>
                    <a:pt x="4057093" y="568584"/>
                    <a:pt x="4194441" y="571124"/>
                    <a:pt x="4331789" y="572394"/>
                  </a:cubicBezTo>
                  <a:cubicBezTo>
                    <a:pt x="4374145" y="572394"/>
                    <a:pt x="4391925" y="571124"/>
                    <a:pt x="4412245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710840" y="2376495"/>
            <a:ext cx="16230600" cy="7417041"/>
            <a:chOff x="0" y="0"/>
            <a:chExt cx="5541791" cy="25324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0067" y="45156"/>
              <a:ext cx="5501724" cy="2486620"/>
            </a:xfrm>
            <a:custGeom>
              <a:avLst/>
              <a:gdLst/>
              <a:ahLst/>
              <a:cxnLst/>
              <a:rect r="r" b="b" t="t" l="l"/>
              <a:pathLst>
                <a:path h="2486620" w="5501724">
                  <a:moveTo>
                    <a:pt x="573" y="2456846"/>
                  </a:moveTo>
                  <a:cubicBezTo>
                    <a:pt x="-1967" y="2465736"/>
                    <a:pt x="3113" y="2472086"/>
                    <a:pt x="32675" y="2473356"/>
                  </a:cubicBezTo>
                  <a:cubicBezTo>
                    <a:pt x="66941" y="2474625"/>
                    <a:pt x="96923" y="2474625"/>
                    <a:pt x="131189" y="2474625"/>
                  </a:cubicBezTo>
                  <a:cubicBezTo>
                    <a:pt x="268252" y="2475896"/>
                    <a:pt x="405315" y="2475896"/>
                    <a:pt x="546661" y="2477166"/>
                  </a:cubicBezTo>
                  <a:cubicBezTo>
                    <a:pt x="623759" y="2478436"/>
                    <a:pt x="700856" y="2479706"/>
                    <a:pt x="773671" y="2480975"/>
                  </a:cubicBezTo>
                  <a:cubicBezTo>
                    <a:pt x="902168" y="2482246"/>
                    <a:pt x="1026381" y="2482246"/>
                    <a:pt x="1154877" y="2483516"/>
                  </a:cubicBezTo>
                  <a:cubicBezTo>
                    <a:pt x="1206276" y="2483516"/>
                    <a:pt x="1253391" y="2483516"/>
                    <a:pt x="1304790" y="2482246"/>
                  </a:cubicBezTo>
                  <a:cubicBezTo>
                    <a:pt x="1326206" y="2482246"/>
                    <a:pt x="1351905" y="2480975"/>
                    <a:pt x="1373321" y="2480975"/>
                  </a:cubicBezTo>
                  <a:cubicBezTo>
                    <a:pt x="1458986" y="2482246"/>
                    <a:pt x="3172272" y="2473356"/>
                    <a:pt x="3257936" y="2474625"/>
                  </a:cubicBezTo>
                  <a:cubicBezTo>
                    <a:pt x="3377866" y="2475896"/>
                    <a:pt x="3707674" y="2475896"/>
                    <a:pt x="3827603" y="2475896"/>
                  </a:cubicBezTo>
                  <a:cubicBezTo>
                    <a:pt x="3874719" y="2475896"/>
                    <a:pt x="3917551" y="2474625"/>
                    <a:pt x="3964666" y="2474625"/>
                  </a:cubicBezTo>
                  <a:lnTo>
                    <a:pt x="4195960" y="2478436"/>
                  </a:lnTo>
                  <a:cubicBezTo>
                    <a:pt x="4363005" y="2480975"/>
                    <a:pt x="4525767" y="2478436"/>
                    <a:pt x="4692813" y="2482246"/>
                  </a:cubicBezTo>
                  <a:cubicBezTo>
                    <a:pt x="4971222" y="2487325"/>
                    <a:pt x="5253914" y="2480975"/>
                    <a:pt x="5438225" y="2486056"/>
                  </a:cubicBezTo>
                  <a:cubicBezTo>
                    <a:pt x="5458545" y="2487325"/>
                    <a:pt x="5478864" y="2486056"/>
                    <a:pt x="5501725" y="2486056"/>
                  </a:cubicBezTo>
                  <a:lnTo>
                    <a:pt x="5501725" y="2426366"/>
                  </a:lnTo>
                  <a:cubicBezTo>
                    <a:pt x="5500455" y="2343664"/>
                    <a:pt x="5499184" y="2252550"/>
                    <a:pt x="5499184" y="2155741"/>
                  </a:cubicBezTo>
                  <a:cubicBezTo>
                    <a:pt x="5499184" y="2043747"/>
                    <a:pt x="5502995" y="1929855"/>
                    <a:pt x="5496645" y="1817860"/>
                  </a:cubicBezTo>
                  <a:cubicBezTo>
                    <a:pt x="5489025" y="1743830"/>
                    <a:pt x="5477595" y="284108"/>
                    <a:pt x="5477595" y="210078"/>
                  </a:cubicBezTo>
                  <a:cubicBezTo>
                    <a:pt x="5475055" y="158826"/>
                    <a:pt x="5473784" y="105676"/>
                    <a:pt x="5471245" y="54425"/>
                  </a:cubicBezTo>
                  <a:cubicBezTo>
                    <a:pt x="5471245" y="39239"/>
                    <a:pt x="5469975" y="24053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2456846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477872"/>
            </a:xfrm>
            <a:custGeom>
              <a:avLst/>
              <a:gdLst/>
              <a:ahLst/>
              <a:cxnLst/>
              <a:rect r="r" b="b" t="t" l="l"/>
              <a:pathLst>
                <a:path h="2477872" w="548083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215" y="0"/>
              <a:ext cx="5505176" cy="2503836"/>
            </a:xfrm>
            <a:custGeom>
              <a:avLst/>
              <a:gdLst/>
              <a:ahLst/>
              <a:cxnLst/>
              <a:rect r="r" b="b" t="t" l="l"/>
              <a:pathLst>
                <a:path h="2503836" w="550517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5922"/>
                  </a:cubicBezTo>
                  <a:cubicBezTo>
                    <a:pt x="5477237" y="107173"/>
                    <a:pt x="5478507" y="160323"/>
                    <a:pt x="5481046" y="211575"/>
                  </a:cubicBezTo>
                  <a:cubicBezTo>
                    <a:pt x="5481046" y="285605"/>
                    <a:pt x="5493746" y="1745328"/>
                    <a:pt x="5500096" y="1819358"/>
                  </a:cubicBezTo>
                  <a:cubicBezTo>
                    <a:pt x="5506446" y="1931352"/>
                    <a:pt x="5502637" y="2045244"/>
                    <a:pt x="5502637" y="2157238"/>
                  </a:cubicBezTo>
                  <a:cubicBezTo>
                    <a:pt x="5502637" y="2255945"/>
                    <a:pt x="5503907" y="2347059"/>
                    <a:pt x="5505177" y="2443581"/>
                  </a:cubicBezTo>
                  <a:lnTo>
                    <a:pt x="5505177" y="2503272"/>
                  </a:lnTo>
                  <a:cubicBezTo>
                    <a:pt x="5482316" y="2503272"/>
                    <a:pt x="5461996" y="2504542"/>
                    <a:pt x="5441677" y="2503272"/>
                  </a:cubicBezTo>
                  <a:cubicBezTo>
                    <a:pt x="5169983" y="2498192"/>
                    <a:pt x="4887291" y="2504542"/>
                    <a:pt x="4608882" y="2499462"/>
                  </a:cubicBezTo>
                  <a:cubicBezTo>
                    <a:pt x="4441836" y="2495652"/>
                    <a:pt x="4279074" y="2498192"/>
                    <a:pt x="4112029" y="2495652"/>
                  </a:cubicBezTo>
                  <a:lnTo>
                    <a:pt x="3880735" y="2491842"/>
                  </a:lnTo>
                  <a:cubicBezTo>
                    <a:pt x="3833620" y="2491842"/>
                    <a:pt x="3790788" y="2493112"/>
                    <a:pt x="3743672" y="2493112"/>
                  </a:cubicBezTo>
                  <a:cubicBezTo>
                    <a:pt x="3623742" y="2491842"/>
                    <a:pt x="3293934" y="2493112"/>
                    <a:pt x="3174005" y="2491842"/>
                  </a:cubicBezTo>
                  <a:cubicBezTo>
                    <a:pt x="3088340" y="2490572"/>
                    <a:pt x="1375054" y="2499462"/>
                    <a:pt x="1289390" y="2498192"/>
                  </a:cubicBezTo>
                  <a:cubicBezTo>
                    <a:pt x="1267974" y="2498192"/>
                    <a:pt x="1242275" y="2499462"/>
                    <a:pt x="1220859" y="2499462"/>
                  </a:cubicBezTo>
                  <a:cubicBezTo>
                    <a:pt x="1169460" y="2499462"/>
                    <a:pt x="1122345" y="2500731"/>
                    <a:pt x="1070946" y="2500731"/>
                  </a:cubicBezTo>
                  <a:cubicBezTo>
                    <a:pt x="942450" y="2500731"/>
                    <a:pt x="818236" y="2499462"/>
                    <a:pt x="689740" y="2498192"/>
                  </a:cubicBezTo>
                  <a:cubicBezTo>
                    <a:pt x="612642" y="2496922"/>
                    <a:pt x="535544" y="2495652"/>
                    <a:pt x="462730" y="2494381"/>
                  </a:cubicBezTo>
                  <a:cubicBezTo>
                    <a:pt x="325667" y="2493112"/>
                    <a:pt x="188604" y="2491842"/>
                    <a:pt x="47258" y="2491842"/>
                  </a:cubicBezTo>
                  <a:cubicBezTo>
                    <a:pt x="34505" y="2491842"/>
                    <a:pt x="25615" y="2491842"/>
                    <a:pt x="15455" y="2490572"/>
                  </a:cubicBezTo>
                  <a:cubicBezTo>
                    <a:pt x="6565" y="2489302"/>
                    <a:pt x="1485" y="2482952"/>
                    <a:pt x="4025" y="2474062"/>
                  </a:cubicBezTo>
                  <a:cubicBezTo>
                    <a:pt x="12915" y="2441970"/>
                    <a:pt x="9105" y="2394515"/>
                    <a:pt x="7835" y="2345161"/>
                  </a:cubicBezTo>
                  <a:cubicBezTo>
                    <a:pt x="6565" y="2244556"/>
                    <a:pt x="2755" y="2145849"/>
                    <a:pt x="4025" y="2045244"/>
                  </a:cubicBezTo>
                  <a:cubicBezTo>
                    <a:pt x="1485" y="1919963"/>
                    <a:pt x="-3595" y="369126"/>
                    <a:pt x="4025" y="241946"/>
                  </a:cubicBezTo>
                  <a:cubicBezTo>
                    <a:pt x="5295" y="217269"/>
                    <a:pt x="4025" y="190695"/>
                    <a:pt x="5295" y="166018"/>
                  </a:cubicBezTo>
                  <a:cubicBezTo>
                    <a:pt x="6565" y="126156"/>
                    <a:pt x="9105" y="8249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2486762"/>
                  </a:moveTo>
                  <a:cubicBezTo>
                    <a:pt x="5483587" y="2470252"/>
                    <a:pt x="5484857" y="2457552"/>
                    <a:pt x="5484857" y="2444852"/>
                  </a:cubicBezTo>
                  <a:cubicBezTo>
                    <a:pt x="5483587" y="2337569"/>
                    <a:pt x="5482316" y="2236963"/>
                    <a:pt x="5482316" y="2128766"/>
                  </a:cubicBezTo>
                  <a:cubicBezTo>
                    <a:pt x="5482316" y="2079412"/>
                    <a:pt x="5484857" y="2030059"/>
                    <a:pt x="5483587" y="1980705"/>
                  </a:cubicBezTo>
                  <a:cubicBezTo>
                    <a:pt x="5483587" y="1935148"/>
                    <a:pt x="5482316" y="1887693"/>
                    <a:pt x="5481046" y="1842136"/>
                  </a:cubicBezTo>
                  <a:cubicBezTo>
                    <a:pt x="5475966" y="1771903"/>
                    <a:pt x="5464537" y="317875"/>
                    <a:pt x="5464537" y="247641"/>
                  </a:cubicBezTo>
                  <a:cubicBezTo>
                    <a:pt x="5461996" y="188796"/>
                    <a:pt x="5459457" y="128054"/>
                    <a:pt x="5456916" y="69209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4024"/>
                    <a:pt x="29425" y="76802"/>
                  </a:cubicBezTo>
                  <a:cubicBezTo>
                    <a:pt x="28155" y="110970"/>
                    <a:pt x="28155" y="145138"/>
                    <a:pt x="26885" y="179305"/>
                  </a:cubicBezTo>
                  <a:cubicBezTo>
                    <a:pt x="25615" y="236252"/>
                    <a:pt x="23075" y="291300"/>
                    <a:pt x="21805" y="348246"/>
                  </a:cubicBezTo>
                  <a:cubicBezTo>
                    <a:pt x="16725" y="408989"/>
                    <a:pt x="23075" y="1893388"/>
                    <a:pt x="25615" y="1954130"/>
                  </a:cubicBezTo>
                  <a:cubicBezTo>
                    <a:pt x="25615" y="2018670"/>
                    <a:pt x="25615" y="2085107"/>
                    <a:pt x="26885" y="2149646"/>
                  </a:cubicBezTo>
                  <a:cubicBezTo>
                    <a:pt x="26885" y="2197101"/>
                    <a:pt x="29425" y="2244556"/>
                    <a:pt x="29425" y="2292011"/>
                  </a:cubicBezTo>
                  <a:cubicBezTo>
                    <a:pt x="29425" y="2343263"/>
                    <a:pt x="29425" y="2394515"/>
                    <a:pt x="28155" y="2444852"/>
                  </a:cubicBezTo>
                  <a:lnTo>
                    <a:pt x="28155" y="2455012"/>
                  </a:lnTo>
                  <a:cubicBezTo>
                    <a:pt x="28155" y="2465172"/>
                    <a:pt x="31965" y="2468982"/>
                    <a:pt x="40855" y="2468982"/>
                  </a:cubicBezTo>
                  <a:cubicBezTo>
                    <a:pt x="90090" y="2468982"/>
                    <a:pt x="150055" y="2470252"/>
                    <a:pt x="205737" y="2470252"/>
                  </a:cubicBezTo>
                  <a:cubicBezTo>
                    <a:pt x="287118" y="2470252"/>
                    <a:pt x="372782" y="2467712"/>
                    <a:pt x="454163" y="2470252"/>
                  </a:cubicBezTo>
                  <a:cubicBezTo>
                    <a:pt x="586943" y="2474062"/>
                    <a:pt x="719722" y="2476602"/>
                    <a:pt x="852502" y="2475332"/>
                  </a:cubicBezTo>
                  <a:cubicBezTo>
                    <a:pt x="938166" y="2474062"/>
                    <a:pt x="1019548" y="2476602"/>
                    <a:pt x="1105212" y="2476602"/>
                  </a:cubicBezTo>
                  <a:cubicBezTo>
                    <a:pt x="1229425" y="2476602"/>
                    <a:pt x="1353638" y="2475332"/>
                    <a:pt x="1477852" y="2476602"/>
                  </a:cubicBezTo>
                  <a:cubicBezTo>
                    <a:pt x="1662030" y="2477872"/>
                    <a:pt x="3683707" y="2467712"/>
                    <a:pt x="3872169" y="2470252"/>
                  </a:cubicBezTo>
                  <a:cubicBezTo>
                    <a:pt x="3953550" y="2471522"/>
                    <a:pt x="4034931" y="2472792"/>
                    <a:pt x="4112029" y="2472792"/>
                  </a:cubicBezTo>
                  <a:cubicBezTo>
                    <a:pt x="4253375" y="2475332"/>
                    <a:pt x="4390438" y="2471522"/>
                    <a:pt x="4531784" y="2475332"/>
                  </a:cubicBezTo>
                  <a:cubicBezTo>
                    <a:pt x="4647431" y="2477872"/>
                    <a:pt x="4763077" y="2477872"/>
                    <a:pt x="4878724" y="2480412"/>
                  </a:cubicBezTo>
                  <a:cubicBezTo>
                    <a:pt x="5050053" y="2484222"/>
                    <a:pt x="5221382" y="2486762"/>
                    <a:pt x="5392710" y="2488032"/>
                  </a:cubicBezTo>
                  <a:cubicBezTo>
                    <a:pt x="5444216" y="2488032"/>
                    <a:pt x="5461996" y="2486762"/>
                    <a:pt x="5482316" y="24867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880991" y="89810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15121310" y="-113946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54096" y="3249932"/>
            <a:ext cx="9735786" cy="6291752"/>
          </a:xfrm>
          <a:custGeom>
            <a:avLst/>
            <a:gdLst/>
            <a:ahLst/>
            <a:cxnLst/>
            <a:rect r="r" b="b" t="t" l="l"/>
            <a:pathLst>
              <a:path h="6291752" w="9735786">
                <a:moveTo>
                  <a:pt x="0" y="0"/>
                </a:moveTo>
                <a:lnTo>
                  <a:pt x="9735786" y="0"/>
                </a:lnTo>
                <a:lnTo>
                  <a:pt x="9735786" y="6291752"/>
                </a:lnTo>
                <a:lnTo>
                  <a:pt x="0" y="62917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2583182"/>
            <a:ext cx="9765419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Le cycle de l’eau potable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723045" y="478791"/>
            <a:ext cx="10794747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4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603546" y="3259457"/>
            <a:ext cx="4678843" cy="3143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Où va l’eau qui est capté ?</a:t>
            </a:r>
          </a:p>
          <a:p>
            <a:pPr algn="l">
              <a:lnSpc>
                <a:spcPts val="4949"/>
              </a:lnSpc>
            </a:pPr>
          </a:p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Qu’arrive-til aux eaux usées 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72113" y="308920"/>
            <a:ext cx="13096613" cy="1806592"/>
            <a:chOff x="0" y="0"/>
            <a:chExt cx="447172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40049" y="45156"/>
              <a:ext cx="4431671" cy="570983"/>
            </a:xfrm>
            <a:custGeom>
              <a:avLst/>
              <a:gdLst/>
              <a:ahLst/>
              <a:cxnLst/>
              <a:rect r="r" b="b" t="t" l="l"/>
              <a:pathLst>
                <a:path h="570983" w="4431671">
                  <a:moveTo>
                    <a:pt x="591" y="541208"/>
                  </a:moveTo>
                  <a:cubicBezTo>
                    <a:pt x="-1949" y="550098"/>
                    <a:pt x="3131" y="556448"/>
                    <a:pt x="26865" y="557718"/>
                  </a:cubicBezTo>
                  <a:cubicBezTo>
                    <a:pt x="54335" y="558988"/>
                    <a:pt x="78371" y="558988"/>
                    <a:pt x="105840" y="558988"/>
                  </a:cubicBezTo>
                  <a:cubicBezTo>
                    <a:pt x="215719" y="560258"/>
                    <a:pt x="325597" y="560258"/>
                    <a:pt x="438909" y="561528"/>
                  </a:cubicBezTo>
                  <a:cubicBezTo>
                    <a:pt x="500716" y="562798"/>
                    <a:pt x="562523" y="564068"/>
                    <a:pt x="620896" y="565338"/>
                  </a:cubicBezTo>
                  <a:cubicBezTo>
                    <a:pt x="723907" y="566608"/>
                    <a:pt x="823484" y="566608"/>
                    <a:pt x="926495" y="567878"/>
                  </a:cubicBezTo>
                  <a:cubicBezTo>
                    <a:pt x="967700" y="567878"/>
                    <a:pt x="1005470" y="567878"/>
                    <a:pt x="1046675" y="566608"/>
                  </a:cubicBezTo>
                  <a:cubicBezTo>
                    <a:pt x="1063843" y="566608"/>
                    <a:pt x="1084446" y="565338"/>
                    <a:pt x="1101614" y="565338"/>
                  </a:cubicBezTo>
                  <a:cubicBezTo>
                    <a:pt x="1170288" y="566608"/>
                    <a:pt x="2543770" y="557718"/>
                    <a:pt x="2612444" y="558988"/>
                  </a:cubicBezTo>
                  <a:cubicBezTo>
                    <a:pt x="2708587" y="560258"/>
                    <a:pt x="2972983" y="560258"/>
                    <a:pt x="3069126" y="560258"/>
                  </a:cubicBezTo>
                  <a:cubicBezTo>
                    <a:pt x="3106897" y="560258"/>
                    <a:pt x="3141234" y="558988"/>
                    <a:pt x="3179005" y="558988"/>
                  </a:cubicBezTo>
                  <a:lnTo>
                    <a:pt x="3364425" y="562798"/>
                  </a:lnTo>
                  <a:cubicBezTo>
                    <a:pt x="3498339" y="565338"/>
                    <a:pt x="3628820" y="562798"/>
                    <a:pt x="3762734" y="566608"/>
                  </a:cubicBezTo>
                  <a:cubicBezTo>
                    <a:pt x="3985925" y="571688"/>
                    <a:pt x="4212550" y="565338"/>
                    <a:pt x="4368171" y="570418"/>
                  </a:cubicBezTo>
                  <a:cubicBezTo>
                    <a:pt x="4388491" y="571688"/>
                    <a:pt x="4408811" y="570418"/>
                    <a:pt x="4431671" y="570418"/>
                  </a:cubicBezTo>
                  <a:lnTo>
                    <a:pt x="4431671" y="510728"/>
                  </a:lnTo>
                  <a:cubicBezTo>
                    <a:pt x="4430401" y="471436"/>
                    <a:pt x="4429131" y="453320"/>
                    <a:pt x="4429131" y="434072"/>
                  </a:cubicBezTo>
                  <a:cubicBezTo>
                    <a:pt x="4429131" y="411804"/>
                    <a:pt x="4432941" y="389159"/>
                    <a:pt x="4426591" y="366891"/>
                  </a:cubicBezTo>
                  <a:cubicBezTo>
                    <a:pt x="4418971" y="352172"/>
                    <a:pt x="4407541" y="61938"/>
                    <a:pt x="4407541" y="47219"/>
                  </a:cubicBezTo>
                  <a:cubicBezTo>
                    <a:pt x="4405001" y="37029"/>
                    <a:pt x="4403731" y="26461"/>
                    <a:pt x="4401191" y="16271"/>
                  </a:cubicBezTo>
                  <a:cubicBezTo>
                    <a:pt x="4401191" y="13251"/>
                    <a:pt x="4399921" y="10232"/>
                    <a:pt x="4398651" y="5644"/>
                  </a:cubicBezTo>
                  <a:cubicBezTo>
                    <a:pt x="4388491" y="3104"/>
                    <a:pt x="4379601" y="1834"/>
                    <a:pt x="4369441" y="564"/>
                  </a:cubicBezTo>
                  <a:cubicBezTo>
                    <a:pt x="4361821" y="-706"/>
                    <a:pt x="4354201" y="564"/>
                    <a:pt x="4347851" y="564"/>
                  </a:cubicBezTo>
                  <a:lnTo>
                    <a:pt x="9696" y="5644"/>
                  </a:lnTo>
                  <a:lnTo>
                    <a:pt x="591" y="541208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4410760" cy="562234"/>
            </a:xfrm>
            <a:custGeom>
              <a:avLst/>
              <a:gdLst/>
              <a:ahLst/>
              <a:cxnLst/>
              <a:rect r="r" b="b" t="t" l="l"/>
              <a:pathLst>
                <a:path h="562234" w="4410760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215" y="0"/>
              <a:ext cx="4435104" cy="588199"/>
            </a:xfrm>
            <a:custGeom>
              <a:avLst/>
              <a:gdLst/>
              <a:ahLst/>
              <a:cxnLst/>
              <a:rect r="r" b="b" t="t" l="l"/>
              <a:pathLst>
                <a:path h="588199" w="4435104">
                  <a:moveTo>
                    <a:pt x="4402085" y="21590"/>
                  </a:moveTo>
                  <a:cubicBezTo>
                    <a:pt x="4403355" y="34290"/>
                    <a:pt x="4403355" y="44450"/>
                    <a:pt x="4404625" y="52746"/>
                  </a:cubicBezTo>
                  <a:cubicBezTo>
                    <a:pt x="4407165" y="62936"/>
                    <a:pt x="4408435" y="73504"/>
                    <a:pt x="4410975" y="83694"/>
                  </a:cubicBezTo>
                  <a:cubicBezTo>
                    <a:pt x="4410975" y="98414"/>
                    <a:pt x="4423675" y="388648"/>
                    <a:pt x="4430025" y="403367"/>
                  </a:cubicBezTo>
                  <a:cubicBezTo>
                    <a:pt x="4436375" y="425634"/>
                    <a:pt x="4432565" y="448279"/>
                    <a:pt x="4432565" y="470547"/>
                  </a:cubicBezTo>
                  <a:cubicBezTo>
                    <a:pt x="4432565" y="490173"/>
                    <a:pt x="4433835" y="508289"/>
                    <a:pt x="4435105" y="527944"/>
                  </a:cubicBezTo>
                  <a:lnTo>
                    <a:pt x="4435105" y="587634"/>
                  </a:lnTo>
                  <a:cubicBezTo>
                    <a:pt x="4412245" y="587634"/>
                    <a:pt x="4391925" y="588904"/>
                    <a:pt x="4371605" y="587634"/>
                  </a:cubicBezTo>
                  <a:cubicBezTo>
                    <a:pt x="4153236" y="582554"/>
                    <a:pt x="3926612" y="588904"/>
                    <a:pt x="3703421" y="583824"/>
                  </a:cubicBezTo>
                  <a:cubicBezTo>
                    <a:pt x="3569506" y="580014"/>
                    <a:pt x="3439026" y="582554"/>
                    <a:pt x="3305111" y="580014"/>
                  </a:cubicBezTo>
                  <a:lnTo>
                    <a:pt x="3119691" y="576204"/>
                  </a:lnTo>
                  <a:cubicBezTo>
                    <a:pt x="3081921" y="576204"/>
                    <a:pt x="3047584" y="577474"/>
                    <a:pt x="3009813" y="577474"/>
                  </a:cubicBezTo>
                  <a:cubicBezTo>
                    <a:pt x="2913669" y="576204"/>
                    <a:pt x="2649274" y="577474"/>
                    <a:pt x="2553130" y="576204"/>
                  </a:cubicBezTo>
                  <a:cubicBezTo>
                    <a:pt x="2484456" y="574934"/>
                    <a:pt x="1110975" y="583824"/>
                    <a:pt x="1042301" y="582554"/>
                  </a:cubicBezTo>
                  <a:cubicBezTo>
                    <a:pt x="1025132" y="582554"/>
                    <a:pt x="1004530" y="583824"/>
                    <a:pt x="987362" y="583824"/>
                  </a:cubicBezTo>
                  <a:cubicBezTo>
                    <a:pt x="946157" y="583824"/>
                    <a:pt x="908386" y="585094"/>
                    <a:pt x="867182" y="585094"/>
                  </a:cubicBezTo>
                  <a:cubicBezTo>
                    <a:pt x="764171" y="585094"/>
                    <a:pt x="664593" y="583824"/>
                    <a:pt x="561582" y="582554"/>
                  </a:cubicBezTo>
                  <a:cubicBezTo>
                    <a:pt x="499776" y="581284"/>
                    <a:pt x="437969" y="580014"/>
                    <a:pt x="379596" y="578744"/>
                  </a:cubicBezTo>
                  <a:cubicBezTo>
                    <a:pt x="269717" y="577474"/>
                    <a:pt x="159839" y="576204"/>
                    <a:pt x="46527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3996" y="30480"/>
                    <a:pt x="128936" y="29210"/>
                  </a:cubicBezTo>
                  <a:cubicBezTo>
                    <a:pt x="221646" y="25400"/>
                    <a:pt x="314356" y="22860"/>
                    <a:pt x="410499" y="20320"/>
                  </a:cubicBezTo>
                  <a:cubicBezTo>
                    <a:pt x="475740" y="17780"/>
                    <a:pt x="540980" y="16510"/>
                    <a:pt x="602787" y="13970"/>
                  </a:cubicBezTo>
                  <a:cubicBezTo>
                    <a:pt x="664593" y="11430"/>
                    <a:pt x="729834" y="8890"/>
                    <a:pt x="791640" y="8890"/>
                  </a:cubicBezTo>
                  <a:cubicBezTo>
                    <a:pt x="860315" y="7620"/>
                    <a:pt x="928989" y="10160"/>
                    <a:pt x="997663" y="8890"/>
                  </a:cubicBezTo>
                  <a:cubicBezTo>
                    <a:pt x="1083505" y="8890"/>
                    <a:pt x="2638973" y="6350"/>
                    <a:pt x="2724816" y="5080"/>
                  </a:cubicBezTo>
                  <a:cubicBezTo>
                    <a:pt x="2807224" y="3810"/>
                    <a:pt x="2889633" y="2540"/>
                    <a:pt x="2975476" y="2540"/>
                  </a:cubicBezTo>
                  <a:cubicBezTo>
                    <a:pt x="3116258" y="1270"/>
                    <a:pt x="3253606" y="0"/>
                    <a:pt x="3394388" y="0"/>
                  </a:cubicBezTo>
                  <a:cubicBezTo>
                    <a:pt x="3452761" y="0"/>
                    <a:pt x="3514567" y="2540"/>
                    <a:pt x="3572940" y="2540"/>
                  </a:cubicBezTo>
                  <a:cubicBezTo>
                    <a:pt x="3734324" y="3810"/>
                    <a:pt x="3899142" y="5080"/>
                    <a:pt x="4060526" y="7620"/>
                  </a:cubicBezTo>
                  <a:cubicBezTo>
                    <a:pt x="4146369" y="8890"/>
                    <a:pt x="4232211" y="12700"/>
                    <a:pt x="4318054" y="16510"/>
                  </a:cubicBezTo>
                  <a:lnTo>
                    <a:pt x="4371605" y="16510"/>
                  </a:lnTo>
                  <a:cubicBezTo>
                    <a:pt x="4383035" y="17780"/>
                    <a:pt x="4391925" y="20320"/>
                    <a:pt x="4402085" y="21590"/>
                  </a:cubicBezTo>
                  <a:close/>
                  <a:moveTo>
                    <a:pt x="4412245" y="571124"/>
                  </a:moveTo>
                  <a:cubicBezTo>
                    <a:pt x="4413515" y="554614"/>
                    <a:pt x="4414785" y="541914"/>
                    <a:pt x="4414785" y="529214"/>
                  </a:cubicBezTo>
                  <a:cubicBezTo>
                    <a:pt x="4413515" y="506402"/>
                    <a:pt x="4412245" y="486399"/>
                    <a:pt x="4412245" y="464886"/>
                  </a:cubicBezTo>
                  <a:cubicBezTo>
                    <a:pt x="4412245" y="455073"/>
                    <a:pt x="4414785" y="445260"/>
                    <a:pt x="4413515" y="435447"/>
                  </a:cubicBezTo>
                  <a:cubicBezTo>
                    <a:pt x="4413515" y="426389"/>
                    <a:pt x="4412245" y="416954"/>
                    <a:pt x="4410975" y="407896"/>
                  </a:cubicBezTo>
                  <a:cubicBezTo>
                    <a:pt x="4405895" y="393931"/>
                    <a:pt x="4394465" y="104830"/>
                    <a:pt x="4394465" y="90865"/>
                  </a:cubicBezTo>
                  <a:cubicBezTo>
                    <a:pt x="4391925" y="79165"/>
                    <a:pt x="4389385" y="67088"/>
                    <a:pt x="4386845" y="55388"/>
                  </a:cubicBezTo>
                  <a:cubicBezTo>
                    <a:pt x="4385575" y="44450"/>
                    <a:pt x="4384305" y="43180"/>
                    <a:pt x="4366126" y="41910"/>
                  </a:cubicBezTo>
                  <a:cubicBezTo>
                    <a:pt x="4355825" y="41910"/>
                    <a:pt x="4348957" y="41910"/>
                    <a:pt x="4338656" y="40640"/>
                  </a:cubicBezTo>
                  <a:cubicBezTo>
                    <a:pt x="4252814" y="36830"/>
                    <a:pt x="4163537" y="31750"/>
                    <a:pt x="4077695" y="30480"/>
                  </a:cubicBezTo>
                  <a:cubicBezTo>
                    <a:pt x="3868239" y="26670"/>
                    <a:pt x="3655349" y="25400"/>
                    <a:pt x="3445893" y="22860"/>
                  </a:cubicBezTo>
                  <a:lnTo>
                    <a:pt x="3198667" y="22860"/>
                  </a:lnTo>
                  <a:cubicBezTo>
                    <a:pt x="3088788" y="22860"/>
                    <a:pt x="2978910" y="22860"/>
                    <a:pt x="2872465" y="24130"/>
                  </a:cubicBezTo>
                  <a:cubicBezTo>
                    <a:pt x="2779755" y="25400"/>
                    <a:pt x="1217420" y="29210"/>
                    <a:pt x="1124710" y="29210"/>
                  </a:cubicBezTo>
                  <a:cubicBezTo>
                    <a:pt x="973627" y="29210"/>
                    <a:pt x="822544" y="26670"/>
                    <a:pt x="671461" y="33020"/>
                  </a:cubicBezTo>
                  <a:cubicBezTo>
                    <a:pt x="592486" y="36830"/>
                    <a:pt x="516944" y="36830"/>
                    <a:pt x="441403" y="38100"/>
                  </a:cubicBezTo>
                  <a:cubicBezTo>
                    <a:pt x="310922" y="41910"/>
                    <a:pt x="180441" y="45720"/>
                    <a:pt x="49960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80864" y="553344"/>
                    <a:pt x="128936" y="554614"/>
                    <a:pt x="173574" y="554614"/>
                  </a:cubicBezTo>
                  <a:cubicBezTo>
                    <a:pt x="238814" y="554614"/>
                    <a:pt x="307488" y="552074"/>
                    <a:pt x="372729" y="554614"/>
                  </a:cubicBezTo>
                  <a:cubicBezTo>
                    <a:pt x="479173" y="558424"/>
                    <a:pt x="585618" y="560964"/>
                    <a:pt x="692063" y="559694"/>
                  </a:cubicBezTo>
                  <a:cubicBezTo>
                    <a:pt x="760737" y="558424"/>
                    <a:pt x="825977" y="560964"/>
                    <a:pt x="894652" y="560964"/>
                  </a:cubicBezTo>
                  <a:cubicBezTo>
                    <a:pt x="994229" y="560964"/>
                    <a:pt x="1093806" y="559694"/>
                    <a:pt x="1193384" y="560964"/>
                  </a:cubicBezTo>
                  <a:cubicBezTo>
                    <a:pt x="1341033" y="562234"/>
                    <a:pt x="2961741" y="552074"/>
                    <a:pt x="3112824" y="554614"/>
                  </a:cubicBezTo>
                  <a:cubicBezTo>
                    <a:pt x="3178064" y="555884"/>
                    <a:pt x="3243305" y="557155"/>
                    <a:pt x="3305111" y="557155"/>
                  </a:cubicBezTo>
                  <a:cubicBezTo>
                    <a:pt x="3418424" y="559694"/>
                    <a:pt x="3528302" y="555884"/>
                    <a:pt x="3641614" y="559694"/>
                  </a:cubicBezTo>
                  <a:cubicBezTo>
                    <a:pt x="3734324" y="562234"/>
                    <a:pt x="3827034" y="562234"/>
                    <a:pt x="3919744" y="564774"/>
                  </a:cubicBezTo>
                  <a:cubicBezTo>
                    <a:pt x="4057093" y="568584"/>
                    <a:pt x="4194441" y="571124"/>
                    <a:pt x="4331789" y="572394"/>
                  </a:cubicBezTo>
                  <a:cubicBezTo>
                    <a:pt x="4374145" y="572394"/>
                    <a:pt x="4391925" y="571124"/>
                    <a:pt x="4412245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710840" y="2376495"/>
            <a:ext cx="16230600" cy="7417041"/>
            <a:chOff x="0" y="0"/>
            <a:chExt cx="5541791" cy="25324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0067" y="45156"/>
              <a:ext cx="5501724" cy="2486620"/>
            </a:xfrm>
            <a:custGeom>
              <a:avLst/>
              <a:gdLst/>
              <a:ahLst/>
              <a:cxnLst/>
              <a:rect r="r" b="b" t="t" l="l"/>
              <a:pathLst>
                <a:path h="2486620" w="5501724">
                  <a:moveTo>
                    <a:pt x="573" y="2456846"/>
                  </a:moveTo>
                  <a:cubicBezTo>
                    <a:pt x="-1967" y="2465736"/>
                    <a:pt x="3113" y="2472086"/>
                    <a:pt x="32675" y="2473356"/>
                  </a:cubicBezTo>
                  <a:cubicBezTo>
                    <a:pt x="66941" y="2474625"/>
                    <a:pt x="96923" y="2474625"/>
                    <a:pt x="131189" y="2474625"/>
                  </a:cubicBezTo>
                  <a:cubicBezTo>
                    <a:pt x="268252" y="2475896"/>
                    <a:pt x="405315" y="2475896"/>
                    <a:pt x="546661" y="2477166"/>
                  </a:cubicBezTo>
                  <a:cubicBezTo>
                    <a:pt x="623759" y="2478436"/>
                    <a:pt x="700856" y="2479706"/>
                    <a:pt x="773671" y="2480975"/>
                  </a:cubicBezTo>
                  <a:cubicBezTo>
                    <a:pt x="902168" y="2482246"/>
                    <a:pt x="1026381" y="2482246"/>
                    <a:pt x="1154877" y="2483516"/>
                  </a:cubicBezTo>
                  <a:cubicBezTo>
                    <a:pt x="1206276" y="2483516"/>
                    <a:pt x="1253391" y="2483516"/>
                    <a:pt x="1304790" y="2482246"/>
                  </a:cubicBezTo>
                  <a:cubicBezTo>
                    <a:pt x="1326206" y="2482246"/>
                    <a:pt x="1351905" y="2480975"/>
                    <a:pt x="1373321" y="2480975"/>
                  </a:cubicBezTo>
                  <a:cubicBezTo>
                    <a:pt x="1458986" y="2482246"/>
                    <a:pt x="3172272" y="2473356"/>
                    <a:pt x="3257936" y="2474625"/>
                  </a:cubicBezTo>
                  <a:cubicBezTo>
                    <a:pt x="3377866" y="2475896"/>
                    <a:pt x="3707674" y="2475896"/>
                    <a:pt x="3827603" y="2475896"/>
                  </a:cubicBezTo>
                  <a:cubicBezTo>
                    <a:pt x="3874719" y="2475896"/>
                    <a:pt x="3917551" y="2474625"/>
                    <a:pt x="3964666" y="2474625"/>
                  </a:cubicBezTo>
                  <a:lnTo>
                    <a:pt x="4195960" y="2478436"/>
                  </a:lnTo>
                  <a:cubicBezTo>
                    <a:pt x="4363005" y="2480975"/>
                    <a:pt x="4525767" y="2478436"/>
                    <a:pt x="4692813" y="2482246"/>
                  </a:cubicBezTo>
                  <a:cubicBezTo>
                    <a:pt x="4971222" y="2487325"/>
                    <a:pt x="5253914" y="2480975"/>
                    <a:pt x="5438225" y="2486056"/>
                  </a:cubicBezTo>
                  <a:cubicBezTo>
                    <a:pt x="5458545" y="2487325"/>
                    <a:pt x="5478864" y="2486056"/>
                    <a:pt x="5501725" y="2486056"/>
                  </a:cubicBezTo>
                  <a:lnTo>
                    <a:pt x="5501725" y="2426366"/>
                  </a:lnTo>
                  <a:cubicBezTo>
                    <a:pt x="5500455" y="2343664"/>
                    <a:pt x="5499184" y="2252550"/>
                    <a:pt x="5499184" y="2155741"/>
                  </a:cubicBezTo>
                  <a:cubicBezTo>
                    <a:pt x="5499184" y="2043747"/>
                    <a:pt x="5502995" y="1929855"/>
                    <a:pt x="5496645" y="1817860"/>
                  </a:cubicBezTo>
                  <a:cubicBezTo>
                    <a:pt x="5489025" y="1743830"/>
                    <a:pt x="5477595" y="284108"/>
                    <a:pt x="5477595" y="210078"/>
                  </a:cubicBezTo>
                  <a:cubicBezTo>
                    <a:pt x="5475055" y="158826"/>
                    <a:pt x="5473784" y="105676"/>
                    <a:pt x="5471245" y="54425"/>
                  </a:cubicBezTo>
                  <a:cubicBezTo>
                    <a:pt x="5471245" y="39239"/>
                    <a:pt x="5469975" y="24053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2456846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477872"/>
            </a:xfrm>
            <a:custGeom>
              <a:avLst/>
              <a:gdLst/>
              <a:ahLst/>
              <a:cxnLst/>
              <a:rect r="r" b="b" t="t" l="l"/>
              <a:pathLst>
                <a:path h="2477872" w="548083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215" y="0"/>
              <a:ext cx="5505176" cy="2503836"/>
            </a:xfrm>
            <a:custGeom>
              <a:avLst/>
              <a:gdLst/>
              <a:ahLst/>
              <a:cxnLst/>
              <a:rect r="r" b="b" t="t" l="l"/>
              <a:pathLst>
                <a:path h="2503836" w="550517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5922"/>
                  </a:cubicBezTo>
                  <a:cubicBezTo>
                    <a:pt x="5477237" y="107173"/>
                    <a:pt x="5478507" y="160323"/>
                    <a:pt x="5481046" y="211575"/>
                  </a:cubicBezTo>
                  <a:cubicBezTo>
                    <a:pt x="5481046" y="285605"/>
                    <a:pt x="5493746" y="1745328"/>
                    <a:pt x="5500096" y="1819358"/>
                  </a:cubicBezTo>
                  <a:cubicBezTo>
                    <a:pt x="5506446" y="1931352"/>
                    <a:pt x="5502637" y="2045244"/>
                    <a:pt x="5502637" y="2157238"/>
                  </a:cubicBezTo>
                  <a:cubicBezTo>
                    <a:pt x="5502637" y="2255945"/>
                    <a:pt x="5503907" y="2347059"/>
                    <a:pt x="5505177" y="2443581"/>
                  </a:cubicBezTo>
                  <a:lnTo>
                    <a:pt x="5505177" y="2503272"/>
                  </a:lnTo>
                  <a:cubicBezTo>
                    <a:pt x="5482316" y="2503272"/>
                    <a:pt x="5461996" y="2504542"/>
                    <a:pt x="5441677" y="2503272"/>
                  </a:cubicBezTo>
                  <a:cubicBezTo>
                    <a:pt x="5169983" y="2498192"/>
                    <a:pt x="4887291" y="2504542"/>
                    <a:pt x="4608882" y="2499462"/>
                  </a:cubicBezTo>
                  <a:cubicBezTo>
                    <a:pt x="4441836" y="2495652"/>
                    <a:pt x="4279074" y="2498192"/>
                    <a:pt x="4112029" y="2495652"/>
                  </a:cubicBezTo>
                  <a:lnTo>
                    <a:pt x="3880735" y="2491842"/>
                  </a:lnTo>
                  <a:cubicBezTo>
                    <a:pt x="3833620" y="2491842"/>
                    <a:pt x="3790788" y="2493112"/>
                    <a:pt x="3743672" y="2493112"/>
                  </a:cubicBezTo>
                  <a:cubicBezTo>
                    <a:pt x="3623742" y="2491842"/>
                    <a:pt x="3293934" y="2493112"/>
                    <a:pt x="3174005" y="2491842"/>
                  </a:cubicBezTo>
                  <a:cubicBezTo>
                    <a:pt x="3088340" y="2490572"/>
                    <a:pt x="1375054" y="2499462"/>
                    <a:pt x="1289390" y="2498192"/>
                  </a:cubicBezTo>
                  <a:cubicBezTo>
                    <a:pt x="1267974" y="2498192"/>
                    <a:pt x="1242275" y="2499462"/>
                    <a:pt x="1220859" y="2499462"/>
                  </a:cubicBezTo>
                  <a:cubicBezTo>
                    <a:pt x="1169460" y="2499462"/>
                    <a:pt x="1122345" y="2500731"/>
                    <a:pt x="1070946" y="2500731"/>
                  </a:cubicBezTo>
                  <a:cubicBezTo>
                    <a:pt x="942450" y="2500731"/>
                    <a:pt x="818236" y="2499462"/>
                    <a:pt x="689740" y="2498192"/>
                  </a:cubicBezTo>
                  <a:cubicBezTo>
                    <a:pt x="612642" y="2496922"/>
                    <a:pt x="535544" y="2495652"/>
                    <a:pt x="462730" y="2494381"/>
                  </a:cubicBezTo>
                  <a:cubicBezTo>
                    <a:pt x="325667" y="2493112"/>
                    <a:pt x="188604" y="2491842"/>
                    <a:pt x="47258" y="2491842"/>
                  </a:cubicBezTo>
                  <a:cubicBezTo>
                    <a:pt x="34505" y="2491842"/>
                    <a:pt x="25615" y="2491842"/>
                    <a:pt x="15455" y="2490572"/>
                  </a:cubicBezTo>
                  <a:cubicBezTo>
                    <a:pt x="6565" y="2489302"/>
                    <a:pt x="1485" y="2482952"/>
                    <a:pt x="4025" y="2474062"/>
                  </a:cubicBezTo>
                  <a:cubicBezTo>
                    <a:pt x="12915" y="2441970"/>
                    <a:pt x="9105" y="2394515"/>
                    <a:pt x="7835" y="2345161"/>
                  </a:cubicBezTo>
                  <a:cubicBezTo>
                    <a:pt x="6565" y="2244556"/>
                    <a:pt x="2755" y="2145849"/>
                    <a:pt x="4025" y="2045244"/>
                  </a:cubicBezTo>
                  <a:cubicBezTo>
                    <a:pt x="1485" y="1919963"/>
                    <a:pt x="-3595" y="369126"/>
                    <a:pt x="4025" y="241946"/>
                  </a:cubicBezTo>
                  <a:cubicBezTo>
                    <a:pt x="5295" y="217269"/>
                    <a:pt x="4025" y="190695"/>
                    <a:pt x="5295" y="166018"/>
                  </a:cubicBezTo>
                  <a:cubicBezTo>
                    <a:pt x="6565" y="126156"/>
                    <a:pt x="9105" y="8249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2486762"/>
                  </a:moveTo>
                  <a:cubicBezTo>
                    <a:pt x="5483587" y="2470252"/>
                    <a:pt x="5484857" y="2457552"/>
                    <a:pt x="5484857" y="2444852"/>
                  </a:cubicBezTo>
                  <a:cubicBezTo>
                    <a:pt x="5483587" y="2337569"/>
                    <a:pt x="5482316" y="2236963"/>
                    <a:pt x="5482316" y="2128766"/>
                  </a:cubicBezTo>
                  <a:cubicBezTo>
                    <a:pt x="5482316" y="2079412"/>
                    <a:pt x="5484857" y="2030059"/>
                    <a:pt x="5483587" y="1980705"/>
                  </a:cubicBezTo>
                  <a:cubicBezTo>
                    <a:pt x="5483587" y="1935148"/>
                    <a:pt x="5482316" y="1887693"/>
                    <a:pt x="5481046" y="1842136"/>
                  </a:cubicBezTo>
                  <a:cubicBezTo>
                    <a:pt x="5475966" y="1771903"/>
                    <a:pt x="5464537" y="317875"/>
                    <a:pt x="5464537" y="247641"/>
                  </a:cubicBezTo>
                  <a:cubicBezTo>
                    <a:pt x="5461996" y="188796"/>
                    <a:pt x="5459457" y="128054"/>
                    <a:pt x="5456916" y="69209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4024"/>
                    <a:pt x="29425" y="76802"/>
                  </a:cubicBezTo>
                  <a:cubicBezTo>
                    <a:pt x="28155" y="110970"/>
                    <a:pt x="28155" y="145138"/>
                    <a:pt x="26885" y="179305"/>
                  </a:cubicBezTo>
                  <a:cubicBezTo>
                    <a:pt x="25615" y="236252"/>
                    <a:pt x="23075" y="291300"/>
                    <a:pt x="21805" y="348246"/>
                  </a:cubicBezTo>
                  <a:cubicBezTo>
                    <a:pt x="16725" y="408989"/>
                    <a:pt x="23075" y="1893388"/>
                    <a:pt x="25615" y="1954130"/>
                  </a:cubicBezTo>
                  <a:cubicBezTo>
                    <a:pt x="25615" y="2018670"/>
                    <a:pt x="25615" y="2085107"/>
                    <a:pt x="26885" y="2149646"/>
                  </a:cubicBezTo>
                  <a:cubicBezTo>
                    <a:pt x="26885" y="2197101"/>
                    <a:pt x="29425" y="2244556"/>
                    <a:pt x="29425" y="2292011"/>
                  </a:cubicBezTo>
                  <a:cubicBezTo>
                    <a:pt x="29425" y="2343263"/>
                    <a:pt x="29425" y="2394515"/>
                    <a:pt x="28155" y="2444852"/>
                  </a:cubicBezTo>
                  <a:lnTo>
                    <a:pt x="28155" y="2455012"/>
                  </a:lnTo>
                  <a:cubicBezTo>
                    <a:pt x="28155" y="2465172"/>
                    <a:pt x="31965" y="2468982"/>
                    <a:pt x="40855" y="2468982"/>
                  </a:cubicBezTo>
                  <a:cubicBezTo>
                    <a:pt x="90090" y="2468982"/>
                    <a:pt x="150055" y="2470252"/>
                    <a:pt x="205737" y="2470252"/>
                  </a:cubicBezTo>
                  <a:cubicBezTo>
                    <a:pt x="287118" y="2470252"/>
                    <a:pt x="372782" y="2467712"/>
                    <a:pt x="454163" y="2470252"/>
                  </a:cubicBezTo>
                  <a:cubicBezTo>
                    <a:pt x="586943" y="2474062"/>
                    <a:pt x="719722" y="2476602"/>
                    <a:pt x="852502" y="2475332"/>
                  </a:cubicBezTo>
                  <a:cubicBezTo>
                    <a:pt x="938166" y="2474062"/>
                    <a:pt x="1019548" y="2476602"/>
                    <a:pt x="1105212" y="2476602"/>
                  </a:cubicBezTo>
                  <a:cubicBezTo>
                    <a:pt x="1229425" y="2476602"/>
                    <a:pt x="1353638" y="2475332"/>
                    <a:pt x="1477852" y="2476602"/>
                  </a:cubicBezTo>
                  <a:cubicBezTo>
                    <a:pt x="1662030" y="2477872"/>
                    <a:pt x="3683707" y="2467712"/>
                    <a:pt x="3872169" y="2470252"/>
                  </a:cubicBezTo>
                  <a:cubicBezTo>
                    <a:pt x="3953550" y="2471522"/>
                    <a:pt x="4034931" y="2472792"/>
                    <a:pt x="4112029" y="2472792"/>
                  </a:cubicBezTo>
                  <a:cubicBezTo>
                    <a:pt x="4253375" y="2475332"/>
                    <a:pt x="4390438" y="2471522"/>
                    <a:pt x="4531784" y="2475332"/>
                  </a:cubicBezTo>
                  <a:cubicBezTo>
                    <a:pt x="4647431" y="2477872"/>
                    <a:pt x="4763077" y="2477872"/>
                    <a:pt x="4878724" y="2480412"/>
                  </a:cubicBezTo>
                  <a:cubicBezTo>
                    <a:pt x="5050053" y="2484222"/>
                    <a:pt x="5221382" y="2486762"/>
                    <a:pt x="5392710" y="2488032"/>
                  </a:cubicBezTo>
                  <a:cubicBezTo>
                    <a:pt x="5444216" y="2488032"/>
                    <a:pt x="5461996" y="2486762"/>
                    <a:pt x="5482316" y="24867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880991" y="89810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15121310" y="-113946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821121" y="2643487"/>
            <a:ext cx="3914522" cy="3207277"/>
          </a:xfrm>
          <a:custGeom>
            <a:avLst/>
            <a:gdLst/>
            <a:ahLst/>
            <a:cxnLst/>
            <a:rect r="r" b="b" t="t" l="l"/>
            <a:pathLst>
              <a:path h="3207277" w="3914522">
                <a:moveTo>
                  <a:pt x="0" y="0"/>
                </a:moveTo>
                <a:lnTo>
                  <a:pt x="3914523" y="0"/>
                </a:lnTo>
                <a:lnTo>
                  <a:pt x="3914523" y="3207277"/>
                </a:lnTo>
                <a:lnTo>
                  <a:pt x="0" y="32072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38360" y="2573657"/>
            <a:ext cx="4504514" cy="3219957"/>
          </a:xfrm>
          <a:custGeom>
            <a:avLst/>
            <a:gdLst/>
            <a:ahLst/>
            <a:cxnLst/>
            <a:rect r="r" b="b" t="t" l="l"/>
            <a:pathLst>
              <a:path h="3219957" w="4504514">
                <a:moveTo>
                  <a:pt x="0" y="0"/>
                </a:moveTo>
                <a:lnTo>
                  <a:pt x="4504514" y="0"/>
                </a:lnTo>
                <a:lnTo>
                  <a:pt x="4504514" y="3219957"/>
                </a:lnTo>
                <a:lnTo>
                  <a:pt x="0" y="32199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525258" y="2643487"/>
            <a:ext cx="2591199" cy="3670866"/>
          </a:xfrm>
          <a:custGeom>
            <a:avLst/>
            <a:gdLst/>
            <a:ahLst/>
            <a:cxnLst/>
            <a:rect r="r" b="b" t="t" l="l"/>
            <a:pathLst>
              <a:path h="3670866" w="2591199">
                <a:moveTo>
                  <a:pt x="0" y="0"/>
                </a:moveTo>
                <a:lnTo>
                  <a:pt x="2591199" y="0"/>
                </a:lnTo>
                <a:lnTo>
                  <a:pt x="2591199" y="3670866"/>
                </a:lnTo>
                <a:lnTo>
                  <a:pt x="0" y="36708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723045" y="478791"/>
            <a:ext cx="10794747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4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7794499"/>
            <a:ext cx="15467838" cy="1905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A quelle étape du petit cycle de l’eau correspondent les photos A?  B</a:t>
            </a: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?  C?</a:t>
            </a:r>
          </a:p>
          <a:p>
            <a:pPr algn="l">
              <a:lnSpc>
                <a:spcPts val="4949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5860289"/>
            <a:ext cx="4414174" cy="1086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80"/>
              </a:lnSpc>
            </a:pPr>
            <a:r>
              <a:rPr lang="en-US" sz="380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A- canalisation d’eau potable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821121" y="5860289"/>
            <a:ext cx="3677545" cy="1086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80"/>
              </a:lnSpc>
            </a:pPr>
            <a:r>
              <a:rPr lang="en-US" sz="380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B- station de pompage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291790" y="2961251"/>
            <a:ext cx="3414547" cy="1086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80"/>
              </a:lnSpc>
            </a:pPr>
            <a:r>
              <a:rPr lang="en-US" sz="3800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C - Château d’eau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55768" y="1114505"/>
            <a:ext cx="8662112" cy="2260867"/>
            <a:chOff x="0" y="0"/>
            <a:chExt cx="236333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40003" y="45156"/>
              <a:ext cx="2323327" cy="570983"/>
            </a:xfrm>
            <a:custGeom>
              <a:avLst/>
              <a:gdLst/>
              <a:ahLst/>
              <a:cxnLst/>
              <a:rect r="r" b="b" t="t" l="l"/>
              <a:pathLst>
                <a:path h="570983" w="2323327">
                  <a:moveTo>
                    <a:pt x="637" y="541208"/>
                  </a:moveTo>
                  <a:cubicBezTo>
                    <a:pt x="-1903" y="550098"/>
                    <a:pt x="3177" y="556448"/>
                    <a:pt x="15428" y="557718"/>
                  </a:cubicBezTo>
                  <a:cubicBezTo>
                    <a:pt x="29507" y="558988"/>
                    <a:pt x="41826" y="558988"/>
                    <a:pt x="55905" y="558988"/>
                  </a:cubicBezTo>
                  <a:cubicBezTo>
                    <a:pt x="112222" y="560258"/>
                    <a:pt x="168538" y="560258"/>
                    <a:pt x="226615" y="561528"/>
                  </a:cubicBezTo>
                  <a:cubicBezTo>
                    <a:pt x="258293" y="562798"/>
                    <a:pt x="289971" y="564068"/>
                    <a:pt x="319889" y="565338"/>
                  </a:cubicBezTo>
                  <a:cubicBezTo>
                    <a:pt x="372685" y="566608"/>
                    <a:pt x="423722" y="566608"/>
                    <a:pt x="476519" y="567878"/>
                  </a:cubicBezTo>
                  <a:cubicBezTo>
                    <a:pt x="497638" y="567878"/>
                    <a:pt x="516996" y="567878"/>
                    <a:pt x="538115" y="566608"/>
                  </a:cubicBezTo>
                  <a:cubicBezTo>
                    <a:pt x="546914" y="566608"/>
                    <a:pt x="557474" y="565338"/>
                    <a:pt x="566273" y="565338"/>
                  </a:cubicBezTo>
                  <a:cubicBezTo>
                    <a:pt x="601471" y="566608"/>
                    <a:pt x="1305427" y="557718"/>
                    <a:pt x="1340624" y="558988"/>
                  </a:cubicBezTo>
                  <a:cubicBezTo>
                    <a:pt x="1389901" y="560258"/>
                    <a:pt x="1525413" y="560258"/>
                    <a:pt x="1574690" y="560258"/>
                  </a:cubicBezTo>
                  <a:cubicBezTo>
                    <a:pt x="1594049" y="560258"/>
                    <a:pt x="1611648" y="558988"/>
                    <a:pt x="1631006" y="558988"/>
                  </a:cubicBezTo>
                  <a:lnTo>
                    <a:pt x="1726040" y="562798"/>
                  </a:lnTo>
                  <a:cubicBezTo>
                    <a:pt x="1794676" y="565338"/>
                    <a:pt x="1861552" y="562798"/>
                    <a:pt x="1930187" y="566608"/>
                  </a:cubicBezTo>
                  <a:cubicBezTo>
                    <a:pt x="2044580" y="571688"/>
                    <a:pt x="2160733" y="565338"/>
                    <a:pt x="2259827" y="570418"/>
                  </a:cubicBezTo>
                  <a:cubicBezTo>
                    <a:pt x="2280147" y="571688"/>
                    <a:pt x="2300467" y="570418"/>
                    <a:pt x="2323327" y="570418"/>
                  </a:cubicBezTo>
                  <a:lnTo>
                    <a:pt x="2323327" y="510728"/>
                  </a:lnTo>
                  <a:cubicBezTo>
                    <a:pt x="2322057" y="471436"/>
                    <a:pt x="2320787" y="453320"/>
                    <a:pt x="2320787" y="434072"/>
                  </a:cubicBezTo>
                  <a:cubicBezTo>
                    <a:pt x="2320787" y="411804"/>
                    <a:pt x="2324597" y="389159"/>
                    <a:pt x="2318247" y="366891"/>
                  </a:cubicBezTo>
                  <a:cubicBezTo>
                    <a:pt x="2310627" y="352172"/>
                    <a:pt x="2299197" y="61938"/>
                    <a:pt x="2299197" y="47219"/>
                  </a:cubicBezTo>
                  <a:cubicBezTo>
                    <a:pt x="2296657" y="37029"/>
                    <a:pt x="2295387" y="26461"/>
                    <a:pt x="2292847" y="16271"/>
                  </a:cubicBezTo>
                  <a:cubicBezTo>
                    <a:pt x="2292847" y="13251"/>
                    <a:pt x="2291577" y="10232"/>
                    <a:pt x="2290307" y="5644"/>
                  </a:cubicBezTo>
                  <a:cubicBezTo>
                    <a:pt x="2280147" y="3104"/>
                    <a:pt x="2271257" y="1834"/>
                    <a:pt x="2261097" y="564"/>
                  </a:cubicBezTo>
                  <a:cubicBezTo>
                    <a:pt x="2253477" y="-706"/>
                    <a:pt x="2245857" y="564"/>
                    <a:pt x="2239507" y="564"/>
                  </a:cubicBezTo>
                  <a:lnTo>
                    <a:pt x="6628" y="5644"/>
                  </a:lnTo>
                  <a:lnTo>
                    <a:pt x="637" y="541208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2302370" cy="562234"/>
            </a:xfrm>
            <a:custGeom>
              <a:avLst/>
              <a:gdLst/>
              <a:ahLst/>
              <a:cxnLst/>
              <a:rect r="r" b="b" t="t" l="l"/>
              <a:pathLst>
                <a:path h="562234" w="2302370">
                  <a:moveTo>
                    <a:pt x="230237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1149211" y="0"/>
                  </a:lnTo>
                  <a:lnTo>
                    <a:pt x="228078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215" y="0"/>
              <a:ext cx="2326715" cy="588199"/>
            </a:xfrm>
            <a:custGeom>
              <a:avLst/>
              <a:gdLst/>
              <a:ahLst/>
              <a:cxnLst/>
              <a:rect r="r" b="b" t="t" l="l"/>
              <a:pathLst>
                <a:path h="588199" w="2326715">
                  <a:moveTo>
                    <a:pt x="2293695" y="21590"/>
                  </a:moveTo>
                  <a:cubicBezTo>
                    <a:pt x="2294965" y="34290"/>
                    <a:pt x="2294965" y="44450"/>
                    <a:pt x="2296235" y="52746"/>
                  </a:cubicBezTo>
                  <a:cubicBezTo>
                    <a:pt x="2298775" y="62936"/>
                    <a:pt x="2300045" y="73504"/>
                    <a:pt x="2302585" y="83694"/>
                  </a:cubicBezTo>
                  <a:cubicBezTo>
                    <a:pt x="2302585" y="98414"/>
                    <a:pt x="2315285" y="388648"/>
                    <a:pt x="2321635" y="403367"/>
                  </a:cubicBezTo>
                  <a:cubicBezTo>
                    <a:pt x="2327985" y="425634"/>
                    <a:pt x="2324175" y="448279"/>
                    <a:pt x="2324175" y="470547"/>
                  </a:cubicBezTo>
                  <a:cubicBezTo>
                    <a:pt x="2324175" y="490173"/>
                    <a:pt x="2325445" y="508289"/>
                    <a:pt x="2326715" y="527944"/>
                  </a:cubicBezTo>
                  <a:lnTo>
                    <a:pt x="2326715" y="587634"/>
                  </a:lnTo>
                  <a:cubicBezTo>
                    <a:pt x="2303855" y="587634"/>
                    <a:pt x="2283535" y="588904"/>
                    <a:pt x="2263215" y="587634"/>
                  </a:cubicBezTo>
                  <a:cubicBezTo>
                    <a:pt x="2149914" y="582554"/>
                    <a:pt x="2033761" y="588904"/>
                    <a:pt x="1919369" y="583824"/>
                  </a:cubicBezTo>
                  <a:cubicBezTo>
                    <a:pt x="1850733" y="580014"/>
                    <a:pt x="1783857" y="582554"/>
                    <a:pt x="1715221" y="580014"/>
                  </a:cubicBezTo>
                  <a:lnTo>
                    <a:pt x="1620187" y="576204"/>
                  </a:lnTo>
                  <a:cubicBezTo>
                    <a:pt x="1600829" y="576204"/>
                    <a:pt x="1583230" y="577474"/>
                    <a:pt x="1563871" y="577474"/>
                  </a:cubicBezTo>
                  <a:cubicBezTo>
                    <a:pt x="1514594" y="576204"/>
                    <a:pt x="1379082" y="577474"/>
                    <a:pt x="1329806" y="576204"/>
                  </a:cubicBezTo>
                  <a:cubicBezTo>
                    <a:pt x="1294608" y="574934"/>
                    <a:pt x="590652" y="583824"/>
                    <a:pt x="555454" y="582554"/>
                  </a:cubicBezTo>
                  <a:cubicBezTo>
                    <a:pt x="546655" y="582554"/>
                    <a:pt x="536096" y="583824"/>
                    <a:pt x="527296" y="583824"/>
                  </a:cubicBezTo>
                  <a:cubicBezTo>
                    <a:pt x="506177" y="583824"/>
                    <a:pt x="486819" y="585094"/>
                    <a:pt x="465700" y="585094"/>
                  </a:cubicBezTo>
                  <a:cubicBezTo>
                    <a:pt x="412903" y="585094"/>
                    <a:pt x="361867" y="583824"/>
                    <a:pt x="309070" y="582554"/>
                  </a:cubicBezTo>
                  <a:cubicBezTo>
                    <a:pt x="277392" y="581284"/>
                    <a:pt x="245714" y="580014"/>
                    <a:pt x="215796" y="578744"/>
                  </a:cubicBezTo>
                  <a:cubicBezTo>
                    <a:pt x="159479" y="577474"/>
                    <a:pt x="103163" y="576204"/>
                    <a:pt x="45087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9166" y="30480"/>
                    <a:pt x="87324" y="29210"/>
                  </a:cubicBezTo>
                  <a:cubicBezTo>
                    <a:pt x="134841" y="25400"/>
                    <a:pt x="182358" y="22860"/>
                    <a:pt x="231635" y="20320"/>
                  </a:cubicBezTo>
                  <a:cubicBezTo>
                    <a:pt x="265073" y="17780"/>
                    <a:pt x="298511" y="16510"/>
                    <a:pt x="330189" y="13970"/>
                  </a:cubicBezTo>
                  <a:cubicBezTo>
                    <a:pt x="361867" y="11430"/>
                    <a:pt x="395304" y="8890"/>
                    <a:pt x="426983" y="8890"/>
                  </a:cubicBezTo>
                  <a:cubicBezTo>
                    <a:pt x="462180" y="7620"/>
                    <a:pt x="497378" y="10160"/>
                    <a:pt x="532576" y="8890"/>
                  </a:cubicBezTo>
                  <a:cubicBezTo>
                    <a:pt x="576573" y="8890"/>
                    <a:pt x="1373803" y="6350"/>
                    <a:pt x="1417800" y="5080"/>
                  </a:cubicBezTo>
                  <a:cubicBezTo>
                    <a:pt x="1460038" y="3810"/>
                    <a:pt x="1502275" y="2540"/>
                    <a:pt x="1546272" y="2540"/>
                  </a:cubicBezTo>
                  <a:cubicBezTo>
                    <a:pt x="1618428" y="1270"/>
                    <a:pt x="1688823" y="0"/>
                    <a:pt x="1760978" y="0"/>
                  </a:cubicBezTo>
                  <a:cubicBezTo>
                    <a:pt x="1790897" y="0"/>
                    <a:pt x="1822575" y="2540"/>
                    <a:pt x="1852493" y="2540"/>
                  </a:cubicBezTo>
                  <a:cubicBezTo>
                    <a:pt x="1935208" y="3810"/>
                    <a:pt x="2019682" y="5080"/>
                    <a:pt x="2102397" y="7620"/>
                  </a:cubicBezTo>
                  <a:cubicBezTo>
                    <a:pt x="2146394" y="8890"/>
                    <a:pt x="2190392" y="12700"/>
                    <a:pt x="2234389" y="16510"/>
                  </a:cubicBezTo>
                  <a:lnTo>
                    <a:pt x="2263215" y="16510"/>
                  </a:lnTo>
                  <a:cubicBezTo>
                    <a:pt x="2274645" y="17780"/>
                    <a:pt x="2283535" y="20320"/>
                    <a:pt x="2293695" y="21590"/>
                  </a:cubicBezTo>
                  <a:close/>
                  <a:moveTo>
                    <a:pt x="2303855" y="571124"/>
                  </a:moveTo>
                  <a:cubicBezTo>
                    <a:pt x="2305125" y="554614"/>
                    <a:pt x="2306395" y="541914"/>
                    <a:pt x="2306395" y="529214"/>
                  </a:cubicBezTo>
                  <a:cubicBezTo>
                    <a:pt x="2305125" y="506402"/>
                    <a:pt x="2303855" y="486399"/>
                    <a:pt x="2303855" y="464886"/>
                  </a:cubicBezTo>
                  <a:cubicBezTo>
                    <a:pt x="2303855" y="455073"/>
                    <a:pt x="2306395" y="445260"/>
                    <a:pt x="2305125" y="435447"/>
                  </a:cubicBezTo>
                  <a:cubicBezTo>
                    <a:pt x="2305125" y="426389"/>
                    <a:pt x="2303855" y="416954"/>
                    <a:pt x="2302585" y="407896"/>
                  </a:cubicBezTo>
                  <a:cubicBezTo>
                    <a:pt x="2297505" y="393931"/>
                    <a:pt x="2286075" y="104830"/>
                    <a:pt x="2286075" y="90865"/>
                  </a:cubicBezTo>
                  <a:cubicBezTo>
                    <a:pt x="2283535" y="79165"/>
                    <a:pt x="2280995" y="67088"/>
                    <a:pt x="2278455" y="55388"/>
                  </a:cubicBezTo>
                  <a:cubicBezTo>
                    <a:pt x="2277185" y="44450"/>
                    <a:pt x="2275915" y="43180"/>
                    <a:pt x="2259027" y="41910"/>
                  </a:cubicBezTo>
                  <a:cubicBezTo>
                    <a:pt x="2253748" y="41910"/>
                    <a:pt x="2250228" y="41910"/>
                    <a:pt x="2244948" y="40640"/>
                  </a:cubicBezTo>
                  <a:cubicBezTo>
                    <a:pt x="2200951" y="36830"/>
                    <a:pt x="2155194" y="31750"/>
                    <a:pt x="2111197" y="30480"/>
                  </a:cubicBezTo>
                  <a:cubicBezTo>
                    <a:pt x="2003843" y="26670"/>
                    <a:pt x="1894730" y="25400"/>
                    <a:pt x="1787377" y="22860"/>
                  </a:cubicBezTo>
                  <a:lnTo>
                    <a:pt x="1660665" y="22860"/>
                  </a:lnTo>
                  <a:cubicBezTo>
                    <a:pt x="1604348" y="22860"/>
                    <a:pt x="1548032" y="22860"/>
                    <a:pt x="1493475" y="24130"/>
                  </a:cubicBezTo>
                  <a:cubicBezTo>
                    <a:pt x="1445958" y="25400"/>
                    <a:pt x="645209" y="29210"/>
                    <a:pt x="597692" y="29210"/>
                  </a:cubicBezTo>
                  <a:cubicBezTo>
                    <a:pt x="520257" y="29210"/>
                    <a:pt x="442821" y="26670"/>
                    <a:pt x="365386" y="33020"/>
                  </a:cubicBezTo>
                  <a:cubicBezTo>
                    <a:pt x="324909" y="36830"/>
                    <a:pt x="286191" y="36830"/>
                    <a:pt x="247474" y="38100"/>
                  </a:cubicBezTo>
                  <a:cubicBezTo>
                    <a:pt x="180598" y="41910"/>
                    <a:pt x="113722" y="45720"/>
                    <a:pt x="46846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62685" y="553344"/>
                    <a:pt x="87324" y="554614"/>
                    <a:pt x="110202" y="554614"/>
                  </a:cubicBezTo>
                  <a:cubicBezTo>
                    <a:pt x="143640" y="554614"/>
                    <a:pt x="178838" y="552074"/>
                    <a:pt x="212276" y="554614"/>
                  </a:cubicBezTo>
                  <a:cubicBezTo>
                    <a:pt x="266833" y="558424"/>
                    <a:pt x="321389" y="560964"/>
                    <a:pt x="375946" y="559694"/>
                  </a:cubicBezTo>
                  <a:cubicBezTo>
                    <a:pt x="411144" y="558424"/>
                    <a:pt x="444581" y="560964"/>
                    <a:pt x="479779" y="560964"/>
                  </a:cubicBezTo>
                  <a:cubicBezTo>
                    <a:pt x="530816" y="560964"/>
                    <a:pt x="581853" y="559694"/>
                    <a:pt x="632890" y="560964"/>
                  </a:cubicBezTo>
                  <a:cubicBezTo>
                    <a:pt x="708565" y="562234"/>
                    <a:pt x="1539232" y="552074"/>
                    <a:pt x="1616668" y="554614"/>
                  </a:cubicBezTo>
                  <a:cubicBezTo>
                    <a:pt x="1650106" y="555884"/>
                    <a:pt x="1683543" y="557155"/>
                    <a:pt x="1715221" y="557155"/>
                  </a:cubicBezTo>
                  <a:cubicBezTo>
                    <a:pt x="1773298" y="559694"/>
                    <a:pt x="1829614" y="555884"/>
                    <a:pt x="1887691" y="559694"/>
                  </a:cubicBezTo>
                  <a:cubicBezTo>
                    <a:pt x="1935208" y="562234"/>
                    <a:pt x="1982725" y="562234"/>
                    <a:pt x="2030242" y="564774"/>
                  </a:cubicBezTo>
                  <a:cubicBezTo>
                    <a:pt x="2100637" y="568584"/>
                    <a:pt x="2171033" y="571124"/>
                    <a:pt x="2241428" y="572394"/>
                  </a:cubicBezTo>
                  <a:cubicBezTo>
                    <a:pt x="2265755" y="572394"/>
                    <a:pt x="2283535" y="571124"/>
                    <a:pt x="2303855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638118" y="1418524"/>
            <a:ext cx="7313555" cy="7449952"/>
            <a:chOff x="0" y="0"/>
            <a:chExt cx="2497147" cy="254371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0006" y="45156"/>
              <a:ext cx="2457141" cy="2497858"/>
            </a:xfrm>
            <a:custGeom>
              <a:avLst/>
              <a:gdLst/>
              <a:ahLst/>
              <a:cxnLst/>
              <a:rect r="r" b="b" t="t" l="l"/>
              <a:pathLst>
                <a:path h="2497858" w="2457141">
                  <a:moveTo>
                    <a:pt x="634" y="2468083"/>
                  </a:moveTo>
                  <a:cubicBezTo>
                    <a:pt x="-1906" y="2476973"/>
                    <a:pt x="3174" y="2483323"/>
                    <a:pt x="16154" y="2484593"/>
                  </a:cubicBezTo>
                  <a:cubicBezTo>
                    <a:pt x="31083" y="2485863"/>
                    <a:pt x="44146" y="2485863"/>
                    <a:pt x="59075" y="2485863"/>
                  </a:cubicBezTo>
                  <a:cubicBezTo>
                    <a:pt x="118791" y="2487133"/>
                    <a:pt x="178506" y="2487133"/>
                    <a:pt x="240089" y="2488403"/>
                  </a:cubicBezTo>
                  <a:cubicBezTo>
                    <a:pt x="273679" y="2489673"/>
                    <a:pt x="307269" y="2490943"/>
                    <a:pt x="338993" y="2492213"/>
                  </a:cubicBezTo>
                  <a:cubicBezTo>
                    <a:pt x="394977" y="2493483"/>
                    <a:pt x="449095" y="2493483"/>
                    <a:pt x="505078" y="2494753"/>
                  </a:cubicBezTo>
                  <a:cubicBezTo>
                    <a:pt x="527472" y="2494753"/>
                    <a:pt x="547999" y="2494753"/>
                    <a:pt x="570393" y="2493483"/>
                  </a:cubicBezTo>
                  <a:cubicBezTo>
                    <a:pt x="579723" y="2493483"/>
                    <a:pt x="590920" y="2492213"/>
                    <a:pt x="600251" y="2492213"/>
                  </a:cubicBezTo>
                  <a:cubicBezTo>
                    <a:pt x="637573" y="2493483"/>
                    <a:pt x="1384023" y="2484593"/>
                    <a:pt x="1421345" y="2485863"/>
                  </a:cubicBezTo>
                  <a:cubicBezTo>
                    <a:pt x="1473597" y="2487133"/>
                    <a:pt x="1617288" y="2487133"/>
                    <a:pt x="1669540" y="2487133"/>
                  </a:cubicBezTo>
                  <a:cubicBezTo>
                    <a:pt x="1690067" y="2487133"/>
                    <a:pt x="1708729" y="2485863"/>
                    <a:pt x="1729256" y="2485863"/>
                  </a:cubicBezTo>
                  <a:lnTo>
                    <a:pt x="1830027" y="2489673"/>
                  </a:lnTo>
                  <a:cubicBezTo>
                    <a:pt x="1902805" y="2492213"/>
                    <a:pt x="1973718" y="2489673"/>
                    <a:pt x="2046497" y="2493483"/>
                  </a:cubicBezTo>
                  <a:cubicBezTo>
                    <a:pt x="2167795" y="2498563"/>
                    <a:pt x="2290959" y="2492213"/>
                    <a:pt x="2393641" y="2497293"/>
                  </a:cubicBezTo>
                  <a:cubicBezTo>
                    <a:pt x="2413961" y="2498563"/>
                    <a:pt x="2434281" y="2497293"/>
                    <a:pt x="2457141" y="2497293"/>
                  </a:cubicBezTo>
                  <a:lnTo>
                    <a:pt x="2457141" y="2437603"/>
                  </a:lnTo>
                  <a:cubicBezTo>
                    <a:pt x="2455871" y="2354647"/>
                    <a:pt x="2454601" y="2263104"/>
                    <a:pt x="2454601" y="2165841"/>
                  </a:cubicBezTo>
                  <a:cubicBezTo>
                    <a:pt x="2454601" y="2053320"/>
                    <a:pt x="2458411" y="1938892"/>
                    <a:pt x="2452061" y="1826372"/>
                  </a:cubicBezTo>
                  <a:cubicBezTo>
                    <a:pt x="2444441" y="1751994"/>
                    <a:pt x="2433011" y="285411"/>
                    <a:pt x="2433011" y="211033"/>
                  </a:cubicBezTo>
                  <a:cubicBezTo>
                    <a:pt x="2430471" y="159541"/>
                    <a:pt x="2429201" y="106141"/>
                    <a:pt x="2426661" y="54648"/>
                  </a:cubicBezTo>
                  <a:cubicBezTo>
                    <a:pt x="2426661" y="39391"/>
                    <a:pt x="2425391" y="24134"/>
                    <a:pt x="2424121" y="5644"/>
                  </a:cubicBezTo>
                  <a:cubicBezTo>
                    <a:pt x="2413961" y="3104"/>
                    <a:pt x="2405071" y="1834"/>
                    <a:pt x="2394911" y="564"/>
                  </a:cubicBezTo>
                  <a:cubicBezTo>
                    <a:pt x="2387291" y="-706"/>
                    <a:pt x="2379671" y="564"/>
                    <a:pt x="2373321" y="564"/>
                  </a:cubicBezTo>
                  <a:lnTo>
                    <a:pt x="6823" y="5644"/>
                  </a:lnTo>
                  <a:lnTo>
                    <a:pt x="634" y="2468083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2436187" cy="2489109"/>
            </a:xfrm>
            <a:custGeom>
              <a:avLst/>
              <a:gdLst/>
              <a:ahLst/>
              <a:cxnLst/>
              <a:rect r="r" b="b" t="t" l="l"/>
              <a:pathLst>
                <a:path h="2489109" w="2436187">
                  <a:moveTo>
                    <a:pt x="2436187" y="2489109"/>
                  </a:moveTo>
                  <a:lnTo>
                    <a:pt x="0" y="2481489"/>
                  </a:lnTo>
                  <a:lnTo>
                    <a:pt x="0" y="880475"/>
                  </a:lnTo>
                  <a:lnTo>
                    <a:pt x="7620" y="20320"/>
                  </a:lnTo>
                  <a:lnTo>
                    <a:pt x="1216656" y="0"/>
                  </a:lnTo>
                  <a:lnTo>
                    <a:pt x="2414597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215" y="0"/>
              <a:ext cx="2460532" cy="2515073"/>
            </a:xfrm>
            <a:custGeom>
              <a:avLst/>
              <a:gdLst/>
              <a:ahLst/>
              <a:cxnLst/>
              <a:rect r="r" b="b" t="t" l="l"/>
              <a:pathLst>
                <a:path h="2515073" w="2460532">
                  <a:moveTo>
                    <a:pt x="2427512" y="21590"/>
                  </a:moveTo>
                  <a:cubicBezTo>
                    <a:pt x="2428782" y="34290"/>
                    <a:pt x="2428782" y="44450"/>
                    <a:pt x="2430052" y="55940"/>
                  </a:cubicBezTo>
                  <a:cubicBezTo>
                    <a:pt x="2432592" y="107433"/>
                    <a:pt x="2433862" y="160833"/>
                    <a:pt x="2436402" y="212325"/>
                  </a:cubicBezTo>
                  <a:cubicBezTo>
                    <a:pt x="2436402" y="286703"/>
                    <a:pt x="2449102" y="1753286"/>
                    <a:pt x="2455452" y="1827664"/>
                  </a:cubicBezTo>
                  <a:cubicBezTo>
                    <a:pt x="2461802" y="1940184"/>
                    <a:pt x="2457992" y="2054612"/>
                    <a:pt x="2457992" y="2167133"/>
                  </a:cubicBezTo>
                  <a:cubicBezTo>
                    <a:pt x="2457992" y="2266304"/>
                    <a:pt x="2459262" y="2357846"/>
                    <a:pt x="2460532" y="2454819"/>
                  </a:cubicBezTo>
                  <a:lnTo>
                    <a:pt x="2460532" y="2514509"/>
                  </a:lnTo>
                  <a:cubicBezTo>
                    <a:pt x="2437672" y="2514509"/>
                    <a:pt x="2417352" y="2515779"/>
                    <a:pt x="2397032" y="2514509"/>
                  </a:cubicBezTo>
                  <a:cubicBezTo>
                    <a:pt x="2277063" y="2509429"/>
                    <a:pt x="2153898" y="2515779"/>
                    <a:pt x="2032600" y="2510699"/>
                  </a:cubicBezTo>
                  <a:cubicBezTo>
                    <a:pt x="1959822" y="2506889"/>
                    <a:pt x="1888909" y="2509429"/>
                    <a:pt x="1816130" y="2506889"/>
                  </a:cubicBezTo>
                  <a:lnTo>
                    <a:pt x="1715359" y="2503079"/>
                  </a:lnTo>
                  <a:cubicBezTo>
                    <a:pt x="1694832" y="2503079"/>
                    <a:pt x="1676171" y="2504349"/>
                    <a:pt x="1655643" y="2504349"/>
                  </a:cubicBezTo>
                  <a:cubicBezTo>
                    <a:pt x="1603392" y="2503079"/>
                    <a:pt x="1459700" y="2504349"/>
                    <a:pt x="1407449" y="2503079"/>
                  </a:cubicBezTo>
                  <a:cubicBezTo>
                    <a:pt x="1370126" y="2501809"/>
                    <a:pt x="623676" y="2510699"/>
                    <a:pt x="586354" y="2509429"/>
                  </a:cubicBezTo>
                  <a:cubicBezTo>
                    <a:pt x="577023" y="2509429"/>
                    <a:pt x="565827" y="2510699"/>
                    <a:pt x="556496" y="2510699"/>
                  </a:cubicBezTo>
                  <a:cubicBezTo>
                    <a:pt x="534102" y="2510699"/>
                    <a:pt x="513575" y="2511969"/>
                    <a:pt x="491182" y="2511969"/>
                  </a:cubicBezTo>
                  <a:cubicBezTo>
                    <a:pt x="435198" y="2511969"/>
                    <a:pt x="381080" y="2510699"/>
                    <a:pt x="325097" y="2509429"/>
                  </a:cubicBezTo>
                  <a:cubicBezTo>
                    <a:pt x="291506" y="2508159"/>
                    <a:pt x="257916" y="2506889"/>
                    <a:pt x="226192" y="2505619"/>
                  </a:cubicBezTo>
                  <a:cubicBezTo>
                    <a:pt x="166476" y="2504349"/>
                    <a:pt x="106760" y="2503079"/>
                    <a:pt x="45178" y="2503079"/>
                  </a:cubicBezTo>
                  <a:cubicBezTo>
                    <a:pt x="34505" y="2503079"/>
                    <a:pt x="25615" y="2503079"/>
                    <a:pt x="15455" y="2501809"/>
                  </a:cubicBezTo>
                  <a:cubicBezTo>
                    <a:pt x="6565" y="2500539"/>
                    <a:pt x="1485" y="2494189"/>
                    <a:pt x="4025" y="2485299"/>
                  </a:cubicBezTo>
                  <a:cubicBezTo>
                    <a:pt x="12915" y="2453202"/>
                    <a:pt x="9105" y="2405524"/>
                    <a:pt x="7835" y="2355939"/>
                  </a:cubicBezTo>
                  <a:cubicBezTo>
                    <a:pt x="6565" y="2254861"/>
                    <a:pt x="2755" y="2155690"/>
                    <a:pt x="4025" y="2054612"/>
                  </a:cubicBezTo>
                  <a:cubicBezTo>
                    <a:pt x="1485" y="1928742"/>
                    <a:pt x="-3595" y="370617"/>
                    <a:pt x="4025" y="242839"/>
                  </a:cubicBezTo>
                  <a:cubicBezTo>
                    <a:pt x="5295" y="218046"/>
                    <a:pt x="4025" y="191347"/>
                    <a:pt x="5295" y="166554"/>
                  </a:cubicBezTo>
                  <a:cubicBezTo>
                    <a:pt x="6565" y="126504"/>
                    <a:pt x="9105" y="8264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60107" y="30480"/>
                    <a:pt x="89965" y="29210"/>
                  </a:cubicBezTo>
                  <a:cubicBezTo>
                    <a:pt x="140350" y="25400"/>
                    <a:pt x="190736" y="22860"/>
                    <a:pt x="242987" y="20320"/>
                  </a:cubicBezTo>
                  <a:cubicBezTo>
                    <a:pt x="278443" y="17780"/>
                    <a:pt x="313900" y="16510"/>
                    <a:pt x="347490" y="13970"/>
                  </a:cubicBezTo>
                  <a:cubicBezTo>
                    <a:pt x="381080" y="11430"/>
                    <a:pt x="416537" y="8890"/>
                    <a:pt x="450127" y="8890"/>
                  </a:cubicBezTo>
                  <a:cubicBezTo>
                    <a:pt x="487449" y="7620"/>
                    <a:pt x="524772" y="10160"/>
                    <a:pt x="562094" y="8890"/>
                  </a:cubicBezTo>
                  <a:cubicBezTo>
                    <a:pt x="608747" y="8890"/>
                    <a:pt x="1454102" y="6350"/>
                    <a:pt x="1500755" y="5080"/>
                  </a:cubicBezTo>
                  <a:cubicBezTo>
                    <a:pt x="1545542" y="3810"/>
                    <a:pt x="1590329" y="2540"/>
                    <a:pt x="1636982" y="2540"/>
                  </a:cubicBezTo>
                  <a:cubicBezTo>
                    <a:pt x="1713493" y="1270"/>
                    <a:pt x="1788138" y="0"/>
                    <a:pt x="1864649" y="0"/>
                  </a:cubicBezTo>
                  <a:cubicBezTo>
                    <a:pt x="1896373" y="0"/>
                    <a:pt x="1929963" y="2540"/>
                    <a:pt x="1961688" y="2540"/>
                  </a:cubicBezTo>
                  <a:cubicBezTo>
                    <a:pt x="2049396" y="3810"/>
                    <a:pt x="2138969" y="5080"/>
                    <a:pt x="2226677" y="7620"/>
                  </a:cubicBezTo>
                  <a:cubicBezTo>
                    <a:pt x="2273330" y="8890"/>
                    <a:pt x="2319983" y="12700"/>
                    <a:pt x="2366637" y="16510"/>
                  </a:cubicBezTo>
                  <a:lnTo>
                    <a:pt x="2397032" y="16510"/>
                  </a:lnTo>
                  <a:cubicBezTo>
                    <a:pt x="2408462" y="17780"/>
                    <a:pt x="2417352" y="20320"/>
                    <a:pt x="2427512" y="21590"/>
                  </a:cubicBezTo>
                  <a:close/>
                  <a:moveTo>
                    <a:pt x="2437672" y="2497999"/>
                  </a:moveTo>
                  <a:cubicBezTo>
                    <a:pt x="2438942" y="2481489"/>
                    <a:pt x="2440212" y="2468789"/>
                    <a:pt x="2440212" y="2456089"/>
                  </a:cubicBezTo>
                  <a:cubicBezTo>
                    <a:pt x="2438942" y="2348310"/>
                    <a:pt x="2437672" y="2247232"/>
                    <a:pt x="2437672" y="2138526"/>
                  </a:cubicBezTo>
                  <a:cubicBezTo>
                    <a:pt x="2437672" y="2088941"/>
                    <a:pt x="2440212" y="2039355"/>
                    <a:pt x="2438942" y="1989770"/>
                  </a:cubicBezTo>
                  <a:cubicBezTo>
                    <a:pt x="2438942" y="1943999"/>
                    <a:pt x="2437672" y="1896320"/>
                    <a:pt x="2436402" y="1850549"/>
                  </a:cubicBezTo>
                  <a:cubicBezTo>
                    <a:pt x="2431322" y="1779986"/>
                    <a:pt x="2419892" y="319124"/>
                    <a:pt x="2419892" y="248561"/>
                  </a:cubicBezTo>
                  <a:cubicBezTo>
                    <a:pt x="2417352" y="189440"/>
                    <a:pt x="2414812" y="128411"/>
                    <a:pt x="2412272" y="69290"/>
                  </a:cubicBezTo>
                  <a:cubicBezTo>
                    <a:pt x="2411002" y="44450"/>
                    <a:pt x="2409732" y="43180"/>
                    <a:pt x="2392762" y="41910"/>
                  </a:cubicBezTo>
                  <a:cubicBezTo>
                    <a:pt x="2387164" y="41910"/>
                    <a:pt x="2383432" y="41910"/>
                    <a:pt x="2377833" y="40640"/>
                  </a:cubicBezTo>
                  <a:cubicBezTo>
                    <a:pt x="2331180" y="36830"/>
                    <a:pt x="2282661" y="31750"/>
                    <a:pt x="2236008" y="30480"/>
                  </a:cubicBezTo>
                  <a:cubicBezTo>
                    <a:pt x="2122174" y="26670"/>
                    <a:pt x="2006475" y="25400"/>
                    <a:pt x="1892641" y="22860"/>
                  </a:cubicBezTo>
                  <a:lnTo>
                    <a:pt x="1758280" y="22860"/>
                  </a:lnTo>
                  <a:cubicBezTo>
                    <a:pt x="1698564" y="22860"/>
                    <a:pt x="1638848" y="22860"/>
                    <a:pt x="1580998" y="24130"/>
                  </a:cubicBezTo>
                  <a:cubicBezTo>
                    <a:pt x="1530613" y="25400"/>
                    <a:pt x="681526" y="29210"/>
                    <a:pt x="631141" y="29210"/>
                  </a:cubicBezTo>
                  <a:cubicBezTo>
                    <a:pt x="549031" y="29210"/>
                    <a:pt x="466922" y="26670"/>
                    <a:pt x="384813" y="33020"/>
                  </a:cubicBezTo>
                  <a:cubicBezTo>
                    <a:pt x="341892" y="36830"/>
                    <a:pt x="300837" y="36830"/>
                    <a:pt x="259782" y="38100"/>
                  </a:cubicBezTo>
                  <a:cubicBezTo>
                    <a:pt x="188869" y="41910"/>
                    <a:pt x="117957" y="45720"/>
                    <a:pt x="47044" y="50800"/>
                  </a:cubicBezTo>
                  <a:cubicBezTo>
                    <a:pt x="33235" y="50800"/>
                    <a:pt x="30695" y="54033"/>
                    <a:pt x="29425" y="76919"/>
                  </a:cubicBezTo>
                  <a:cubicBezTo>
                    <a:pt x="28155" y="111247"/>
                    <a:pt x="28155" y="145576"/>
                    <a:pt x="26885" y="179904"/>
                  </a:cubicBezTo>
                  <a:cubicBezTo>
                    <a:pt x="25615" y="237118"/>
                    <a:pt x="23075" y="292425"/>
                    <a:pt x="21805" y="349638"/>
                  </a:cubicBezTo>
                  <a:cubicBezTo>
                    <a:pt x="16725" y="410667"/>
                    <a:pt x="23075" y="1902042"/>
                    <a:pt x="25615" y="1963070"/>
                  </a:cubicBezTo>
                  <a:cubicBezTo>
                    <a:pt x="25615" y="2027913"/>
                    <a:pt x="25615" y="2094662"/>
                    <a:pt x="26885" y="2159504"/>
                  </a:cubicBezTo>
                  <a:cubicBezTo>
                    <a:pt x="26885" y="2207183"/>
                    <a:pt x="29425" y="2254861"/>
                    <a:pt x="29425" y="2302539"/>
                  </a:cubicBezTo>
                  <a:cubicBezTo>
                    <a:pt x="29425" y="2354032"/>
                    <a:pt x="29425" y="2405524"/>
                    <a:pt x="28155" y="2456089"/>
                  </a:cubicBezTo>
                  <a:lnTo>
                    <a:pt x="28155" y="2466249"/>
                  </a:lnTo>
                  <a:cubicBezTo>
                    <a:pt x="28155" y="2476409"/>
                    <a:pt x="31965" y="2480219"/>
                    <a:pt x="40855" y="2480219"/>
                  </a:cubicBezTo>
                  <a:cubicBezTo>
                    <a:pt x="63839" y="2480219"/>
                    <a:pt x="89965" y="2481489"/>
                    <a:pt x="114225" y="2481489"/>
                  </a:cubicBezTo>
                  <a:cubicBezTo>
                    <a:pt x="149681" y="2481489"/>
                    <a:pt x="187003" y="2478949"/>
                    <a:pt x="222460" y="2481489"/>
                  </a:cubicBezTo>
                  <a:cubicBezTo>
                    <a:pt x="280310" y="2485299"/>
                    <a:pt x="338159" y="2487839"/>
                    <a:pt x="396009" y="2486569"/>
                  </a:cubicBezTo>
                  <a:cubicBezTo>
                    <a:pt x="433332" y="2485299"/>
                    <a:pt x="468788" y="2487839"/>
                    <a:pt x="506111" y="2487839"/>
                  </a:cubicBezTo>
                  <a:cubicBezTo>
                    <a:pt x="560228" y="2487839"/>
                    <a:pt x="614346" y="2486569"/>
                    <a:pt x="668464" y="2487839"/>
                  </a:cubicBezTo>
                  <a:cubicBezTo>
                    <a:pt x="748707" y="2489109"/>
                    <a:pt x="1629517" y="2478949"/>
                    <a:pt x="1711627" y="2481489"/>
                  </a:cubicBezTo>
                  <a:cubicBezTo>
                    <a:pt x="1747083" y="2482759"/>
                    <a:pt x="1782540" y="2484029"/>
                    <a:pt x="1816130" y="2484029"/>
                  </a:cubicBezTo>
                  <a:cubicBezTo>
                    <a:pt x="1877712" y="2486569"/>
                    <a:pt x="1937428" y="2482759"/>
                    <a:pt x="1999010" y="2486569"/>
                  </a:cubicBezTo>
                  <a:cubicBezTo>
                    <a:pt x="2049396" y="2489109"/>
                    <a:pt x="2099781" y="2489109"/>
                    <a:pt x="2150166" y="2491649"/>
                  </a:cubicBezTo>
                  <a:cubicBezTo>
                    <a:pt x="2224811" y="2495459"/>
                    <a:pt x="2299456" y="2497999"/>
                    <a:pt x="2374101" y="2499269"/>
                  </a:cubicBezTo>
                  <a:cubicBezTo>
                    <a:pt x="2399572" y="2499269"/>
                    <a:pt x="2417352" y="2497999"/>
                    <a:pt x="2437672" y="2497999"/>
                  </a:cubicBezTo>
                  <a:close/>
                </a:path>
              </a:pathLst>
            </a:custGeom>
            <a:solidFill>
              <a:srgbClr val="FBDB90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593268" y="924005"/>
            <a:ext cx="6218740" cy="2368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262"/>
              </a:lnSpc>
            </a:pPr>
            <a:r>
              <a:rPr lang="en-US" sz="6615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Géographie en image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016569" y="9001125"/>
            <a:ext cx="14002621" cy="1285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 u="sng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  <a:hlinkClick r:id="rId3" tooltip="https://ladigitale.dev/digiview/#/v/69e8f0af1b061"/>
              </a:rPr>
              <a:t>https://ladigitale.dev/digiview/#/v/69e8f0af1b061</a:t>
            </a:r>
          </a:p>
          <a:p>
            <a:pPr algn="l">
              <a:lnSpc>
                <a:spcPts val="4949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1787739" y="3375373"/>
            <a:ext cx="3014312" cy="3014312"/>
          </a:xfrm>
          <a:custGeom>
            <a:avLst/>
            <a:gdLst/>
            <a:ahLst/>
            <a:cxnLst/>
            <a:rect r="r" b="b" t="t" l="l"/>
            <a:pathLst>
              <a:path h="3014312" w="3014312">
                <a:moveTo>
                  <a:pt x="0" y="0"/>
                </a:moveTo>
                <a:lnTo>
                  <a:pt x="3014312" y="0"/>
                </a:lnTo>
                <a:lnTo>
                  <a:pt x="3014312" y="3014312"/>
                </a:lnTo>
                <a:lnTo>
                  <a:pt x="0" y="30143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25404"/>
            <a:ext cx="16230600" cy="1806592"/>
            <a:chOff x="0" y="0"/>
            <a:chExt cx="5541791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40067" y="45156"/>
              <a:ext cx="5501724" cy="570983"/>
            </a:xfrm>
            <a:custGeom>
              <a:avLst/>
              <a:gdLst/>
              <a:ahLst/>
              <a:cxnLst/>
              <a:rect r="r" b="b" t="t" l="l"/>
              <a:pathLst>
                <a:path h="570983" w="5501724">
                  <a:moveTo>
                    <a:pt x="573" y="541208"/>
                  </a:moveTo>
                  <a:cubicBezTo>
                    <a:pt x="-1967" y="550098"/>
                    <a:pt x="3113" y="556448"/>
                    <a:pt x="32675" y="557718"/>
                  </a:cubicBezTo>
                  <a:cubicBezTo>
                    <a:pt x="66941" y="558988"/>
                    <a:pt x="96923" y="558988"/>
                    <a:pt x="131189" y="558988"/>
                  </a:cubicBezTo>
                  <a:cubicBezTo>
                    <a:pt x="268252" y="560258"/>
                    <a:pt x="405315" y="560258"/>
                    <a:pt x="546661" y="561528"/>
                  </a:cubicBezTo>
                  <a:cubicBezTo>
                    <a:pt x="623759" y="562798"/>
                    <a:pt x="700856" y="564068"/>
                    <a:pt x="773671" y="565338"/>
                  </a:cubicBezTo>
                  <a:cubicBezTo>
                    <a:pt x="902168" y="566608"/>
                    <a:pt x="1026381" y="566608"/>
                    <a:pt x="1154877" y="567878"/>
                  </a:cubicBezTo>
                  <a:cubicBezTo>
                    <a:pt x="1206276" y="567878"/>
                    <a:pt x="1253391" y="567878"/>
                    <a:pt x="1304790" y="566608"/>
                  </a:cubicBezTo>
                  <a:cubicBezTo>
                    <a:pt x="1326206" y="566608"/>
                    <a:pt x="1351905" y="565338"/>
                    <a:pt x="1373321" y="565338"/>
                  </a:cubicBezTo>
                  <a:cubicBezTo>
                    <a:pt x="1458986" y="566608"/>
                    <a:pt x="3172272" y="557718"/>
                    <a:pt x="3257936" y="558988"/>
                  </a:cubicBezTo>
                  <a:cubicBezTo>
                    <a:pt x="3377866" y="560258"/>
                    <a:pt x="3707674" y="560258"/>
                    <a:pt x="3827603" y="560258"/>
                  </a:cubicBezTo>
                  <a:cubicBezTo>
                    <a:pt x="3874719" y="560258"/>
                    <a:pt x="3917551" y="558988"/>
                    <a:pt x="3964666" y="558988"/>
                  </a:cubicBezTo>
                  <a:lnTo>
                    <a:pt x="4195960" y="562798"/>
                  </a:lnTo>
                  <a:cubicBezTo>
                    <a:pt x="4363005" y="565338"/>
                    <a:pt x="4525767" y="562798"/>
                    <a:pt x="4692813" y="566608"/>
                  </a:cubicBezTo>
                  <a:cubicBezTo>
                    <a:pt x="4971222" y="571688"/>
                    <a:pt x="5253914" y="565338"/>
                    <a:pt x="5438225" y="570418"/>
                  </a:cubicBezTo>
                  <a:cubicBezTo>
                    <a:pt x="5458545" y="571688"/>
                    <a:pt x="5478864" y="570418"/>
                    <a:pt x="5501725" y="570418"/>
                  </a:cubicBezTo>
                  <a:lnTo>
                    <a:pt x="5501725" y="510728"/>
                  </a:lnTo>
                  <a:cubicBezTo>
                    <a:pt x="5500455" y="471436"/>
                    <a:pt x="5499184" y="453320"/>
                    <a:pt x="5499184" y="434072"/>
                  </a:cubicBezTo>
                  <a:cubicBezTo>
                    <a:pt x="5499184" y="411804"/>
                    <a:pt x="5502995" y="389159"/>
                    <a:pt x="5496645" y="366891"/>
                  </a:cubicBezTo>
                  <a:cubicBezTo>
                    <a:pt x="5489025" y="352172"/>
                    <a:pt x="5477595" y="61938"/>
                    <a:pt x="5477595" y="47219"/>
                  </a:cubicBezTo>
                  <a:cubicBezTo>
                    <a:pt x="5475055" y="37029"/>
                    <a:pt x="5473784" y="26461"/>
                    <a:pt x="5471245" y="16271"/>
                  </a:cubicBezTo>
                  <a:cubicBezTo>
                    <a:pt x="5471245" y="13251"/>
                    <a:pt x="5469975" y="10232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541208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5480832" cy="562234"/>
            </a:xfrm>
            <a:custGeom>
              <a:avLst/>
              <a:gdLst/>
              <a:ahLst/>
              <a:cxnLst/>
              <a:rect r="r" b="b" t="t" l="l"/>
              <a:pathLst>
                <a:path h="562234" w="5480832">
                  <a:moveTo>
                    <a:pt x="5480832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215" y="0"/>
              <a:ext cx="5505176" cy="588199"/>
            </a:xfrm>
            <a:custGeom>
              <a:avLst/>
              <a:gdLst/>
              <a:ahLst/>
              <a:cxnLst/>
              <a:rect r="r" b="b" t="t" l="l"/>
              <a:pathLst>
                <a:path h="588199" w="550517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2746"/>
                  </a:cubicBezTo>
                  <a:cubicBezTo>
                    <a:pt x="5477237" y="62936"/>
                    <a:pt x="5478507" y="73504"/>
                    <a:pt x="5481046" y="83694"/>
                  </a:cubicBezTo>
                  <a:cubicBezTo>
                    <a:pt x="5481046" y="98414"/>
                    <a:pt x="5493746" y="388648"/>
                    <a:pt x="5500096" y="403367"/>
                  </a:cubicBezTo>
                  <a:cubicBezTo>
                    <a:pt x="5506446" y="425634"/>
                    <a:pt x="5502637" y="448279"/>
                    <a:pt x="5502637" y="470547"/>
                  </a:cubicBezTo>
                  <a:cubicBezTo>
                    <a:pt x="5502637" y="490173"/>
                    <a:pt x="5503907" y="508289"/>
                    <a:pt x="5505177" y="527944"/>
                  </a:cubicBezTo>
                  <a:lnTo>
                    <a:pt x="5505177" y="587634"/>
                  </a:lnTo>
                  <a:cubicBezTo>
                    <a:pt x="5482316" y="587634"/>
                    <a:pt x="5461996" y="588904"/>
                    <a:pt x="5441677" y="587634"/>
                  </a:cubicBezTo>
                  <a:cubicBezTo>
                    <a:pt x="5169983" y="582554"/>
                    <a:pt x="4887291" y="588904"/>
                    <a:pt x="4608882" y="583824"/>
                  </a:cubicBezTo>
                  <a:cubicBezTo>
                    <a:pt x="4441836" y="580014"/>
                    <a:pt x="4279074" y="582554"/>
                    <a:pt x="4112029" y="580014"/>
                  </a:cubicBezTo>
                  <a:lnTo>
                    <a:pt x="3880735" y="576204"/>
                  </a:lnTo>
                  <a:cubicBezTo>
                    <a:pt x="3833620" y="576204"/>
                    <a:pt x="3790788" y="577474"/>
                    <a:pt x="3743672" y="577474"/>
                  </a:cubicBezTo>
                  <a:cubicBezTo>
                    <a:pt x="3623742" y="576204"/>
                    <a:pt x="3293934" y="577474"/>
                    <a:pt x="3174005" y="576204"/>
                  </a:cubicBezTo>
                  <a:cubicBezTo>
                    <a:pt x="3088340" y="574934"/>
                    <a:pt x="1375054" y="583824"/>
                    <a:pt x="1289390" y="582554"/>
                  </a:cubicBezTo>
                  <a:cubicBezTo>
                    <a:pt x="1267974" y="582554"/>
                    <a:pt x="1242275" y="583824"/>
                    <a:pt x="1220859" y="583824"/>
                  </a:cubicBezTo>
                  <a:cubicBezTo>
                    <a:pt x="1169460" y="583824"/>
                    <a:pt x="1122345" y="585094"/>
                    <a:pt x="1070946" y="585094"/>
                  </a:cubicBezTo>
                  <a:cubicBezTo>
                    <a:pt x="942450" y="585094"/>
                    <a:pt x="818236" y="583824"/>
                    <a:pt x="689740" y="582554"/>
                  </a:cubicBezTo>
                  <a:cubicBezTo>
                    <a:pt x="612642" y="581284"/>
                    <a:pt x="535544" y="580014"/>
                    <a:pt x="462730" y="578744"/>
                  </a:cubicBezTo>
                  <a:cubicBezTo>
                    <a:pt x="325667" y="577474"/>
                    <a:pt x="188604" y="576204"/>
                    <a:pt x="47258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571124"/>
                  </a:moveTo>
                  <a:cubicBezTo>
                    <a:pt x="5483587" y="554614"/>
                    <a:pt x="5484857" y="541914"/>
                    <a:pt x="5484857" y="529214"/>
                  </a:cubicBezTo>
                  <a:cubicBezTo>
                    <a:pt x="5483587" y="506402"/>
                    <a:pt x="5482316" y="486399"/>
                    <a:pt x="5482316" y="464886"/>
                  </a:cubicBezTo>
                  <a:cubicBezTo>
                    <a:pt x="5482316" y="455073"/>
                    <a:pt x="5484857" y="445260"/>
                    <a:pt x="5483587" y="435447"/>
                  </a:cubicBezTo>
                  <a:cubicBezTo>
                    <a:pt x="5483587" y="426389"/>
                    <a:pt x="5482316" y="416954"/>
                    <a:pt x="5481046" y="407896"/>
                  </a:cubicBezTo>
                  <a:cubicBezTo>
                    <a:pt x="5475966" y="393931"/>
                    <a:pt x="5464537" y="104830"/>
                    <a:pt x="5464537" y="90865"/>
                  </a:cubicBezTo>
                  <a:cubicBezTo>
                    <a:pt x="5461996" y="79165"/>
                    <a:pt x="5459457" y="67088"/>
                    <a:pt x="5456916" y="55388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90090" y="553344"/>
                    <a:pt x="150055" y="554614"/>
                    <a:pt x="205737" y="554614"/>
                  </a:cubicBezTo>
                  <a:cubicBezTo>
                    <a:pt x="287118" y="554614"/>
                    <a:pt x="372782" y="552074"/>
                    <a:pt x="454163" y="554614"/>
                  </a:cubicBezTo>
                  <a:cubicBezTo>
                    <a:pt x="586943" y="558424"/>
                    <a:pt x="719722" y="560964"/>
                    <a:pt x="852502" y="559694"/>
                  </a:cubicBezTo>
                  <a:cubicBezTo>
                    <a:pt x="938166" y="558424"/>
                    <a:pt x="1019548" y="560964"/>
                    <a:pt x="1105212" y="560964"/>
                  </a:cubicBezTo>
                  <a:cubicBezTo>
                    <a:pt x="1229425" y="560964"/>
                    <a:pt x="1353638" y="559694"/>
                    <a:pt x="1477852" y="560964"/>
                  </a:cubicBezTo>
                  <a:cubicBezTo>
                    <a:pt x="1662030" y="562234"/>
                    <a:pt x="3683707" y="552074"/>
                    <a:pt x="3872169" y="554614"/>
                  </a:cubicBezTo>
                  <a:cubicBezTo>
                    <a:pt x="3953550" y="555884"/>
                    <a:pt x="4034931" y="557155"/>
                    <a:pt x="4112029" y="557155"/>
                  </a:cubicBezTo>
                  <a:cubicBezTo>
                    <a:pt x="4253375" y="559694"/>
                    <a:pt x="4390438" y="555884"/>
                    <a:pt x="4531784" y="559694"/>
                  </a:cubicBezTo>
                  <a:cubicBezTo>
                    <a:pt x="4647431" y="562234"/>
                    <a:pt x="4763077" y="562234"/>
                    <a:pt x="4878724" y="564774"/>
                  </a:cubicBezTo>
                  <a:cubicBezTo>
                    <a:pt x="5050053" y="568584"/>
                    <a:pt x="5221382" y="571124"/>
                    <a:pt x="5392710" y="572394"/>
                  </a:cubicBezTo>
                  <a:cubicBezTo>
                    <a:pt x="5444216" y="572394"/>
                    <a:pt x="5461996" y="571124"/>
                    <a:pt x="5482316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48626" y="2079685"/>
            <a:ext cx="16230600" cy="7931920"/>
            <a:chOff x="0" y="0"/>
            <a:chExt cx="5541791" cy="270828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0067" y="45156"/>
              <a:ext cx="5501724" cy="2662421"/>
            </a:xfrm>
            <a:custGeom>
              <a:avLst/>
              <a:gdLst/>
              <a:ahLst/>
              <a:cxnLst/>
              <a:rect r="r" b="b" t="t" l="l"/>
              <a:pathLst>
                <a:path h="2662421" w="5501724">
                  <a:moveTo>
                    <a:pt x="573" y="2632646"/>
                  </a:moveTo>
                  <a:cubicBezTo>
                    <a:pt x="-1967" y="2641536"/>
                    <a:pt x="3113" y="2647886"/>
                    <a:pt x="32675" y="2649156"/>
                  </a:cubicBezTo>
                  <a:cubicBezTo>
                    <a:pt x="66941" y="2650426"/>
                    <a:pt x="96923" y="2650426"/>
                    <a:pt x="131189" y="2650426"/>
                  </a:cubicBezTo>
                  <a:cubicBezTo>
                    <a:pt x="268252" y="2651696"/>
                    <a:pt x="405315" y="2651696"/>
                    <a:pt x="546661" y="2652966"/>
                  </a:cubicBezTo>
                  <a:cubicBezTo>
                    <a:pt x="623759" y="2654236"/>
                    <a:pt x="700856" y="2655506"/>
                    <a:pt x="773671" y="2656776"/>
                  </a:cubicBezTo>
                  <a:cubicBezTo>
                    <a:pt x="902168" y="2658046"/>
                    <a:pt x="1026381" y="2658046"/>
                    <a:pt x="1154877" y="2659316"/>
                  </a:cubicBezTo>
                  <a:cubicBezTo>
                    <a:pt x="1206276" y="2659316"/>
                    <a:pt x="1253391" y="2659316"/>
                    <a:pt x="1304790" y="2658046"/>
                  </a:cubicBezTo>
                  <a:cubicBezTo>
                    <a:pt x="1326206" y="2658046"/>
                    <a:pt x="1351905" y="2656776"/>
                    <a:pt x="1373321" y="2656776"/>
                  </a:cubicBezTo>
                  <a:cubicBezTo>
                    <a:pt x="1458986" y="2658046"/>
                    <a:pt x="3172272" y="2649156"/>
                    <a:pt x="3257936" y="2650426"/>
                  </a:cubicBezTo>
                  <a:cubicBezTo>
                    <a:pt x="3377866" y="2651696"/>
                    <a:pt x="3707674" y="2651696"/>
                    <a:pt x="3827603" y="2651696"/>
                  </a:cubicBezTo>
                  <a:cubicBezTo>
                    <a:pt x="3874719" y="2651696"/>
                    <a:pt x="3917551" y="2650426"/>
                    <a:pt x="3964666" y="2650426"/>
                  </a:cubicBezTo>
                  <a:lnTo>
                    <a:pt x="4195960" y="2654236"/>
                  </a:lnTo>
                  <a:cubicBezTo>
                    <a:pt x="4363005" y="2656776"/>
                    <a:pt x="4525767" y="2654236"/>
                    <a:pt x="4692813" y="2658046"/>
                  </a:cubicBezTo>
                  <a:cubicBezTo>
                    <a:pt x="4971222" y="2663126"/>
                    <a:pt x="5253914" y="2656776"/>
                    <a:pt x="5438225" y="2661856"/>
                  </a:cubicBezTo>
                  <a:cubicBezTo>
                    <a:pt x="5458545" y="2663126"/>
                    <a:pt x="5478864" y="2661856"/>
                    <a:pt x="5501725" y="2661856"/>
                  </a:cubicBezTo>
                  <a:lnTo>
                    <a:pt x="5501725" y="2602166"/>
                  </a:lnTo>
                  <a:cubicBezTo>
                    <a:pt x="5500455" y="2515481"/>
                    <a:pt x="5499184" y="2417668"/>
                    <a:pt x="5499184" y="2313741"/>
                  </a:cubicBezTo>
                  <a:cubicBezTo>
                    <a:pt x="5499184" y="2193513"/>
                    <a:pt x="5502995" y="2071246"/>
                    <a:pt x="5496645" y="1951018"/>
                  </a:cubicBezTo>
                  <a:cubicBezTo>
                    <a:pt x="5489025" y="1871545"/>
                    <a:pt x="5477595" y="304497"/>
                    <a:pt x="5477595" y="225024"/>
                  </a:cubicBezTo>
                  <a:cubicBezTo>
                    <a:pt x="5475055" y="170004"/>
                    <a:pt x="5473784" y="112946"/>
                    <a:pt x="5471245" y="57926"/>
                  </a:cubicBezTo>
                  <a:cubicBezTo>
                    <a:pt x="5471245" y="41624"/>
                    <a:pt x="5469975" y="25322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2632646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653672"/>
            </a:xfrm>
            <a:custGeom>
              <a:avLst/>
              <a:gdLst/>
              <a:ahLst/>
              <a:cxnLst/>
              <a:rect r="r" b="b" t="t" l="l"/>
              <a:pathLst>
                <a:path h="2653672" w="5480832">
                  <a:moveTo>
                    <a:pt x="5480832" y="2653672"/>
                  </a:moveTo>
                  <a:lnTo>
                    <a:pt x="0" y="2646052"/>
                  </a:lnTo>
                  <a:lnTo>
                    <a:pt x="0" y="938361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215" y="0"/>
              <a:ext cx="5505176" cy="2679637"/>
            </a:xfrm>
            <a:custGeom>
              <a:avLst/>
              <a:gdLst/>
              <a:ahLst/>
              <a:cxnLst/>
              <a:rect r="r" b="b" t="t" l="l"/>
              <a:pathLst>
                <a:path h="2679637" w="550517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6213"/>
                  </a:cubicBezTo>
                  <a:cubicBezTo>
                    <a:pt x="5477237" y="111233"/>
                    <a:pt x="5478507" y="168291"/>
                    <a:pt x="5481046" y="223311"/>
                  </a:cubicBezTo>
                  <a:cubicBezTo>
                    <a:pt x="5481046" y="302784"/>
                    <a:pt x="5493746" y="1869832"/>
                    <a:pt x="5500096" y="1949305"/>
                  </a:cubicBezTo>
                  <a:cubicBezTo>
                    <a:pt x="5506446" y="2069534"/>
                    <a:pt x="5502637" y="2191800"/>
                    <a:pt x="5502637" y="2312028"/>
                  </a:cubicBezTo>
                  <a:cubicBezTo>
                    <a:pt x="5502637" y="2417993"/>
                    <a:pt x="5503907" y="2515806"/>
                    <a:pt x="5505177" y="2619382"/>
                  </a:cubicBezTo>
                  <a:lnTo>
                    <a:pt x="5505177" y="2679072"/>
                  </a:lnTo>
                  <a:cubicBezTo>
                    <a:pt x="5482316" y="2679072"/>
                    <a:pt x="5461996" y="2680342"/>
                    <a:pt x="5441677" y="2679072"/>
                  </a:cubicBezTo>
                  <a:cubicBezTo>
                    <a:pt x="5169983" y="2673992"/>
                    <a:pt x="4887291" y="2680342"/>
                    <a:pt x="4608882" y="2675262"/>
                  </a:cubicBezTo>
                  <a:cubicBezTo>
                    <a:pt x="4441836" y="2671452"/>
                    <a:pt x="4279074" y="2673992"/>
                    <a:pt x="4112029" y="2671452"/>
                  </a:cubicBezTo>
                  <a:lnTo>
                    <a:pt x="3880735" y="2667642"/>
                  </a:lnTo>
                  <a:cubicBezTo>
                    <a:pt x="3833620" y="2667642"/>
                    <a:pt x="3790788" y="2668912"/>
                    <a:pt x="3743672" y="2668912"/>
                  </a:cubicBezTo>
                  <a:cubicBezTo>
                    <a:pt x="3623742" y="2667642"/>
                    <a:pt x="3293934" y="2668912"/>
                    <a:pt x="3174005" y="2667642"/>
                  </a:cubicBezTo>
                  <a:cubicBezTo>
                    <a:pt x="3088340" y="2666372"/>
                    <a:pt x="1375054" y="2675262"/>
                    <a:pt x="1289390" y="2673992"/>
                  </a:cubicBezTo>
                  <a:cubicBezTo>
                    <a:pt x="1267974" y="2673992"/>
                    <a:pt x="1242275" y="2675262"/>
                    <a:pt x="1220859" y="2675262"/>
                  </a:cubicBezTo>
                  <a:cubicBezTo>
                    <a:pt x="1169460" y="2675262"/>
                    <a:pt x="1122345" y="2676532"/>
                    <a:pt x="1070946" y="2676532"/>
                  </a:cubicBezTo>
                  <a:cubicBezTo>
                    <a:pt x="942450" y="2676532"/>
                    <a:pt x="818236" y="2675262"/>
                    <a:pt x="689740" y="2673992"/>
                  </a:cubicBezTo>
                  <a:cubicBezTo>
                    <a:pt x="612642" y="2672722"/>
                    <a:pt x="535544" y="2671452"/>
                    <a:pt x="462730" y="2670182"/>
                  </a:cubicBezTo>
                  <a:cubicBezTo>
                    <a:pt x="325667" y="2668912"/>
                    <a:pt x="188604" y="2667642"/>
                    <a:pt x="47258" y="2667642"/>
                  </a:cubicBezTo>
                  <a:cubicBezTo>
                    <a:pt x="34505" y="2667642"/>
                    <a:pt x="25615" y="2667642"/>
                    <a:pt x="15455" y="2666372"/>
                  </a:cubicBezTo>
                  <a:cubicBezTo>
                    <a:pt x="6565" y="2665102"/>
                    <a:pt x="1485" y="2658752"/>
                    <a:pt x="4025" y="2649862"/>
                  </a:cubicBezTo>
                  <a:cubicBezTo>
                    <a:pt x="12915" y="2617695"/>
                    <a:pt x="9105" y="2566750"/>
                    <a:pt x="7835" y="2513768"/>
                  </a:cubicBezTo>
                  <a:cubicBezTo>
                    <a:pt x="6565" y="2405766"/>
                    <a:pt x="2755" y="2299802"/>
                    <a:pt x="4025" y="2191800"/>
                  </a:cubicBezTo>
                  <a:cubicBezTo>
                    <a:pt x="1485" y="2057307"/>
                    <a:pt x="-3595" y="392446"/>
                    <a:pt x="4025" y="255915"/>
                  </a:cubicBezTo>
                  <a:cubicBezTo>
                    <a:pt x="5295" y="229424"/>
                    <a:pt x="4025" y="200895"/>
                    <a:pt x="5295" y="174404"/>
                  </a:cubicBezTo>
                  <a:cubicBezTo>
                    <a:pt x="6565" y="131611"/>
                    <a:pt x="9105" y="84742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2662562"/>
                  </a:moveTo>
                  <a:cubicBezTo>
                    <a:pt x="5483587" y="2646052"/>
                    <a:pt x="5484857" y="2633352"/>
                    <a:pt x="5484857" y="2620652"/>
                  </a:cubicBezTo>
                  <a:cubicBezTo>
                    <a:pt x="5483587" y="2505617"/>
                    <a:pt x="5482316" y="2397615"/>
                    <a:pt x="5482316" y="2281462"/>
                  </a:cubicBezTo>
                  <a:cubicBezTo>
                    <a:pt x="5482316" y="2228480"/>
                    <a:pt x="5484857" y="2175498"/>
                    <a:pt x="5483587" y="2122516"/>
                  </a:cubicBezTo>
                  <a:cubicBezTo>
                    <a:pt x="5483587" y="2073609"/>
                    <a:pt x="5482316" y="2022665"/>
                    <a:pt x="5481046" y="1973758"/>
                  </a:cubicBezTo>
                  <a:cubicBezTo>
                    <a:pt x="5475966" y="1898361"/>
                    <a:pt x="5464537" y="337426"/>
                    <a:pt x="5464537" y="262028"/>
                  </a:cubicBezTo>
                  <a:cubicBezTo>
                    <a:pt x="5461996" y="198857"/>
                    <a:pt x="5459457" y="133649"/>
                    <a:pt x="5456916" y="70478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4176"/>
                    <a:pt x="29425" y="78629"/>
                  </a:cubicBezTo>
                  <a:cubicBezTo>
                    <a:pt x="28155" y="115309"/>
                    <a:pt x="28155" y="151989"/>
                    <a:pt x="26885" y="188669"/>
                  </a:cubicBezTo>
                  <a:cubicBezTo>
                    <a:pt x="25615" y="249802"/>
                    <a:pt x="23075" y="308897"/>
                    <a:pt x="21805" y="370030"/>
                  </a:cubicBezTo>
                  <a:cubicBezTo>
                    <a:pt x="16725" y="435239"/>
                    <a:pt x="23075" y="2028778"/>
                    <a:pt x="25615" y="2093987"/>
                  </a:cubicBezTo>
                  <a:cubicBezTo>
                    <a:pt x="25615" y="2163271"/>
                    <a:pt x="25615" y="2234593"/>
                    <a:pt x="26885" y="2303878"/>
                  </a:cubicBezTo>
                  <a:cubicBezTo>
                    <a:pt x="26885" y="2354822"/>
                    <a:pt x="29425" y="2405766"/>
                    <a:pt x="29425" y="2456711"/>
                  </a:cubicBezTo>
                  <a:cubicBezTo>
                    <a:pt x="29425" y="2511731"/>
                    <a:pt x="29425" y="2566750"/>
                    <a:pt x="28155" y="2620652"/>
                  </a:cubicBezTo>
                  <a:lnTo>
                    <a:pt x="28155" y="2630812"/>
                  </a:lnTo>
                  <a:cubicBezTo>
                    <a:pt x="28155" y="2640972"/>
                    <a:pt x="31965" y="2644782"/>
                    <a:pt x="40855" y="2644782"/>
                  </a:cubicBezTo>
                  <a:cubicBezTo>
                    <a:pt x="90090" y="2644782"/>
                    <a:pt x="150055" y="2646052"/>
                    <a:pt x="205737" y="2646052"/>
                  </a:cubicBezTo>
                  <a:cubicBezTo>
                    <a:pt x="287118" y="2646052"/>
                    <a:pt x="372782" y="2643512"/>
                    <a:pt x="454163" y="2646052"/>
                  </a:cubicBezTo>
                  <a:cubicBezTo>
                    <a:pt x="586943" y="2649862"/>
                    <a:pt x="719722" y="2652402"/>
                    <a:pt x="852502" y="2651132"/>
                  </a:cubicBezTo>
                  <a:cubicBezTo>
                    <a:pt x="938166" y="2649862"/>
                    <a:pt x="1019548" y="2652402"/>
                    <a:pt x="1105212" y="2652402"/>
                  </a:cubicBezTo>
                  <a:cubicBezTo>
                    <a:pt x="1229425" y="2652402"/>
                    <a:pt x="1353638" y="2651132"/>
                    <a:pt x="1477852" y="2652402"/>
                  </a:cubicBezTo>
                  <a:cubicBezTo>
                    <a:pt x="1662030" y="2653672"/>
                    <a:pt x="3683707" y="2643512"/>
                    <a:pt x="3872169" y="2646052"/>
                  </a:cubicBezTo>
                  <a:cubicBezTo>
                    <a:pt x="3953550" y="2647322"/>
                    <a:pt x="4034931" y="2648592"/>
                    <a:pt x="4112029" y="2648592"/>
                  </a:cubicBezTo>
                  <a:cubicBezTo>
                    <a:pt x="4253375" y="2651132"/>
                    <a:pt x="4390438" y="2647322"/>
                    <a:pt x="4531784" y="2651132"/>
                  </a:cubicBezTo>
                  <a:cubicBezTo>
                    <a:pt x="4647431" y="2653672"/>
                    <a:pt x="4763077" y="2653672"/>
                    <a:pt x="4878724" y="2656212"/>
                  </a:cubicBezTo>
                  <a:cubicBezTo>
                    <a:pt x="5050053" y="2660022"/>
                    <a:pt x="5221382" y="2662562"/>
                    <a:pt x="5392710" y="2663832"/>
                  </a:cubicBezTo>
                  <a:cubicBezTo>
                    <a:pt x="5444216" y="2663832"/>
                    <a:pt x="5461996" y="2662562"/>
                    <a:pt x="5482316" y="26625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381167" y="2381150"/>
            <a:ext cx="15619030" cy="8615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9"/>
              </a:lnSpc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Les Français consomment de l’eau pour boire, se nourrir, se laver,  produire de l’électricité ou cultiver... Parfois l’eau vient à manquer : sécheresse. Il faut éviter de gaspiller l’eau.</a:t>
            </a:r>
          </a:p>
          <a:p>
            <a:pPr algn="l">
              <a:lnSpc>
                <a:spcPts val="4509"/>
              </a:lnSpc>
            </a:pPr>
          </a:p>
          <a:p>
            <a:pPr algn="l">
              <a:lnSpc>
                <a:spcPts val="4509"/>
              </a:lnSpc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L’eau est prélevée dans les lacs, les rivières et les nappes phréatiques (poches d’eau souterraines). Elle est ensuite</a:t>
            </a: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traitée (nettoyée et rendue potable) avant d’être acheminée dans des canalisations et stockée dans les châteaux d’eau et citernes, puis elle est distribuée aux français.</a:t>
            </a:r>
          </a:p>
          <a:p>
            <a:pPr algn="l">
              <a:lnSpc>
                <a:spcPts val="4509"/>
              </a:lnSpc>
            </a:pPr>
          </a:p>
          <a:p>
            <a:pPr algn="l">
              <a:lnSpc>
                <a:spcPts val="4509"/>
              </a:lnSpc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Une fois utilisée, l’eau est acheminée dans des stations d’épuration où elle est nettoyée avant d’être relâchée dans la nature. </a:t>
            </a:r>
          </a:p>
          <a:p>
            <a:pPr algn="l">
              <a:lnSpc>
                <a:spcPts val="4509"/>
              </a:lnSpc>
            </a:pPr>
          </a:p>
          <a:p>
            <a:pPr algn="ctr">
              <a:lnSpc>
                <a:spcPts val="450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661249" y="304800"/>
            <a:ext cx="14965502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Qu'avons-nous appris 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DAG3bynQI60</dc:identifier>
  <dcterms:modified xsi:type="dcterms:W3CDTF">2011-08-01T06:04:30Z</dcterms:modified>
  <cp:revision>1</cp:revision>
  <dc:title>Copie de Histoire Et avant la France</dc:title>
</cp:coreProperties>
</file>