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Handy Casual" charset="1" panose="00000500000000000000"/>
      <p:regular r:id="rId19"/>
    </p:embeddedFont>
    <p:embeddedFont>
      <p:font typeface="Glacial Indifference Bold" charset="1" panose="00000800000000000000"/>
      <p:regular r:id="rId20"/>
    </p:embeddedFont>
    <p:embeddedFont>
      <p:font typeface="Sondos Bold" charset="1" panose="00000800000000000000"/>
      <p:regular r:id="rId21"/>
    </p:embeddedFont>
    <p:embeddedFont>
      <p:font typeface="Glacial Indifference" charset="1" panose="00000000000000000000"/>
      <p:regular r:id="rId22"/>
    </p:embeddedFont>
    <p:embeddedFont>
      <p:font typeface="Sondos" charset="1" panose="00000500000000000000"/>
      <p:regular r:id="rId23"/>
    </p:embeddedFont>
    <p:embeddedFont>
      <p:font typeface="Glacial Indifference Italics" charset="1" panose="00000000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pn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28.pn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32.png" Type="http://schemas.openxmlformats.org/officeDocument/2006/relationships/image"/><Relationship Id="rId5" Target="../media/image33.svg" Type="http://schemas.openxmlformats.org/officeDocument/2006/relationships/image"/><Relationship Id="rId6" Target="../media/image34.png" Type="http://schemas.openxmlformats.org/officeDocument/2006/relationships/image"/><Relationship Id="rId7" Target="../media/image35.svg" Type="http://schemas.openxmlformats.org/officeDocument/2006/relationships/image"/><Relationship Id="rId8" Target="../media/image36.pn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3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32.png" Type="http://schemas.openxmlformats.org/officeDocument/2006/relationships/image"/><Relationship Id="rId5" Target="../media/image33.svg" Type="http://schemas.openxmlformats.org/officeDocument/2006/relationships/image"/><Relationship Id="rId6" Target="../media/image34.png" Type="http://schemas.openxmlformats.org/officeDocument/2006/relationships/image"/><Relationship Id="rId7" Target="../media/image35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39.pn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sv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39.pn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39.pn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39.pn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5.png" Type="http://schemas.openxmlformats.org/officeDocument/2006/relationships/image"/><Relationship Id="rId11" Target="../media/image46.png" Type="http://schemas.openxmlformats.org/officeDocument/2006/relationships/image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32.png" Type="http://schemas.openxmlformats.org/officeDocument/2006/relationships/image"/><Relationship Id="rId5" Target="../media/image33.svg" Type="http://schemas.openxmlformats.org/officeDocument/2006/relationships/image"/><Relationship Id="rId6" Target="../media/image34.png" Type="http://schemas.openxmlformats.org/officeDocument/2006/relationships/image"/><Relationship Id="rId7" Target="../media/image35.svg" Type="http://schemas.openxmlformats.org/officeDocument/2006/relationships/image"/><Relationship Id="rId8" Target="../media/image43.png" Type="http://schemas.openxmlformats.org/officeDocument/2006/relationships/image"/><Relationship Id="rId9" Target="../media/image44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png" Type="http://schemas.openxmlformats.org/officeDocument/2006/relationships/image"/><Relationship Id="rId3" Target="../media/image48.svg" Type="http://schemas.openxmlformats.org/officeDocument/2006/relationships/image"/><Relationship Id="rId4" Target="../media/image49.png" Type="http://schemas.openxmlformats.org/officeDocument/2006/relationships/image"/><Relationship Id="rId5" Target="../media/image50.svg" Type="http://schemas.openxmlformats.org/officeDocument/2006/relationships/image"/><Relationship Id="rId6" Target="../media/image51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7954283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2165268" y="1965802"/>
            <a:ext cx="14324513" cy="3766107"/>
            <a:chOff x="0" y="0"/>
            <a:chExt cx="19099351" cy="5021476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161925"/>
              <a:ext cx="19099351" cy="31089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 la symétrie axiale - CM1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5464176" y="4228887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967431"/>
            <a:ext cx="12511528" cy="4008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GEOMETRIE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Reconnaitre des figures syùétriques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Trouver l’axe de symétrie d’une figure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Tracer le symétrique d’une figure sur papier quadrillé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6581" y="1935851"/>
            <a:ext cx="17348502" cy="8103222"/>
          </a:xfrm>
          <a:custGeom>
            <a:avLst/>
            <a:gdLst/>
            <a:ahLst/>
            <a:cxnLst/>
            <a:rect r="r" b="b" t="t" l="l"/>
            <a:pathLst>
              <a:path h="8103222" w="17348502">
                <a:moveTo>
                  <a:pt x="0" y="0"/>
                </a:moveTo>
                <a:lnTo>
                  <a:pt x="17348501" y="0"/>
                </a:lnTo>
                <a:lnTo>
                  <a:pt x="17348501" y="8103223"/>
                </a:lnTo>
                <a:lnTo>
                  <a:pt x="0" y="81032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39347" y="337528"/>
            <a:ext cx="7572785" cy="1448295"/>
          </a:xfrm>
          <a:custGeom>
            <a:avLst/>
            <a:gdLst/>
            <a:ahLst/>
            <a:cxnLst/>
            <a:rect r="r" b="b" t="t" l="l"/>
            <a:pathLst>
              <a:path h="1448295" w="7572785">
                <a:moveTo>
                  <a:pt x="0" y="0"/>
                </a:moveTo>
                <a:lnTo>
                  <a:pt x="7572785" y="0"/>
                </a:lnTo>
                <a:lnTo>
                  <a:pt x="7572785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599698" y="337528"/>
            <a:ext cx="7022078" cy="1448295"/>
          </a:xfrm>
          <a:custGeom>
            <a:avLst/>
            <a:gdLst/>
            <a:ahLst/>
            <a:cxnLst/>
            <a:rect r="r" b="b" t="t" l="l"/>
            <a:pathLst>
              <a:path h="1448295" w="7022078">
                <a:moveTo>
                  <a:pt x="0" y="0"/>
                </a:moveTo>
                <a:lnTo>
                  <a:pt x="7022077" y="0"/>
                </a:lnTo>
                <a:lnTo>
                  <a:pt x="7022077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921" t="0" r="-3921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6581" y="288608"/>
            <a:ext cx="3146079" cy="1234840"/>
          </a:xfrm>
          <a:custGeom>
            <a:avLst/>
            <a:gdLst/>
            <a:ahLst/>
            <a:cxnLst/>
            <a:rect r="r" b="b" t="t" l="l"/>
            <a:pathLst>
              <a:path h="1234840" w="3146079">
                <a:moveTo>
                  <a:pt x="0" y="0"/>
                </a:moveTo>
                <a:lnTo>
                  <a:pt x="3146079" y="0"/>
                </a:lnTo>
                <a:lnTo>
                  <a:pt x="3146079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" r="0" b="-3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4011" y="92726"/>
            <a:ext cx="1272035" cy="1430712"/>
          </a:xfrm>
          <a:custGeom>
            <a:avLst/>
            <a:gdLst/>
            <a:ahLst/>
            <a:cxnLst/>
            <a:rect r="r" b="b" t="t" l="l"/>
            <a:pathLst>
              <a:path h="1430712" w="1272035">
                <a:moveTo>
                  <a:pt x="0" y="0"/>
                </a:moveTo>
                <a:lnTo>
                  <a:pt x="1272035" y="0"/>
                </a:lnTo>
                <a:lnTo>
                  <a:pt x="1272035" y="1430712"/>
                </a:lnTo>
                <a:lnTo>
                  <a:pt x="0" y="14307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650" t="0" r="-65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1" y="2132056"/>
            <a:ext cx="1637014" cy="2099853"/>
            <a:chOff x="0" y="0"/>
            <a:chExt cx="2182686" cy="279980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82622" cy="2799842"/>
            </a:xfrm>
            <a:custGeom>
              <a:avLst/>
              <a:gdLst/>
              <a:ahLst/>
              <a:cxnLst/>
              <a:rect r="r" b="b" t="t" l="l"/>
              <a:pathLst>
                <a:path h="2799842" w="2182622">
                  <a:moveTo>
                    <a:pt x="0" y="0"/>
                  </a:moveTo>
                  <a:lnTo>
                    <a:pt x="2182622" y="0"/>
                  </a:lnTo>
                  <a:lnTo>
                    <a:pt x="2182622" y="2799842"/>
                  </a:lnTo>
                  <a:lnTo>
                    <a:pt x="0" y="279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6" t="0" r="-19" b="1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953487" y="3751735"/>
            <a:ext cx="7985860" cy="5704186"/>
          </a:xfrm>
          <a:custGeom>
            <a:avLst/>
            <a:gdLst/>
            <a:ahLst/>
            <a:cxnLst/>
            <a:rect r="r" b="b" t="t" l="l"/>
            <a:pathLst>
              <a:path h="5704186" w="7985860">
                <a:moveTo>
                  <a:pt x="0" y="0"/>
                </a:moveTo>
                <a:lnTo>
                  <a:pt x="7985860" y="0"/>
                </a:lnTo>
                <a:lnTo>
                  <a:pt x="7985860" y="5704186"/>
                </a:lnTo>
                <a:lnTo>
                  <a:pt x="0" y="570418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448246" y="2487284"/>
            <a:ext cx="14982201" cy="787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 spc="9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Savoir utiliser une équerre, une règle et un compas.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599698" y="298285"/>
            <a:ext cx="13912425" cy="1185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2074837"/>
            <a:ext cx="16426089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Deux figures sont symétriques par rapport à une droite si en pliant la feuille suivant la droite les deux figures se superposent exactement.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349798" y="3831230"/>
            <a:ext cx="7681614" cy="4476901"/>
          </a:xfrm>
          <a:custGeom>
            <a:avLst/>
            <a:gdLst/>
            <a:ahLst/>
            <a:cxnLst/>
            <a:rect r="r" b="b" t="t" l="l"/>
            <a:pathLst>
              <a:path h="4476901" w="7681614">
                <a:moveTo>
                  <a:pt x="0" y="0"/>
                </a:moveTo>
                <a:lnTo>
                  <a:pt x="7681614" y="0"/>
                </a:lnTo>
                <a:lnTo>
                  <a:pt x="7681614" y="4476902"/>
                </a:lnTo>
                <a:lnTo>
                  <a:pt x="0" y="44769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-120228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705514" y="3768109"/>
            <a:ext cx="6182387" cy="4476901"/>
          </a:xfrm>
          <a:custGeom>
            <a:avLst/>
            <a:gdLst/>
            <a:ahLst/>
            <a:cxnLst/>
            <a:rect r="r" b="b" t="t" l="l"/>
            <a:pathLst>
              <a:path h="4476901" w="6182387">
                <a:moveTo>
                  <a:pt x="0" y="0"/>
                </a:moveTo>
                <a:lnTo>
                  <a:pt x="6182387" y="0"/>
                </a:lnTo>
                <a:lnTo>
                  <a:pt x="6182387" y="4476901"/>
                </a:lnTo>
                <a:lnTo>
                  <a:pt x="0" y="447690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QU’EST-CE-QUE LA SYMÉTRIE AXIALE 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8889409"/>
            <a:ext cx="16426089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Ces figures sont symétriques.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729529" y="3444088"/>
            <a:ext cx="6651106" cy="5814212"/>
          </a:xfrm>
          <a:custGeom>
            <a:avLst/>
            <a:gdLst/>
            <a:ahLst/>
            <a:cxnLst/>
            <a:rect r="r" b="b" t="t" l="l"/>
            <a:pathLst>
              <a:path h="5814212" w="6651106">
                <a:moveTo>
                  <a:pt x="0" y="0"/>
                </a:moveTo>
                <a:lnTo>
                  <a:pt x="6651106" y="0"/>
                </a:lnTo>
                <a:lnTo>
                  <a:pt x="6651106" y="5814212"/>
                </a:lnTo>
                <a:lnTo>
                  <a:pt x="0" y="58142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788053" y="3444088"/>
            <a:ext cx="5928216" cy="5814212"/>
          </a:xfrm>
          <a:custGeom>
            <a:avLst/>
            <a:gdLst/>
            <a:ahLst/>
            <a:cxnLst/>
            <a:rect r="r" b="b" t="t" l="l"/>
            <a:pathLst>
              <a:path h="5814212" w="5928216">
                <a:moveTo>
                  <a:pt x="0" y="0"/>
                </a:moveTo>
                <a:lnTo>
                  <a:pt x="5928216" y="0"/>
                </a:lnTo>
                <a:lnTo>
                  <a:pt x="5928216" y="5814212"/>
                </a:lnTo>
                <a:lnTo>
                  <a:pt x="0" y="581421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2364539"/>
            <a:ext cx="12483804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Ces figures sont-elles symétriques 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487905" y="4057282"/>
            <a:ext cx="7823019" cy="5201018"/>
          </a:xfrm>
          <a:custGeom>
            <a:avLst/>
            <a:gdLst/>
            <a:ahLst/>
            <a:cxnLst/>
            <a:rect r="r" b="b" t="t" l="l"/>
            <a:pathLst>
              <a:path h="5201018" w="7823019">
                <a:moveTo>
                  <a:pt x="0" y="0"/>
                </a:moveTo>
                <a:lnTo>
                  <a:pt x="7823019" y="0"/>
                </a:lnTo>
                <a:lnTo>
                  <a:pt x="7823019" y="5201018"/>
                </a:lnTo>
                <a:lnTo>
                  <a:pt x="0" y="52010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12460" y="2228217"/>
            <a:ext cx="16599666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Une droite est l’ axe de symétrie d'une figure 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i, après pliage le long de cette droite, les deux moitiés de la figure se superposent.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QU’EST-CE-QU’UN AXE DE SYMÉTRIE ?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86037" y="8502470"/>
            <a:ext cx="16426089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Ici :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824957" y="4627050"/>
            <a:ext cx="4044843" cy="3786662"/>
            <a:chOff x="0" y="0"/>
            <a:chExt cx="596900" cy="558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96900" cy="558800"/>
            </a:xfrm>
            <a:custGeom>
              <a:avLst/>
              <a:gdLst/>
              <a:ahLst/>
              <a:cxnLst/>
              <a:rect r="r" b="b" t="t" l="l"/>
              <a:pathLst>
                <a:path h="558800" w="596900">
                  <a:moveTo>
                    <a:pt x="596900" y="0"/>
                  </a:moveTo>
                  <a:lnTo>
                    <a:pt x="596900" y="304800"/>
                  </a:lnTo>
                  <a:lnTo>
                    <a:pt x="330200" y="558800"/>
                  </a:lnTo>
                  <a:lnTo>
                    <a:pt x="0" y="558800"/>
                  </a:lnTo>
                  <a:lnTo>
                    <a:pt x="0" y="248920"/>
                  </a:lnTo>
                  <a:lnTo>
                    <a:pt x="262890" y="0"/>
                  </a:lnTo>
                  <a:lnTo>
                    <a:pt x="596900" y="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101600" y="95250"/>
              <a:ext cx="393700" cy="3314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3452" y="4022477"/>
            <a:ext cx="4161026" cy="4161026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2524341" y="3902405"/>
            <a:ext cx="4401169" cy="4401169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25274" y="2364539"/>
            <a:ext cx="12483804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Trace les axes de symétrie de ces figures.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394772" y="2562776"/>
            <a:ext cx="11529903" cy="5606415"/>
          </a:xfrm>
          <a:custGeom>
            <a:avLst/>
            <a:gdLst/>
            <a:ahLst/>
            <a:cxnLst/>
            <a:rect r="r" b="b" t="t" l="l"/>
            <a:pathLst>
              <a:path h="5606415" w="11529903">
                <a:moveTo>
                  <a:pt x="0" y="0"/>
                </a:moveTo>
                <a:lnTo>
                  <a:pt x="11529902" y="0"/>
                </a:lnTo>
                <a:lnTo>
                  <a:pt x="11529902" y="5606415"/>
                </a:lnTo>
                <a:lnTo>
                  <a:pt x="0" y="56064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394772" y="2562776"/>
            <a:ext cx="5783764" cy="5606415"/>
          </a:xfrm>
          <a:custGeom>
            <a:avLst/>
            <a:gdLst/>
            <a:ahLst/>
            <a:cxnLst/>
            <a:rect r="r" b="b" t="t" l="l"/>
            <a:pathLst>
              <a:path h="5606415" w="5783764">
                <a:moveTo>
                  <a:pt x="0" y="0"/>
                </a:moveTo>
                <a:lnTo>
                  <a:pt x="5783764" y="0"/>
                </a:lnTo>
                <a:lnTo>
                  <a:pt x="5783764" y="5606415"/>
                </a:lnTo>
                <a:lnTo>
                  <a:pt x="0" y="560641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99349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2798913"/>
            <a:ext cx="4566006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repère les sommets de la figure.</a:t>
            </a:r>
          </a:p>
        </p:txBody>
      </p:sp>
      <p:sp>
        <p:nvSpPr>
          <p:cNvPr name="AutoShape 13" id="13"/>
          <p:cNvSpPr/>
          <p:nvPr/>
        </p:nvSpPr>
        <p:spPr>
          <a:xfrm flipV="true">
            <a:off x="1602031" y="3838838"/>
            <a:ext cx="5511734" cy="1527146"/>
          </a:xfrm>
          <a:prstGeom prst="line">
            <a:avLst/>
          </a:prstGeom>
          <a:ln cap="flat" w="38100">
            <a:solidFill>
              <a:srgbClr val="FF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0">
            <a:off x="7171768" y="3727718"/>
            <a:ext cx="99300" cy="99300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0317155" y="3727718"/>
            <a:ext cx="99300" cy="99300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0317155" y="5316333"/>
            <a:ext cx="99300" cy="99300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8737899" y="6095834"/>
            <a:ext cx="99300" cy="99300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10713206">
            <a:off x="7028040" y="3828785"/>
            <a:ext cx="141880" cy="148186"/>
            <a:chOff x="0" y="0"/>
            <a:chExt cx="571500" cy="5969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571500" cy="596900"/>
            </a:xfrm>
            <a:custGeom>
              <a:avLst/>
              <a:gdLst/>
              <a:ahLst/>
              <a:cxnLst/>
              <a:rect r="r" b="b" t="t" l="l"/>
              <a:pathLst>
                <a:path h="596900" w="5715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260350"/>
              <a:ext cx="285750" cy="3352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3599700" y="431638"/>
            <a:ext cx="13912426" cy="970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4"/>
              </a:lnSpc>
            </a:pPr>
            <a:r>
              <a:rPr lang="en-US" sz="56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TRACER LE SYMÉTRIQUE D’UNE FIGURE SUR PAPIER QUADRILLÉ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394772" y="2562776"/>
            <a:ext cx="11529903" cy="5606415"/>
          </a:xfrm>
          <a:custGeom>
            <a:avLst/>
            <a:gdLst/>
            <a:ahLst/>
            <a:cxnLst/>
            <a:rect r="r" b="b" t="t" l="l"/>
            <a:pathLst>
              <a:path h="5606415" w="11529903">
                <a:moveTo>
                  <a:pt x="0" y="0"/>
                </a:moveTo>
                <a:lnTo>
                  <a:pt x="11529902" y="0"/>
                </a:lnTo>
                <a:lnTo>
                  <a:pt x="11529902" y="5606415"/>
                </a:lnTo>
                <a:lnTo>
                  <a:pt x="0" y="56064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394772" y="2562776"/>
            <a:ext cx="5783764" cy="5606415"/>
          </a:xfrm>
          <a:custGeom>
            <a:avLst/>
            <a:gdLst/>
            <a:ahLst/>
            <a:cxnLst/>
            <a:rect r="r" b="b" t="t" l="l"/>
            <a:pathLst>
              <a:path h="5606415" w="5783764">
                <a:moveTo>
                  <a:pt x="0" y="0"/>
                </a:moveTo>
                <a:lnTo>
                  <a:pt x="5783764" y="0"/>
                </a:lnTo>
                <a:lnTo>
                  <a:pt x="5783764" y="5606415"/>
                </a:lnTo>
                <a:lnTo>
                  <a:pt x="0" y="560641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99349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7171768" y="3727718"/>
            <a:ext cx="99300" cy="9930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317155" y="3727718"/>
            <a:ext cx="99300" cy="9930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0317155" y="5316333"/>
            <a:ext cx="99300" cy="99300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8737899" y="6095834"/>
            <a:ext cx="99300" cy="9930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9087174" y="6095834"/>
            <a:ext cx="2091362" cy="363374"/>
          </a:xfrm>
          <a:custGeom>
            <a:avLst/>
            <a:gdLst/>
            <a:ahLst/>
            <a:cxnLst/>
            <a:rect r="r" b="b" t="t" l="l"/>
            <a:pathLst>
              <a:path h="363374" w="2091362">
                <a:moveTo>
                  <a:pt x="0" y="0"/>
                </a:moveTo>
                <a:lnTo>
                  <a:pt x="2091362" y="0"/>
                </a:lnTo>
                <a:lnTo>
                  <a:pt x="2091362" y="363374"/>
                </a:lnTo>
                <a:lnTo>
                  <a:pt x="0" y="36337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028700" y="2486576"/>
            <a:ext cx="3748612" cy="5313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compte les carreaux entre les points et l’axe.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reporte de l’autre côté. On obtient le symétrique;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599700" y="431638"/>
            <a:ext cx="13912426" cy="970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4"/>
              </a:lnSpc>
            </a:pPr>
            <a:r>
              <a:rPr lang="en-US" sz="56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TRACER LE SYMÉTRIQUE D’UNE FIGURE SUR PAPIER QUADRILLÉ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1426186" y="6095834"/>
            <a:ext cx="2091362" cy="363374"/>
          </a:xfrm>
          <a:custGeom>
            <a:avLst/>
            <a:gdLst/>
            <a:ahLst/>
            <a:cxnLst/>
            <a:rect r="r" b="b" t="t" l="l"/>
            <a:pathLst>
              <a:path h="363374" w="2091362">
                <a:moveTo>
                  <a:pt x="0" y="0"/>
                </a:moveTo>
                <a:lnTo>
                  <a:pt x="2091362" y="0"/>
                </a:lnTo>
                <a:lnTo>
                  <a:pt x="2091362" y="363374"/>
                </a:lnTo>
                <a:lnTo>
                  <a:pt x="0" y="36337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13517548" y="6095834"/>
            <a:ext cx="99300" cy="99300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9285417" y="6402058"/>
            <a:ext cx="3748612" cy="464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5"/>
              </a:lnSpc>
            </a:pPr>
            <a:r>
              <a:rPr lang="en-US" sz="2696" i="true" spc="5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3 carreaux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1426186" y="6402058"/>
            <a:ext cx="3748612" cy="464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5"/>
              </a:lnSpc>
            </a:pPr>
            <a:r>
              <a:rPr lang="en-US" sz="2696" i="true" spc="5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3 carreaux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394772" y="2562776"/>
            <a:ext cx="11529903" cy="5606415"/>
          </a:xfrm>
          <a:custGeom>
            <a:avLst/>
            <a:gdLst/>
            <a:ahLst/>
            <a:cxnLst/>
            <a:rect r="r" b="b" t="t" l="l"/>
            <a:pathLst>
              <a:path h="5606415" w="11529903">
                <a:moveTo>
                  <a:pt x="0" y="0"/>
                </a:moveTo>
                <a:lnTo>
                  <a:pt x="11529902" y="0"/>
                </a:lnTo>
                <a:lnTo>
                  <a:pt x="11529902" y="5606415"/>
                </a:lnTo>
                <a:lnTo>
                  <a:pt x="0" y="56064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394772" y="2562776"/>
            <a:ext cx="5783764" cy="5606415"/>
          </a:xfrm>
          <a:custGeom>
            <a:avLst/>
            <a:gdLst/>
            <a:ahLst/>
            <a:cxnLst/>
            <a:rect r="r" b="b" t="t" l="l"/>
            <a:pathLst>
              <a:path h="5606415" w="5783764">
                <a:moveTo>
                  <a:pt x="0" y="0"/>
                </a:moveTo>
                <a:lnTo>
                  <a:pt x="5783764" y="0"/>
                </a:lnTo>
                <a:lnTo>
                  <a:pt x="5783764" y="5606415"/>
                </a:lnTo>
                <a:lnTo>
                  <a:pt x="0" y="560641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99349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7171768" y="3727718"/>
            <a:ext cx="99300" cy="9930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317155" y="3727718"/>
            <a:ext cx="99300" cy="9930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0317155" y="5316333"/>
            <a:ext cx="99300" cy="99300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8737899" y="6095834"/>
            <a:ext cx="99300" cy="9930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028700" y="4153451"/>
            <a:ext cx="3748612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procède de même avec les autres points.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599700" y="431638"/>
            <a:ext cx="13912426" cy="970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4"/>
              </a:lnSpc>
            </a:pPr>
            <a:r>
              <a:rPr lang="en-US" sz="56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TRACER LE SYMÉTRIQUE D’UNE FIGURE SUR PAPIER QUADRILLÉ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13517548" y="6095834"/>
            <a:ext cx="99300" cy="99300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926434" y="5316333"/>
            <a:ext cx="99300" cy="99300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1876784" y="3727718"/>
            <a:ext cx="99300" cy="99300"/>
            <a:chOff x="0" y="0"/>
            <a:chExt cx="812800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5086867" y="3727718"/>
            <a:ext cx="99300" cy="99300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AutoShape 38" id="38"/>
          <p:cNvSpPr/>
          <p:nvPr/>
        </p:nvSpPr>
        <p:spPr>
          <a:xfrm flipH="true">
            <a:off x="10447632" y="5396584"/>
            <a:ext cx="1578103" cy="0"/>
          </a:xfrm>
          <a:prstGeom prst="line">
            <a:avLst/>
          </a:prstGeom>
          <a:ln cap="flat" w="38100">
            <a:solidFill>
              <a:srgbClr val="004AAD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39" id="39"/>
          <p:cNvSpPr/>
          <p:nvPr/>
        </p:nvSpPr>
        <p:spPr>
          <a:xfrm flipH="true" flipV="true">
            <a:off x="10416456" y="3796418"/>
            <a:ext cx="4670411" cy="0"/>
          </a:xfrm>
          <a:prstGeom prst="line">
            <a:avLst/>
          </a:prstGeom>
          <a:ln cap="flat" w="38100">
            <a:solidFill>
              <a:srgbClr val="004AAD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40" id="40"/>
          <p:cNvSpPr/>
          <p:nvPr/>
        </p:nvSpPr>
        <p:spPr>
          <a:xfrm flipH="true">
            <a:off x="8896787" y="6164534"/>
            <a:ext cx="4670411" cy="0"/>
          </a:xfrm>
          <a:prstGeom prst="line">
            <a:avLst/>
          </a:prstGeom>
          <a:ln cap="flat" w="38100">
            <a:solidFill>
              <a:srgbClr val="004AAD"/>
            </a:solidFill>
            <a:prstDash val="sysDot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394772" y="2562776"/>
            <a:ext cx="11529903" cy="5606415"/>
          </a:xfrm>
          <a:custGeom>
            <a:avLst/>
            <a:gdLst/>
            <a:ahLst/>
            <a:cxnLst/>
            <a:rect r="r" b="b" t="t" l="l"/>
            <a:pathLst>
              <a:path h="5606415" w="11529903">
                <a:moveTo>
                  <a:pt x="0" y="0"/>
                </a:moveTo>
                <a:lnTo>
                  <a:pt x="11529902" y="0"/>
                </a:lnTo>
                <a:lnTo>
                  <a:pt x="11529902" y="5606415"/>
                </a:lnTo>
                <a:lnTo>
                  <a:pt x="0" y="56064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394772" y="2562776"/>
            <a:ext cx="5783764" cy="5606415"/>
          </a:xfrm>
          <a:custGeom>
            <a:avLst/>
            <a:gdLst/>
            <a:ahLst/>
            <a:cxnLst/>
            <a:rect r="r" b="b" t="t" l="l"/>
            <a:pathLst>
              <a:path h="5606415" w="5783764">
                <a:moveTo>
                  <a:pt x="0" y="0"/>
                </a:moveTo>
                <a:lnTo>
                  <a:pt x="5783764" y="0"/>
                </a:lnTo>
                <a:lnTo>
                  <a:pt x="5783764" y="5606415"/>
                </a:lnTo>
                <a:lnTo>
                  <a:pt x="0" y="560641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99349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7171768" y="3727718"/>
            <a:ext cx="99300" cy="9930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317155" y="3727718"/>
            <a:ext cx="99300" cy="9930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0317155" y="5316333"/>
            <a:ext cx="99300" cy="99300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8737899" y="6095834"/>
            <a:ext cx="99300" cy="9930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028700" y="4486826"/>
            <a:ext cx="3748612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trace les segments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599700" y="431638"/>
            <a:ext cx="13912426" cy="970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4"/>
              </a:lnSpc>
            </a:pPr>
            <a:r>
              <a:rPr lang="en-US" sz="56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TRACER LE SYMÉTRIQUE D’UNE FIGURE SUR PAPIER QUADRILLÉ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13517548" y="6095834"/>
            <a:ext cx="99300" cy="99300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926434" y="5316333"/>
            <a:ext cx="99300" cy="99300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1876784" y="3727718"/>
            <a:ext cx="99300" cy="99300"/>
            <a:chOff x="0" y="0"/>
            <a:chExt cx="812800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5086867" y="3727718"/>
            <a:ext cx="99300" cy="99300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AutoShape 38" id="38"/>
          <p:cNvSpPr/>
          <p:nvPr/>
        </p:nvSpPr>
        <p:spPr>
          <a:xfrm>
            <a:off x="11976085" y="3777368"/>
            <a:ext cx="3077058" cy="0"/>
          </a:xfrm>
          <a:prstGeom prst="line">
            <a:avLst/>
          </a:prstGeom>
          <a:ln cap="flat" w="38100">
            <a:solidFill>
              <a:srgbClr val="004A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9" id="39"/>
          <p:cNvSpPr/>
          <p:nvPr/>
        </p:nvSpPr>
        <p:spPr>
          <a:xfrm flipV="true">
            <a:off x="13517548" y="3796418"/>
            <a:ext cx="1588179" cy="2349066"/>
          </a:xfrm>
          <a:prstGeom prst="line">
            <a:avLst/>
          </a:prstGeom>
          <a:ln cap="flat" w="38100">
            <a:solidFill>
              <a:srgbClr val="004A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0" id="40"/>
          <p:cNvSpPr/>
          <p:nvPr/>
        </p:nvSpPr>
        <p:spPr>
          <a:xfrm flipH="true" flipV="true">
            <a:off x="11953813" y="3788038"/>
            <a:ext cx="22272" cy="1577946"/>
          </a:xfrm>
          <a:prstGeom prst="line">
            <a:avLst/>
          </a:prstGeom>
          <a:ln cap="flat" w="38100">
            <a:solidFill>
              <a:srgbClr val="004AA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41" id="41"/>
          <p:cNvSpPr/>
          <p:nvPr/>
        </p:nvSpPr>
        <p:spPr>
          <a:xfrm>
            <a:off x="11969594" y="5404964"/>
            <a:ext cx="1577201" cy="768777"/>
          </a:xfrm>
          <a:prstGeom prst="line">
            <a:avLst/>
          </a:prstGeom>
          <a:ln cap="flat" w="38100">
            <a:solidFill>
              <a:srgbClr val="004AAD"/>
            </a:solidFill>
            <a:prstDash val="sysDash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416779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3961531" y="3366371"/>
            <a:ext cx="3247246" cy="1777129"/>
          </a:xfrm>
          <a:custGeom>
            <a:avLst/>
            <a:gdLst/>
            <a:ahLst/>
            <a:cxnLst/>
            <a:rect r="r" b="b" t="t" l="l"/>
            <a:pathLst>
              <a:path h="1777129" w="3247246">
                <a:moveTo>
                  <a:pt x="0" y="0"/>
                </a:moveTo>
                <a:lnTo>
                  <a:pt x="3247246" y="0"/>
                </a:lnTo>
                <a:lnTo>
                  <a:pt x="3247246" y="1777129"/>
                </a:lnTo>
                <a:lnTo>
                  <a:pt x="0" y="17771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w="28575" cap="sq">
            <a:solidFill>
              <a:srgbClr val="004AAD">
                <a:alpha val="0"/>
              </a:srgbClr>
            </a:solidFill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10962039" y="3574826"/>
            <a:ext cx="5559866" cy="5047773"/>
          </a:xfrm>
          <a:custGeom>
            <a:avLst/>
            <a:gdLst/>
            <a:ahLst/>
            <a:cxnLst/>
            <a:rect r="r" b="b" t="t" l="l"/>
            <a:pathLst>
              <a:path h="5047773" w="5559866">
                <a:moveTo>
                  <a:pt x="0" y="0"/>
                </a:moveTo>
                <a:lnTo>
                  <a:pt x="5559866" y="0"/>
                </a:lnTo>
                <a:lnTo>
                  <a:pt x="5559866" y="5047773"/>
                </a:lnTo>
                <a:lnTo>
                  <a:pt x="0" y="504777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8963" t="-19094" r="-36885" b="-6803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25274" y="3798579"/>
            <a:ext cx="8236932" cy="4824020"/>
          </a:xfrm>
          <a:custGeom>
            <a:avLst/>
            <a:gdLst/>
            <a:ahLst/>
            <a:cxnLst/>
            <a:rect r="r" b="b" t="t" l="l"/>
            <a:pathLst>
              <a:path h="4824020" w="8236932">
                <a:moveTo>
                  <a:pt x="0" y="0"/>
                </a:moveTo>
                <a:lnTo>
                  <a:pt x="8236932" y="0"/>
                </a:lnTo>
                <a:lnTo>
                  <a:pt x="8236932" y="4824020"/>
                </a:lnTo>
                <a:lnTo>
                  <a:pt x="0" y="482402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035" t="-17934" r="-1350" b="-365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2364539"/>
            <a:ext cx="12713272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Trace le symétrique de ces figures.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DAHG5iLvOkg</dc:identifier>
  <dcterms:modified xsi:type="dcterms:W3CDTF">2011-08-01T06:04:30Z</dcterms:modified>
  <cp:revision>1</cp:revision>
  <dc:title>Connaitre les nombres jusqu'à 999 999 partie 2.pptx</dc:title>
</cp:coreProperties>
</file>