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Handy Casual" charset="1" panose="00000500000000000000"/>
      <p:regular r:id="rId23"/>
    </p:embeddedFont>
    <p:embeddedFont>
      <p:font typeface="Glacial Indifference Bold" charset="1" panose="00000800000000000000"/>
      <p:regular r:id="rId24"/>
    </p:embeddedFont>
    <p:embeddedFont>
      <p:font typeface="Sondos Bold" charset="1" panose="00000800000000000000"/>
      <p:regular r:id="rId25"/>
    </p:embeddedFont>
    <p:embeddedFont>
      <p:font typeface="Glacial Indifference" charset="1" panose="00000000000000000000"/>
      <p:regular r:id="rId26"/>
    </p:embeddedFont>
    <p:embeddedFont>
      <p:font typeface="Glacial Indifference Italics" charset="1" panose="00000000000000000000"/>
      <p:regular r:id="rId27"/>
    </p:embeddedFont>
    <p:embeddedFont>
      <p:font typeface="Glacial Indifference Bold Italics" charset="1" panose="00000800000000000000"/>
      <p:regular r:id="rId28"/>
    </p:embeddedFont>
    <p:embeddedFont>
      <p:font typeface="Sondos" charset="1" panose="000005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8.pn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3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3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3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3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3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4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4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44.pn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svg" Type="http://schemas.openxmlformats.org/officeDocument/2006/relationships/image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Relationship Id="rId8" Target="../media/image47.pn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svg" Type="http://schemas.openxmlformats.org/officeDocument/2006/relationships/image"/><Relationship Id="rId4" Target="../media/image52.png" Type="http://schemas.openxmlformats.org/officeDocument/2006/relationships/image"/><Relationship Id="rId5" Target="../media/image53.svg" Type="http://schemas.openxmlformats.org/officeDocument/2006/relationships/image"/><Relationship Id="rId6" Target="../media/image54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7954283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165268" y="1408589"/>
            <a:ext cx="14324513" cy="4880532"/>
            <a:chOff x="0" y="0"/>
            <a:chExt cx="19099351" cy="650737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19099351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Suivre et rédiger un programme de construction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464176" y="5714787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7431"/>
            <a:ext cx="12511528" cy="266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Suivre un programme de construction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Rédiger un programme de construction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6581" y="1935851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3"/>
                </a:lnTo>
                <a:lnTo>
                  <a:pt x="0" y="8103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48246" y="2487284"/>
            <a:ext cx="14982201" cy="4025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6"/>
              </a:lnSpc>
            </a:pPr>
            <a:r>
              <a:rPr lang="en-US" sz="4600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Lève ton équerre, ton compas…</a:t>
            </a:r>
          </a:p>
          <a:p>
            <a:pPr algn="l">
              <a:lnSpc>
                <a:spcPts val="6440"/>
              </a:lnSpc>
            </a:pPr>
            <a:r>
              <a:rPr lang="en-US" sz="4600" spc="9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Place un point F sur ta feuille.</a:t>
            </a:r>
          </a:p>
          <a:p>
            <a:pPr algn="l">
              <a:lnSpc>
                <a:spcPts val="6436"/>
              </a:lnSpc>
            </a:pPr>
            <a:r>
              <a:rPr lang="en-US" sz="4600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une droite (j)</a:t>
            </a:r>
          </a:p>
          <a:p>
            <a:pPr algn="l">
              <a:lnSpc>
                <a:spcPts val="6436"/>
              </a:lnSpc>
            </a:pPr>
            <a:r>
              <a:rPr lang="en-US" sz="4600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un segment [GH]de 6cm</a:t>
            </a:r>
          </a:p>
          <a:p>
            <a:pPr algn="l">
              <a:lnSpc>
                <a:spcPts val="644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84011" y="92726"/>
            <a:ext cx="1272035" cy="1430712"/>
          </a:xfrm>
          <a:custGeom>
            <a:avLst/>
            <a:gdLst/>
            <a:ahLst/>
            <a:cxnLst/>
            <a:rect r="r" b="b" t="t" l="l"/>
            <a:pathLst>
              <a:path h="1430712" w="1272035">
                <a:moveTo>
                  <a:pt x="0" y="0"/>
                </a:moveTo>
                <a:lnTo>
                  <a:pt x="1272035" y="0"/>
                </a:lnTo>
                <a:lnTo>
                  <a:pt x="1272035" y="1430712"/>
                </a:lnTo>
                <a:lnTo>
                  <a:pt x="0" y="14307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50" t="0" r="-65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06581" y="2132056"/>
            <a:ext cx="1637014" cy="2099853"/>
            <a:chOff x="0" y="0"/>
            <a:chExt cx="2182686" cy="279980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0" y="0"/>
                  </a:moveTo>
                  <a:lnTo>
                    <a:pt x="2182622" y="0"/>
                  </a:lnTo>
                  <a:lnTo>
                    <a:pt x="2182622" y="2799842"/>
                  </a:lnTo>
                  <a:lnTo>
                    <a:pt x="0" y="279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86037" y="2283041"/>
            <a:ext cx="16426089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Programme de construction = ensemble de consignes permettant de tracer une figure complexe.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SUIVRE UN PROGRAMME DE CONSTRUCTION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0338447" y="4167801"/>
            <a:ext cx="6629503" cy="4226308"/>
          </a:xfrm>
          <a:custGeom>
            <a:avLst/>
            <a:gdLst/>
            <a:ahLst/>
            <a:cxnLst/>
            <a:rect r="r" b="b" t="t" l="l"/>
            <a:pathLst>
              <a:path h="4226308" w="6629503">
                <a:moveTo>
                  <a:pt x="0" y="0"/>
                </a:moveTo>
                <a:lnTo>
                  <a:pt x="6629503" y="0"/>
                </a:lnTo>
                <a:lnTo>
                  <a:pt x="6629503" y="4226308"/>
                </a:lnTo>
                <a:lnTo>
                  <a:pt x="0" y="42263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3762975"/>
            <a:ext cx="9035186" cy="4631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1. Trace un segment [AB] de longueur 6 cm.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2. Trace le cercle de centre A et de rayon 3 cm.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3. Trace le cercle de centre B et de rayon 4 cm.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4. Nomme C et D les intersections de ces 2 cercles.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5. Trace la droite passant par C et D.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6. Trace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dro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perpen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iculair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 segment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[CD]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et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qui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passe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8889409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 programme de construction permet de tracer cette figure.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599700" y="7564032"/>
            <a:ext cx="2080567" cy="2084357"/>
          </a:xfrm>
          <a:custGeom>
            <a:avLst/>
            <a:gdLst/>
            <a:ahLst/>
            <a:cxnLst/>
            <a:rect r="r" b="b" t="t" l="l"/>
            <a:pathLst>
              <a:path h="2084357" w="2080567">
                <a:moveTo>
                  <a:pt x="0" y="0"/>
                </a:moveTo>
                <a:lnTo>
                  <a:pt x="2080567" y="0"/>
                </a:lnTo>
                <a:lnTo>
                  <a:pt x="2080567" y="2084356"/>
                </a:lnTo>
                <a:lnTo>
                  <a:pt x="0" y="20843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84726" y="7797620"/>
            <a:ext cx="1829948" cy="1850769"/>
          </a:xfrm>
          <a:custGeom>
            <a:avLst/>
            <a:gdLst/>
            <a:ahLst/>
            <a:cxnLst/>
            <a:rect r="r" b="b" t="t" l="l"/>
            <a:pathLst>
              <a:path h="1850769" w="1829948">
                <a:moveTo>
                  <a:pt x="0" y="0"/>
                </a:moveTo>
                <a:lnTo>
                  <a:pt x="1829948" y="0"/>
                </a:lnTo>
                <a:lnTo>
                  <a:pt x="1829948" y="1850768"/>
                </a:lnTo>
                <a:lnTo>
                  <a:pt x="0" y="18507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224114" y="2585461"/>
            <a:ext cx="9035186" cy="521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1. Trace un </a:t>
            </a:r>
            <a:r>
              <a:rPr lang="en-US" b="true" sz="3296" i="true" spc="65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segment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[AB] de longueur 6 cm.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2. Trace le </a:t>
            </a:r>
            <a:r>
              <a:rPr lang="en-US" b="true" sz="3296" i="true" spc="65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cercle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centre A et de rayon 3 cm.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3. Trace le cercle de centre B et de rayon 4 cm.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4. Nomme C et D les intersections de ces 2 cercles.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5. Trace la droite passant par C et D. </a:t>
            </a:r>
          </a:p>
          <a:p>
            <a:pPr algn="l">
              <a:lnSpc>
                <a:spcPts val="4615"/>
              </a:lnSpc>
            </a:pP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6. Trace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dro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b="true" sz="3296" i="true" spc="65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perpendiculaire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 segment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[CD]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et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qui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passe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296" i="true" spc="6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6168347" y="7564032"/>
            <a:ext cx="1043635" cy="1993053"/>
          </a:xfrm>
          <a:custGeom>
            <a:avLst/>
            <a:gdLst/>
            <a:ahLst/>
            <a:cxnLst/>
            <a:rect r="r" b="b" t="t" l="l"/>
            <a:pathLst>
              <a:path h="1993053" w="1043635">
                <a:moveTo>
                  <a:pt x="0" y="0"/>
                </a:moveTo>
                <a:lnTo>
                  <a:pt x="1043635" y="0"/>
                </a:lnTo>
                <a:lnTo>
                  <a:pt x="1043635" y="1993052"/>
                </a:lnTo>
                <a:lnTo>
                  <a:pt x="0" y="19930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12460" y="2313322"/>
            <a:ext cx="6299522" cy="4647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Suivre un programme de construction :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l’énoncé et repérer les mots clés qui indiquent le matériel nécessaire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SUIVRE UN PROGRAMME DE CONSTRUCTION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86037" y="8502470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Ici :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940112" y="2846126"/>
            <a:ext cx="7133714" cy="6152828"/>
          </a:xfrm>
          <a:custGeom>
            <a:avLst/>
            <a:gdLst/>
            <a:ahLst/>
            <a:cxnLst/>
            <a:rect r="r" b="b" t="t" l="l"/>
            <a:pathLst>
              <a:path h="6152828" w="7133714">
                <a:moveTo>
                  <a:pt x="0" y="0"/>
                </a:moveTo>
                <a:lnTo>
                  <a:pt x="7133713" y="0"/>
                </a:lnTo>
                <a:lnTo>
                  <a:pt x="7133713" y="6152828"/>
                </a:lnTo>
                <a:lnTo>
                  <a:pt x="0" y="61528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3408529"/>
            <a:ext cx="7442339" cy="4283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1. Trace un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segment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[AB] de longueur 6 cm.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2. Trace le </a:t>
            </a:r>
            <a:r>
              <a:rPr lang="en-US" b="true" sz="2715" i="tru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cercle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centre A et de rayon 3 cm.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3. Trace le cercle de centre B et de rayon 4 cm.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4. Nomme C et D les intersections de ces 2 cercles.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5. Trace la droite passant par C et D.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6. Trace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dro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b="true" sz="2715" i="tru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perpendiculaire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 segment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[CD]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qui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passe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6037" y="2151397"/>
            <a:ext cx="1678947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Effectuer les tracés étape par étape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SUIVRE UN PROGRAMME DE CONSTRUCTION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703565" y="2846126"/>
            <a:ext cx="7133714" cy="6152828"/>
          </a:xfrm>
          <a:custGeom>
            <a:avLst/>
            <a:gdLst/>
            <a:ahLst/>
            <a:cxnLst/>
            <a:rect r="r" b="b" t="t" l="l"/>
            <a:pathLst>
              <a:path h="6152828" w="7133714">
                <a:moveTo>
                  <a:pt x="0" y="0"/>
                </a:moveTo>
                <a:lnTo>
                  <a:pt x="7133714" y="0"/>
                </a:lnTo>
                <a:lnTo>
                  <a:pt x="7133714" y="6152828"/>
                </a:lnTo>
                <a:lnTo>
                  <a:pt x="0" y="61528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3408529"/>
            <a:ext cx="7442339" cy="4283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1. Trace un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segment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[AB] de longueur 6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2. Trace le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cercle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centre A et de rayon 3 cm.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3. Trace le cercle de centre B et de rayon 4 cm.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4. Nomme C et D les intersections de ces 2 cercles.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5. Trace la droite passant par C et D.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6. Trace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dro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b="true" sz="2715" i="tru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perpendiculaire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 segment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[CD]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qui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passe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6037" y="2151397"/>
            <a:ext cx="1678947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Effectuer les tracés étape par étape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SUIVRE UN PROGRAMME DE CONSTRUCTION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729848" y="2846126"/>
            <a:ext cx="7133714" cy="6152828"/>
          </a:xfrm>
          <a:custGeom>
            <a:avLst/>
            <a:gdLst/>
            <a:ahLst/>
            <a:cxnLst/>
            <a:rect r="r" b="b" t="t" l="l"/>
            <a:pathLst>
              <a:path h="6152828" w="7133714">
                <a:moveTo>
                  <a:pt x="0" y="0"/>
                </a:moveTo>
                <a:lnTo>
                  <a:pt x="7133714" y="0"/>
                </a:lnTo>
                <a:lnTo>
                  <a:pt x="7133714" y="6152828"/>
                </a:lnTo>
                <a:lnTo>
                  <a:pt x="0" y="61528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3408529"/>
            <a:ext cx="7442339" cy="4283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1. Trace un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segment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[AB] de longueur 6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2. Trace le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cercle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centre A et de rayon 3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3. Trace le cercle de centre B et de rayon 4 cm.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4. Nomme C et D les intersections de ces 2 cercles.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5. Trace la droite passant par C et D.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6. Trace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dro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b="true" sz="2715" i="tru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perpendiculaire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 segment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[CD]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qui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passe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6037" y="2151397"/>
            <a:ext cx="1678947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Effectuer les tracés étape par étape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SUIVRE UN PROGRAMME DE CONSTRUCTION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782414" y="2846126"/>
            <a:ext cx="7133714" cy="6152828"/>
          </a:xfrm>
          <a:custGeom>
            <a:avLst/>
            <a:gdLst/>
            <a:ahLst/>
            <a:cxnLst/>
            <a:rect r="r" b="b" t="t" l="l"/>
            <a:pathLst>
              <a:path h="6152828" w="7133714">
                <a:moveTo>
                  <a:pt x="0" y="0"/>
                </a:moveTo>
                <a:lnTo>
                  <a:pt x="7133714" y="0"/>
                </a:lnTo>
                <a:lnTo>
                  <a:pt x="7133714" y="6152828"/>
                </a:lnTo>
                <a:lnTo>
                  <a:pt x="0" y="61528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3408529"/>
            <a:ext cx="7442339" cy="4283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1. Trace un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segment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[AB] de longueur 6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2. Trace le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cercle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centre A et de rayon 3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3. Trace le cercle de centre B et de rayon 4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4. Nomme C et D les intersections de ces 2 cercles.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5. Trace la droite passant par C et D.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6. Trace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dro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b="true" sz="2715" i="tru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perpendiculaire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 segment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[CD]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qui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passe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6037" y="2151397"/>
            <a:ext cx="1678947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Effectuer les tracés étape par étape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SUIVRE UN PROGRAMME DE CONSTRUCTION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34980" y="3105472"/>
            <a:ext cx="7133714" cy="6152828"/>
          </a:xfrm>
          <a:custGeom>
            <a:avLst/>
            <a:gdLst/>
            <a:ahLst/>
            <a:cxnLst/>
            <a:rect r="r" b="b" t="t" l="l"/>
            <a:pathLst>
              <a:path h="6152828" w="7133714">
                <a:moveTo>
                  <a:pt x="0" y="0"/>
                </a:moveTo>
                <a:lnTo>
                  <a:pt x="7133713" y="0"/>
                </a:lnTo>
                <a:lnTo>
                  <a:pt x="7133713" y="6152828"/>
                </a:lnTo>
                <a:lnTo>
                  <a:pt x="0" y="61528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3408529"/>
            <a:ext cx="7442339" cy="4283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1. Trace un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segment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[AB] de longueur 6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2. Trace le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cercle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centre A et de rayon 3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3. Trace le cercle de centre B et de rayon 4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4. Nomme C et D les intersections de ces 2 cercles.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5. Trace la droite passant par C et D. </a:t>
            </a:r>
          </a:p>
          <a:p>
            <a:pPr algn="l">
              <a:lnSpc>
                <a:spcPts val="3801"/>
              </a:lnSpc>
            </a:pP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6. Trace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dro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b="true" sz="2715" i="tru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perpendiculaire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 segment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[CD]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et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qui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passe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6037" y="2151397"/>
            <a:ext cx="1678947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Effectuer les tracés étape par étape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SUIVRE UN PROGRAMME DE CONSTRUCTION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08697" y="3105472"/>
            <a:ext cx="7133714" cy="6152828"/>
          </a:xfrm>
          <a:custGeom>
            <a:avLst/>
            <a:gdLst/>
            <a:ahLst/>
            <a:cxnLst/>
            <a:rect r="r" b="b" t="t" l="l"/>
            <a:pathLst>
              <a:path h="6152828" w="7133714">
                <a:moveTo>
                  <a:pt x="0" y="0"/>
                </a:moveTo>
                <a:lnTo>
                  <a:pt x="7133714" y="0"/>
                </a:lnTo>
                <a:lnTo>
                  <a:pt x="7133714" y="6152828"/>
                </a:lnTo>
                <a:lnTo>
                  <a:pt x="0" y="61528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3408529"/>
            <a:ext cx="7442339" cy="4283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1. Trace un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segment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[AB] de longueur 6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2. Trace le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cercle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centre A et de rayon 3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3. Trace le cercle de centre B et de rayon 4 cm.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4. Nomme C et D les intersections de ces 2 cercles.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5. Trace la droite passant par C et D. </a:t>
            </a:r>
          </a:p>
          <a:p>
            <a:pPr algn="l">
              <a:lnSpc>
                <a:spcPts val="3801"/>
              </a:lnSpc>
            </a:pP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6. Trace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dro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b="true" sz="2715" i="true" strike="sngStrike" spc="54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perpendiculaire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 segment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[CD]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et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qui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passe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</a:t>
            </a:r>
            <a:r>
              <a:rPr lang="en-US" sz="2715" strike="sngStrike" i="tru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715" i="true" strike="sngStrike" spc="5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6037" y="2151397"/>
            <a:ext cx="1678947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Effectuer les tracés étape par étape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SUIVRE UN PROGRAMME DE CONSTRUCTION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25274" y="2345298"/>
            <a:ext cx="12483804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Quels instruments faut-il pour tracer cette figure ?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Suis le programme de construction.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3845255"/>
            <a:ext cx="15934026" cy="3777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Trace un carré de 6 carreaux de côtés.</a:t>
            </a:r>
          </a:p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Marque 4 points A, B, C et D situés au milieu de chaque côté.</a:t>
            </a:r>
          </a:p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Trace ensuite les segments AC, BC, CD et DA.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555913" y="2733379"/>
            <a:ext cx="6083319" cy="5827179"/>
          </a:xfrm>
          <a:custGeom>
            <a:avLst/>
            <a:gdLst/>
            <a:ahLst/>
            <a:cxnLst/>
            <a:rect r="r" b="b" t="t" l="l"/>
            <a:pathLst>
              <a:path h="5827179" w="6083319">
                <a:moveTo>
                  <a:pt x="0" y="0"/>
                </a:moveTo>
                <a:lnTo>
                  <a:pt x="6083319" y="0"/>
                </a:lnTo>
                <a:lnTo>
                  <a:pt x="6083319" y="5827179"/>
                </a:lnTo>
                <a:lnTo>
                  <a:pt x="0" y="58271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779938" y="3742152"/>
            <a:ext cx="3795739" cy="3664325"/>
            <a:chOff x="0" y="0"/>
            <a:chExt cx="999701" cy="9650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99701" cy="965090"/>
            </a:xfrm>
            <a:custGeom>
              <a:avLst/>
              <a:gdLst/>
              <a:ahLst/>
              <a:cxnLst/>
              <a:rect r="r" b="b" t="t" l="l"/>
              <a:pathLst>
                <a:path h="965090" w="999701">
                  <a:moveTo>
                    <a:pt x="0" y="0"/>
                  </a:moveTo>
                  <a:lnTo>
                    <a:pt x="999701" y="0"/>
                  </a:lnTo>
                  <a:lnTo>
                    <a:pt x="999701" y="965090"/>
                  </a:lnTo>
                  <a:lnTo>
                    <a:pt x="0" y="965090"/>
                  </a:lnTo>
                  <a:close/>
                </a:path>
              </a:pathLst>
            </a:custGeom>
            <a:ln w="123825" cap="sq">
              <a:solidFill>
                <a:srgbClr val="FF000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999701" cy="1003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2227543"/>
            <a:ext cx="1400042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Observer la figure.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Repérer les tracés à faire en premier.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Rédiger des phrases précises.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RÉDIGER UN PROGRAMME DE CONSTRUCTION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5285614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Ici :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79624" y="5285614"/>
            <a:ext cx="7757865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Trace un carré ABCD.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555913" y="2733379"/>
            <a:ext cx="6083319" cy="5827179"/>
          </a:xfrm>
          <a:custGeom>
            <a:avLst/>
            <a:gdLst/>
            <a:ahLst/>
            <a:cxnLst/>
            <a:rect r="r" b="b" t="t" l="l"/>
            <a:pathLst>
              <a:path h="5827179" w="6083319">
                <a:moveTo>
                  <a:pt x="0" y="0"/>
                </a:moveTo>
                <a:lnTo>
                  <a:pt x="6083319" y="0"/>
                </a:lnTo>
                <a:lnTo>
                  <a:pt x="6083319" y="5827179"/>
                </a:lnTo>
                <a:lnTo>
                  <a:pt x="0" y="58271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227543"/>
            <a:ext cx="1400042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Observer la figure.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Repérer les tracés à faire en premier.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Rédiger des phrases précises.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RÉDIGER UN PROGRAMME DE CONSTRUCTION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5285614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Ici :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79624" y="4979077"/>
            <a:ext cx="7757865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Trace un carré ABCD.</a:t>
            </a:r>
          </a:p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Trace ses diagonales et nomme O le point de rencontre des diagonales.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AutoShape 15" id="15"/>
          <p:cNvSpPr/>
          <p:nvPr/>
        </p:nvSpPr>
        <p:spPr>
          <a:xfrm flipV="true">
            <a:off x="11877401" y="3855636"/>
            <a:ext cx="3535257" cy="3535257"/>
          </a:xfrm>
          <a:prstGeom prst="line">
            <a:avLst/>
          </a:prstGeom>
          <a:ln cap="flat" w="133350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 flipH="true" flipV="true">
            <a:off x="11877401" y="3855636"/>
            <a:ext cx="3535257" cy="3535257"/>
          </a:xfrm>
          <a:prstGeom prst="line">
            <a:avLst/>
          </a:prstGeom>
          <a:ln cap="flat" w="133350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555913" y="2733379"/>
            <a:ext cx="6083319" cy="5827179"/>
          </a:xfrm>
          <a:custGeom>
            <a:avLst/>
            <a:gdLst/>
            <a:ahLst/>
            <a:cxnLst/>
            <a:rect r="r" b="b" t="t" l="l"/>
            <a:pathLst>
              <a:path h="5827179" w="6083319">
                <a:moveTo>
                  <a:pt x="0" y="0"/>
                </a:moveTo>
                <a:lnTo>
                  <a:pt x="6083319" y="0"/>
                </a:lnTo>
                <a:lnTo>
                  <a:pt x="6083319" y="5827179"/>
                </a:lnTo>
                <a:lnTo>
                  <a:pt x="0" y="58271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134173" y="3072959"/>
            <a:ext cx="5060986" cy="5060986"/>
          </a:xfrm>
          <a:custGeom>
            <a:avLst/>
            <a:gdLst/>
            <a:ahLst/>
            <a:cxnLst/>
            <a:rect r="r" b="b" t="t" l="l"/>
            <a:pathLst>
              <a:path h="5060986" w="5060986">
                <a:moveTo>
                  <a:pt x="0" y="0"/>
                </a:moveTo>
                <a:lnTo>
                  <a:pt x="5060986" y="0"/>
                </a:lnTo>
                <a:lnTo>
                  <a:pt x="5060986" y="5060985"/>
                </a:lnTo>
                <a:lnTo>
                  <a:pt x="0" y="50609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227543"/>
            <a:ext cx="1400042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Observer la figure.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Repérer les tracés à faire en premier.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Rédiger des phrases précises.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RÉDIGER UN PROGRAMME DE CONSTRUCTION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5285614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Ici :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79624" y="4645702"/>
            <a:ext cx="7757865" cy="3980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Trace un carré ABCD.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Trace ses diagonales et nomme O le point de rencontre des diagonales.</a:t>
            </a:r>
          </a:p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Trace un cercle de centre O et de rayon OA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16779" y="2135788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14696" y="3314943"/>
            <a:ext cx="10733360" cy="5536909"/>
          </a:xfrm>
          <a:custGeom>
            <a:avLst/>
            <a:gdLst/>
            <a:ahLst/>
            <a:cxnLst/>
            <a:rect r="r" b="b" t="t" l="l"/>
            <a:pathLst>
              <a:path h="5536909" w="10733360">
                <a:moveTo>
                  <a:pt x="0" y="0"/>
                </a:moveTo>
                <a:lnTo>
                  <a:pt x="10733360" y="0"/>
                </a:lnTo>
                <a:lnTo>
                  <a:pt x="10733360" y="5536909"/>
                </a:lnTo>
                <a:lnTo>
                  <a:pt x="0" y="55369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518082" y="7064389"/>
            <a:ext cx="234582" cy="234582"/>
          </a:xfrm>
          <a:custGeom>
            <a:avLst/>
            <a:gdLst/>
            <a:ahLst/>
            <a:cxnLst/>
            <a:rect r="r" b="b" t="t" l="l"/>
            <a:pathLst>
              <a:path h="234582" w="234582">
                <a:moveTo>
                  <a:pt x="0" y="0"/>
                </a:moveTo>
                <a:lnTo>
                  <a:pt x="234582" y="0"/>
                </a:lnTo>
                <a:lnTo>
                  <a:pt x="234582" y="234582"/>
                </a:lnTo>
                <a:lnTo>
                  <a:pt x="0" y="2345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w="9525" cap="sq">
            <a:solidFill>
              <a:srgbClr val="9E9DA2"/>
            </a:solidFill>
            <a:prstDash val="solid"/>
            <a:miter/>
          </a:ln>
        </p:spPr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2219640"/>
            <a:ext cx="1271327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Rédige les étapes de construction.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-421196" y="7375423"/>
            <a:ext cx="10733360" cy="497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5"/>
              </a:lnSpc>
              <a:spcBef>
                <a:spcPct val="0"/>
              </a:spcBef>
            </a:pPr>
            <a:r>
              <a:rPr lang="en-US" sz="2896" spc="5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cm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008612" y="7375423"/>
            <a:ext cx="10733360" cy="497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5"/>
              </a:lnSpc>
              <a:spcBef>
                <a:spcPct val="0"/>
              </a:spcBef>
            </a:pPr>
            <a:r>
              <a:rPr lang="en-US" sz="2896" spc="5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cm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3518082" y="4828154"/>
            <a:ext cx="234582" cy="234582"/>
          </a:xfrm>
          <a:custGeom>
            <a:avLst/>
            <a:gdLst/>
            <a:ahLst/>
            <a:cxnLst/>
            <a:rect r="r" b="b" t="t" l="l"/>
            <a:pathLst>
              <a:path h="234582" w="234582">
                <a:moveTo>
                  <a:pt x="0" y="0"/>
                </a:moveTo>
                <a:lnTo>
                  <a:pt x="234582" y="0"/>
                </a:lnTo>
                <a:lnTo>
                  <a:pt x="234582" y="234582"/>
                </a:lnTo>
                <a:lnTo>
                  <a:pt x="0" y="2345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w="9525" cap="sq">
            <a:solidFill>
              <a:srgbClr val="9E9DA2"/>
            </a:solidFill>
            <a:prstDash val="solid"/>
            <a:miter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9644039" y="7064389"/>
            <a:ext cx="234582" cy="234582"/>
          </a:xfrm>
          <a:custGeom>
            <a:avLst/>
            <a:gdLst/>
            <a:ahLst/>
            <a:cxnLst/>
            <a:rect r="r" b="b" t="t" l="l"/>
            <a:pathLst>
              <a:path h="234582" w="234582">
                <a:moveTo>
                  <a:pt x="0" y="0"/>
                </a:moveTo>
                <a:lnTo>
                  <a:pt x="234582" y="0"/>
                </a:lnTo>
                <a:lnTo>
                  <a:pt x="234582" y="234582"/>
                </a:lnTo>
                <a:lnTo>
                  <a:pt x="0" y="2345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w="9525" cap="sq">
            <a:solidFill>
              <a:srgbClr val="9E9DA2"/>
            </a:solidFill>
            <a:prstDash val="solid"/>
            <a:miter/>
          </a:ln>
        </p:spPr>
      </p:sp>
      <p:sp>
        <p:nvSpPr>
          <p:cNvPr name="Freeform 20" id="20"/>
          <p:cNvSpPr/>
          <p:nvPr/>
        </p:nvSpPr>
        <p:spPr>
          <a:xfrm flipH="false" flipV="false" rot="0">
            <a:off x="9644039" y="4828154"/>
            <a:ext cx="234582" cy="234582"/>
          </a:xfrm>
          <a:custGeom>
            <a:avLst/>
            <a:gdLst/>
            <a:ahLst/>
            <a:cxnLst/>
            <a:rect r="r" b="b" t="t" l="l"/>
            <a:pathLst>
              <a:path h="234582" w="234582">
                <a:moveTo>
                  <a:pt x="0" y="0"/>
                </a:moveTo>
                <a:lnTo>
                  <a:pt x="234582" y="0"/>
                </a:lnTo>
                <a:lnTo>
                  <a:pt x="234582" y="234582"/>
                </a:lnTo>
                <a:lnTo>
                  <a:pt x="0" y="2345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w="9525" cap="sq">
            <a:solidFill>
              <a:srgbClr val="9E9DA2"/>
            </a:solidFill>
            <a:prstDash val="solid"/>
            <a:miter/>
          </a:ln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DAHG5iLvOkg</dc:identifier>
  <dcterms:modified xsi:type="dcterms:W3CDTF">2011-08-01T06:04:30Z</dcterms:modified>
  <cp:revision>1</cp:revision>
  <dc:title>Connaitre les nombres jusqu'à 999 999 partie 2.pptx</dc:title>
</cp:coreProperties>
</file>