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Glacial Indifference" pitchFamily="2" charset="0"/>
      <p:regular r:id="rId11"/>
    </p:embeddedFont>
    <p:embeddedFont>
      <p:font typeface="Glacial Indifference Bold" pitchFamily="2" charset="0"/>
      <p:regular r:id="rId12"/>
      <p:bold r:id="rId13"/>
    </p:embeddedFont>
    <p:embeddedFont>
      <p:font typeface="Glacial Indifference Italics" pitchFamily="2" charset="0"/>
      <p:regular r:id="rId14"/>
      <p:italic r:id="rId15"/>
    </p:embeddedFont>
    <p:embeddedFont>
      <p:font typeface="Handy Casual" pitchFamily="2" charset="77"/>
      <p:regular r:id="rId16"/>
    </p:embeddedFont>
    <p:embeddedFont>
      <p:font typeface="Sondos Bold" pitchFamily="2" charset="-78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6" autoAdjust="0"/>
  </p:normalViewPr>
  <p:slideViewPr>
    <p:cSldViewPr>
      <p:cViewPr varScale="1">
        <p:scale>
          <a:sx n="63" d="100"/>
          <a:sy n="63" d="100"/>
        </p:scale>
        <p:origin x="1264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svg"/><Relationship Id="rId3" Type="http://schemas.openxmlformats.org/officeDocument/2006/relationships/image" Target="../media/image13.svg"/><Relationship Id="rId21" Type="http://schemas.openxmlformats.org/officeDocument/2006/relationships/image" Target="../media/image31.png"/><Relationship Id="rId7" Type="http://schemas.openxmlformats.org/officeDocument/2006/relationships/image" Target="../media/image17.svg"/><Relationship Id="rId12" Type="http://schemas.openxmlformats.org/officeDocument/2006/relationships/image" Target="../media/image22.sv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svg"/><Relationship Id="rId20" Type="http://schemas.openxmlformats.org/officeDocument/2006/relationships/image" Target="../media/image3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sv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10" Type="http://schemas.openxmlformats.org/officeDocument/2006/relationships/image" Target="../media/image20.sv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Relationship Id="rId22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44.pn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12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image" Target="../media/image37.sv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12" Type="http://schemas.openxmlformats.org/officeDocument/2006/relationships/image" Target="../media/image47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6.png"/><Relationship Id="rId5" Type="http://schemas.openxmlformats.org/officeDocument/2006/relationships/image" Target="../media/image37.sv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9.svg"/><Relationship Id="rId7" Type="http://schemas.openxmlformats.org/officeDocument/2006/relationships/image" Target="../media/image53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10" Type="http://schemas.openxmlformats.org/officeDocument/2006/relationships/image" Target="../media/image55.png"/><Relationship Id="rId4" Type="http://schemas.openxmlformats.org/officeDocument/2006/relationships/image" Target="../media/image50.png"/><Relationship Id="rId9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61.svg"/><Relationship Id="rId3" Type="http://schemas.openxmlformats.org/officeDocument/2006/relationships/image" Target="../media/image49.svg"/><Relationship Id="rId7" Type="http://schemas.openxmlformats.org/officeDocument/2006/relationships/image" Target="../media/image53.svg"/><Relationship Id="rId12" Type="http://schemas.openxmlformats.org/officeDocument/2006/relationships/image" Target="../media/image6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9.png"/><Relationship Id="rId5" Type="http://schemas.openxmlformats.org/officeDocument/2006/relationships/image" Target="../media/image51.svg"/><Relationship Id="rId10" Type="http://schemas.openxmlformats.org/officeDocument/2006/relationships/image" Target="../media/image58.png"/><Relationship Id="rId4" Type="http://schemas.openxmlformats.org/officeDocument/2006/relationships/image" Target="../media/image50.png"/><Relationship Id="rId9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7" Type="http://schemas.openxmlformats.org/officeDocument/2006/relationships/image" Target="../media/image1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306968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1443695"/>
            <a:ext cx="11739425" cy="4394816"/>
            <a:chOff x="0" y="0"/>
            <a:chExt cx="15652567" cy="5859754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45948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Placer les fractions sur des droites graduées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50671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02933" y="2775044"/>
            <a:ext cx="12511528" cy="2665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Placer une fraction sur une droite graduée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Lire une fraction sur une droite graduée</a:t>
            </a:r>
          </a:p>
          <a:p>
            <a:pPr algn="l">
              <a:lnSpc>
                <a:spcPts val="5306"/>
              </a:lnSpc>
            </a:pPr>
            <a:endParaRPr lang="en-US" sz="3790" b="1" spc="75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88236" y="363426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84007" y="92726"/>
            <a:ext cx="1272036" cy="1430715"/>
          </a:xfrm>
          <a:custGeom>
            <a:avLst/>
            <a:gdLst/>
            <a:ahLst/>
            <a:cxnLst/>
            <a:rect l="l" t="t" r="r" b="b"/>
            <a:pathLst>
              <a:path w="1272036" h="1430715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384007" y="2984865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2831376" y="3931606"/>
            <a:ext cx="1998621" cy="1998621"/>
          </a:xfrm>
          <a:custGeom>
            <a:avLst/>
            <a:gdLst/>
            <a:ahLst/>
            <a:cxnLst/>
            <a:rect l="l" t="t" r="r" b="b"/>
            <a:pathLst>
              <a:path w="1998621" h="1998621">
                <a:moveTo>
                  <a:pt x="0" y="0"/>
                </a:moveTo>
                <a:lnTo>
                  <a:pt x="1998620" y="0"/>
                </a:lnTo>
                <a:lnTo>
                  <a:pt x="1998620" y="1998620"/>
                </a:lnTo>
                <a:lnTo>
                  <a:pt x="0" y="19986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5117546" y="3853580"/>
            <a:ext cx="2194607" cy="2076646"/>
          </a:xfrm>
          <a:custGeom>
            <a:avLst/>
            <a:gdLst/>
            <a:ahLst/>
            <a:cxnLst/>
            <a:rect l="l" t="t" r="r" b="b"/>
            <a:pathLst>
              <a:path w="2194607" h="2076646">
                <a:moveTo>
                  <a:pt x="0" y="0"/>
                </a:moveTo>
                <a:lnTo>
                  <a:pt x="2194607" y="0"/>
                </a:lnTo>
                <a:lnTo>
                  <a:pt x="2194607" y="2076646"/>
                </a:lnTo>
                <a:lnTo>
                  <a:pt x="0" y="20766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7914206" y="4034793"/>
            <a:ext cx="1996904" cy="1996904"/>
          </a:xfrm>
          <a:custGeom>
            <a:avLst/>
            <a:gdLst/>
            <a:ahLst/>
            <a:cxnLst/>
            <a:rect l="l" t="t" r="r" b="b"/>
            <a:pathLst>
              <a:path w="1996904" h="1996904">
                <a:moveTo>
                  <a:pt x="0" y="0"/>
                </a:moveTo>
                <a:lnTo>
                  <a:pt x="1996904" y="0"/>
                </a:lnTo>
                <a:lnTo>
                  <a:pt x="1996904" y="1996903"/>
                </a:lnTo>
                <a:lnTo>
                  <a:pt x="0" y="199690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10511185" y="3853580"/>
            <a:ext cx="2096437" cy="2178117"/>
          </a:xfrm>
          <a:custGeom>
            <a:avLst/>
            <a:gdLst/>
            <a:ahLst/>
            <a:cxnLst/>
            <a:rect l="l" t="t" r="r" b="b"/>
            <a:pathLst>
              <a:path w="2096437" h="2178117">
                <a:moveTo>
                  <a:pt x="0" y="0"/>
                </a:moveTo>
                <a:lnTo>
                  <a:pt x="2096437" y="0"/>
                </a:lnTo>
                <a:lnTo>
                  <a:pt x="2096437" y="2178116"/>
                </a:lnTo>
                <a:lnTo>
                  <a:pt x="0" y="217811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13207697" y="3672367"/>
            <a:ext cx="2499442" cy="2167698"/>
          </a:xfrm>
          <a:custGeom>
            <a:avLst/>
            <a:gdLst/>
            <a:ahLst/>
            <a:cxnLst/>
            <a:rect l="l" t="t" r="r" b="b"/>
            <a:pathLst>
              <a:path w="2499442" h="2167698">
                <a:moveTo>
                  <a:pt x="0" y="0"/>
                </a:moveTo>
                <a:lnTo>
                  <a:pt x="2499442" y="0"/>
                </a:lnTo>
                <a:lnTo>
                  <a:pt x="2499442" y="2167697"/>
                </a:lnTo>
                <a:lnTo>
                  <a:pt x="0" y="2167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5425226" y="7210816"/>
            <a:ext cx="2167655" cy="2167655"/>
          </a:xfrm>
          <a:custGeom>
            <a:avLst/>
            <a:gdLst/>
            <a:ahLst/>
            <a:cxnLst/>
            <a:rect l="l" t="t" r="r" b="b"/>
            <a:pathLst>
              <a:path w="2167655" h="2167655">
                <a:moveTo>
                  <a:pt x="0" y="0"/>
                </a:moveTo>
                <a:lnTo>
                  <a:pt x="2167655" y="0"/>
                </a:lnTo>
                <a:lnTo>
                  <a:pt x="2167655" y="2167655"/>
                </a:lnTo>
                <a:lnTo>
                  <a:pt x="0" y="21676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3752664" y="2625832"/>
            <a:ext cx="14371064" cy="64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 la fraction représentée par la partie colorée.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36075" y="6355546"/>
            <a:ext cx="14371064" cy="64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Représente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49249" y="7432702"/>
            <a:ext cx="940300" cy="1723883"/>
          </a:xfrm>
          <a:prstGeom prst="rect">
            <a:avLst/>
          </a:prstGeom>
        </p:spPr>
      </p:pic>
      <p:sp>
        <p:nvSpPr>
          <p:cNvPr id="22" name="Freeform 22"/>
          <p:cNvSpPr/>
          <p:nvPr/>
        </p:nvSpPr>
        <p:spPr>
          <a:xfrm>
            <a:off x="9427357" y="7210816"/>
            <a:ext cx="2167655" cy="2167655"/>
          </a:xfrm>
          <a:custGeom>
            <a:avLst/>
            <a:gdLst/>
            <a:ahLst/>
            <a:cxnLst/>
            <a:rect l="l" t="t" r="r" b="b"/>
            <a:pathLst>
              <a:path w="2167655" h="2167655">
                <a:moveTo>
                  <a:pt x="0" y="0"/>
                </a:moveTo>
                <a:lnTo>
                  <a:pt x="2167656" y="0"/>
                </a:lnTo>
                <a:lnTo>
                  <a:pt x="2167656" y="2167655"/>
                </a:lnTo>
                <a:lnTo>
                  <a:pt x="0" y="21676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651381" y="7432702"/>
            <a:ext cx="940300" cy="1723883"/>
          </a:xfrm>
          <a:prstGeom prst="rect">
            <a:avLst/>
          </a:prstGeom>
        </p:spPr>
      </p:pic>
      <p:sp>
        <p:nvSpPr>
          <p:cNvPr id="24" name="Freeform 24"/>
          <p:cNvSpPr/>
          <p:nvPr/>
        </p:nvSpPr>
        <p:spPr>
          <a:xfrm>
            <a:off x="1384007" y="7210816"/>
            <a:ext cx="2167655" cy="2167655"/>
          </a:xfrm>
          <a:custGeom>
            <a:avLst/>
            <a:gdLst/>
            <a:ahLst/>
            <a:cxnLst/>
            <a:rect l="l" t="t" r="r" b="b"/>
            <a:pathLst>
              <a:path w="2167655" h="2167655">
                <a:moveTo>
                  <a:pt x="0" y="0"/>
                </a:moveTo>
                <a:lnTo>
                  <a:pt x="2167655" y="0"/>
                </a:lnTo>
                <a:lnTo>
                  <a:pt x="2167655" y="2167655"/>
                </a:lnTo>
                <a:lnTo>
                  <a:pt x="0" y="21676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09007" y="7432702"/>
            <a:ext cx="940300" cy="17238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860771" y="2423356"/>
            <a:ext cx="15280798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placer des fractions sur une droite graduée.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0771" y="3711017"/>
            <a:ext cx="16673232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Cas 1 - Dénominateur égal au nombre de graduations dans l’unité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1666" y="7302075"/>
            <a:ext cx="1260541" cy="2310991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8739" y="7302075"/>
            <a:ext cx="1260541" cy="2310991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PLACER LES FRACTIONS SUR UNE DROITE GRADUÉE</a:t>
            </a:r>
          </a:p>
        </p:txBody>
      </p:sp>
      <p:sp>
        <p:nvSpPr>
          <p:cNvPr id="16" name="Freeform 16"/>
          <p:cNvSpPr/>
          <p:nvPr/>
        </p:nvSpPr>
        <p:spPr>
          <a:xfrm>
            <a:off x="1349798" y="4728169"/>
            <a:ext cx="15070448" cy="1109140"/>
          </a:xfrm>
          <a:custGeom>
            <a:avLst/>
            <a:gdLst/>
            <a:ahLst/>
            <a:cxnLst/>
            <a:rect l="l" t="t" r="r" b="b"/>
            <a:pathLst>
              <a:path w="15070448" h="1109140">
                <a:moveTo>
                  <a:pt x="0" y="0"/>
                </a:moveTo>
                <a:lnTo>
                  <a:pt x="15070447" y="0"/>
                </a:lnTo>
                <a:lnTo>
                  <a:pt x="15070447" y="1109139"/>
                </a:lnTo>
                <a:lnTo>
                  <a:pt x="0" y="11091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b="-47389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2179624" y="7798566"/>
            <a:ext cx="6321546" cy="1313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compte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3 graduations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en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partant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de 0.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30111" y="5730717"/>
            <a:ext cx="697684" cy="1279088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10096698" y="7798566"/>
            <a:ext cx="5715132" cy="1313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compte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9 graduations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en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partant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de 0.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354739" y="5626811"/>
            <a:ext cx="674232" cy="1236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606492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860771" y="2423356"/>
            <a:ext cx="15280798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placer des fractions sur une droite graduée.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0771" y="3711017"/>
            <a:ext cx="16673232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Cas 2 - Dénominateur différent du nombre de graduations dans l’unité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0498" y="7668901"/>
            <a:ext cx="1260541" cy="2310991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PLACER LES FRACTIONS SUR UNE DROITE GRADUÉE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49798" y="5418343"/>
            <a:ext cx="15070448" cy="1109140"/>
          </a:xfrm>
          <a:custGeom>
            <a:avLst/>
            <a:gdLst/>
            <a:ahLst/>
            <a:cxnLst/>
            <a:rect l="l" t="t" r="r" b="b"/>
            <a:pathLst>
              <a:path w="15070448" h="1109140">
                <a:moveTo>
                  <a:pt x="0" y="0"/>
                </a:moveTo>
                <a:lnTo>
                  <a:pt x="15070447" y="0"/>
                </a:lnTo>
                <a:lnTo>
                  <a:pt x="15070447" y="1109139"/>
                </a:lnTo>
                <a:lnTo>
                  <a:pt x="0" y="11091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47389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>
            <a:off x="2764952" y="8177888"/>
            <a:ext cx="13865384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repartage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l’unité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en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fonction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de la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valeur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du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dénominateur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.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4617" y="4713370"/>
            <a:ext cx="697684" cy="1279088"/>
          </a:xfrm>
          <a:prstGeom prst="rect">
            <a:avLst/>
          </a:prstGeom>
        </p:spPr>
      </p:pic>
      <p:sp>
        <p:nvSpPr>
          <p:cNvPr id="18" name="Freeform 18"/>
          <p:cNvSpPr/>
          <p:nvPr/>
        </p:nvSpPr>
        <p:spPr>
          <a:xfrm>
            <a:off x="1563081" y="6345326"/>
            <a:ext cx="5980758" cy="945848"/>
          </a:xfrm>
          <a:custGeom>
            <a:avLst/>
            <a:gdLst/>
            <a:ahLst/>
            <a:cxnLst/>
            <a:rect l="l" t="t" r="r" b="b"/>
            <a:pathLst>
              <a:path w="5980758" h="945848">
                <a:moveTo>
                  <a:pt x="0" y="0"/>
                </a:moveTo>
                <a:lnTo>
                  <a:pt x="5980758" y="0"/>
                </a:lnTo>
                <a:lnTo>
                  <a:pt x="5980758" y="945848"/>
                </a:lnTo>
                <a:lnTo>
                  <a:pt x="0" y="94584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0827" t="-627489" r="-253966" b="-209589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TextBox 19"/>
          <p:cNvSpPr txBox="1"/>
          <p:nvPr/>
        </p:nvSpPr>
        <p:spPr>
          <a:xfrm>
            <a:off x="3751217" y="7214974"/>
            <a:ext cx="1881870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 unité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764952" y="8896945"/>
            <a:ext cx="13865384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place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en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comptant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les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nouvelles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graduations.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325274" y="2899479"/>
            <a:ext cx="14889959" cy="67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Place les fractions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1560796" y="5057935"/>
            <a:ext cx="12880215" cy="4531927"/>
          </a:xfrm>
          <a:custGeom>
            <a:avLst/>
            <a:gdLst/>
            <a:ahLst/>
            <a:cxnLst/>
            <a:rect l="l" t="t" r="r" b="b"/>
            <a:pathLst>
              <a:path w="12880215" h="4531927">
                <a:moveTo>
                  <a:pt x="0" y="0"/>
                </a:moveTo>
                <a:lnTo>
                  <a:pt x="12880214" y="0"/>
                </a:lnTo>
                <a:lnTo>
                  <a:pt x="12880214" y="4531928"/>
                </a:lnTo>
                <a:lnTo>
                  <a:pt x="0" y="45319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6992177" y="2343125"/>
            <a:ext cx="8843832" cy="2295710"/>
          </a:xfrm>
          <a:custGeom>
            <a:avLst/>
            <a:gdLst/>
            <a:ahLst/>
            <a:cxnLst/>
            <a:rect l="l" t="t" r="r" b="b"/>
            <a:pathLst>
              <a:path w="8843832" h="2295710">
                <a:moveTo>
                  <a:pt x="0" y="0"/>
                </a:moveTo>
                <a:lnTo>
                  <a:pt x="8843832" y="0"/>
                </a:lnTo>
                <a:lnTo>
                  <a:pt x="8843832" y="2295710"/>
                </a:lnTo>
                <a:lnTo>
                  <a:pt x="0" y="22957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748" b="-283585"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6064920" y="7836065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860771" y="2423356"/>
            <a:ext cx="15280798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lire des fractions sur une droite graduée.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5887850"/>
            <a:ext cx="16673232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compte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parts dans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l’unité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(entre deux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entiers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) =&gt;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dénominateur</a:t>
            </a: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87954" y="7016921"/>
            <a:ext cx="1260541" cy="2310991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LES FRACTIONS SUR UNE DROITE GRADUÉE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49798" y="3430029"/>
            <a:ext cx="15070448" cy="1109140"/>
          </a:xfrm>
          <a:custGeom>
            <a:avLst/>
            <a:gdLst/>
            <a:ahLst/>
            <a:cxnLst/>
            <a:rect l="l" t="t" r="r" b="b"/>
            <a:pathLst>
              <a:path w="15070448" h="1109140">
                <a:moveTo>
                  <a:pt x="0" y="0"/>
                </a:moveTo>
                <a:lnTo>
                  <a:pt x="15070447" y="0"/>
                </a:lnTo>
                <a:lnTo>
                  <a:pt x="15070447" y="1109140"/>
                </a:lnTo>
                <a:lnTo>
                  <a:pt x="0" y="11091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47389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>
            <a:off x="8885022" y="7811062"/>
            <a:ext cx="5715132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? =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7759865"/>
            <a:ext cx="6783224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compte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les graduations =&gt;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numérateur</a:t>
            </a: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544168" y="3262524"/>
            <a:ext cx="5715132" cy="72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5"/>
              </a:lnSpc>
            </a:pPr>
            <a:r>
              <a:rPr lang="en-US" sz="4196" i="1" spc="83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05114" y="8440601"/>
            <a:ext cx="5715132" cy="1313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Nombre de parts dans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l’unité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555913" y="7240753"/>
            <a:ext cx="5715132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Nombre de graduations.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325274" y="2899479"/>
            <a:ext cx="14889959" cy="67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 la fraction représentée.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5618983" y="3902405"/>
            <a:ext cx="9074571" cy="1519991"/>
          </a:xfrm>
          <a:custGeom>
            <a:avLst/>
            <a:gdLst/>
            <a:ahLst/>
            <a:cxnLst/>
            <a:rect l="l" t="t" r="r" b="b"/>
            <a:pathLst>
              <a:path w="9074571" h="1519991">
                <a:moveTo>
                  <a:pt x="0" y="0"/>
                </a:moveTo>
                <a:lnTo>
                  <a:pt x="9074571" y="0"/>
                </a:lnTo>
                <a:lnTo>
                  <a:pt x="9074571" y="1519990"/>
                </a:lnTo>
                <a:lnTo>
                  <a:pt x="0" y="15199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1157247" y="5978855"/>
            <a:ext cx="9074571" cy="1519991"/>
          </a:xfrm>
          <a:custGeom>
            <a:avLst/>
            <a:gdLst/>
            <a:ahLst/>
            <a:cxnLst/>
            <a:rect l="l" t="t" r="r" b="b"/>
            <a:pathLst>
              <a:path w="9074571" h="1519991">
                <a:moveTo>
                  <a:pt x="0" y="0"/>
                </a:moveTo>
                <a:lnTo>
                  <a:pt x="9074571" y="0"/>
                </a:lnTo>
                <a:lnTo>
                  <a:pt x="9074571" y="1519990"/>
                </a:lnTo>
                <a:lnTo>
                  <a:pt x="0" y="15199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5938112" y="8103627"/>
            <a:ext cx="9074571" cy="1519991"/>
          </a:xfrm>
          <a:custGeom>
            <a:avLst/>
            <a:gdLst/>
            <a:ahLst/>
            <a:cxnLst/>
            <a:rect l="l" t="t" r="r" b="b"/>
            <a:pathLst>
              <a:path w="9074571" h="1519991">
                <a:moveTo>
                  <a:pt x="0" y="0"/>
                </a:moveTo>
                <a:lnTo>
                  <a:pt x="9074572" y="0"/>
                </a:lnTo>
                <a:lnTo>
                  <a:pt x="9074572" y="1519991"/>
                </a:lnTo>
                <a:lnTo>
                  <a:pt x="0" y="151999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13239602" y="4052268"/>
            <a:ext cx="531542" cy="786014"/>
          </a:xfrm>
          <a:custGeom>
            <a:avLst/>
            <a:gdLst/>
            <a:ahLst/>
            <a:cxnLst/>
            <a:rect l="l" t="t" r="r" b="b"/>
            <a:pathLst>
              <a:path w="531542" h="786014">
                <a:moveTo>
                  <a:pt x="0" y="0"/>
                </a:moveTo>
                <a:lnTo>
                  <a:pt x="531541" y="0"/>
                </a:lnTo>
                <a:lnTo>
                  <a:pt x="531541" y="786013"/>
                </a:lnTo>
                <a:lnTo>
                  <a:pt x="0" y="7860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5353212" y="6083354"/>
            <a:ext cx="531542" cy="786014"/>
          </a:xfrm>
          <a:custGeom>
            <a:avLst/>
            <a:gdLst/>
            <a:ahLst/>
            <a:cxnLst/>
            <a:rect l="l" t="t" r="r" b="b"/>
            <a:pathLst>
              <a:path w="531542" h="786014">
                <a:moveTo>
                  <a:pt x="0" y="0"/>
                </a:moveTo>
                <a:lnTo>
                  <a:pt x="531542" y="0"/>
                </a:lnTo>
                <a:lnTo>
                  <a:pt x="531542" y="786014"/>
                </a:lnTo>
                <a:lnTo>
                  <a:pt x="0" y="78601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12495835" y="8241697"/>
            <a:ext cx="531542" cy="786014"/>
          </a:xfrm>
          <a:custGeom>
            <a:avLst/>
            <a:gdLst/>
            <a:ahLst/>
            <a:cxnLst/>
            <a:rect l="l" t="t" r="r" b="b"/>
            <a:pathLst>
              <a:path w="531542" h="786014">
                <a:moveTo>
                  <a:pt x="0" y="0"/>
                </a:moveTo>
                <a:lnTo>
                  <a:pt x="531542" y="0"/>
                </a:lnTo>
                <a:lnTo>
                  <a:pt x="531542" y="786014"/>
                </a:lnTo>
                <a:lnTo>
                  <a:pt x="0" y="78601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217</Words>
  <Application>Microsoft Macintosh PowerPoint</Application>
  <PresentationFormat>Personnalisé</PresentationFormat>
  <Paragraphs>38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Calibri</vt:lpstr>
      <vt:lpstr>Handy Casual</vt:lpstr>
      <vt:lpstr>Sondos Bold</vt:lpstr>
      <vt:lpstr>Arial</vt:lpstr>
      <vt:lpstr>Glacial Indifference Bold</vt:lpstr>
      <vt:lpstr>Glacial Indifference Italics</vt:lpstr>
      <vt:lpstr>Glacial Indifference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2</cp:revision>
  <dcterms:created xsi:type="dcterms:W3CDTF">2006-08-16T00:00:00Z</dcterms:created>
  <dcterms:modified xsi:type="dcterms:W3CDTF">2025-08-26T13:34:10Z</dcterms:modified>
  <dc:identifier>DAGxJwWmdIM</dc:identifier>
</cp:coreProperties>
</file>