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EFCO Brookshire" charset="1" panose="00000000000000000000"/>
      <p:regular r:id="rId14"/>
    </p:embeddedFont>
    <p:embeddedFont>
      <p:font typeface="Glass Antiqua" charset="1" panose="02000506000000020004"/>
      <p:regular r:id="rId15"/>
    </p:embeddedFont>
    <p:embeddedFont>
      <p:font typeface="Bubblebody Neue" charset="1" panose="00000500000000000000"/>
      <p:regular r:id="rId16"/>
    </p:embeddedFont>
    <p:embeddedFont>
      <p:font typeface="Brasika" charset="1" panose="00000000000000000000"/>
      <p:regular r:id="rId17"/>
    </p:embeddedFont>
    <p:embeddedFont>
      <p:font typeface="DM Sans Bold" charset="1" panose="00000000000000000000"/>
      <p:regular r:id="rId18"/>
    </p:embeddedFont>
    <p:embeddedFont>
      <p:font typeface="DM Sans" charset="1" panose="00000000000000000000"/>
      <p:regular r:id="rId19"/>
    </p:embeddedFont>
    <p:embeddedFont>
      <p:font typeface="Open Sans" charset="1" panose="020B0606030504020204"/>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24.png" Type="http://schemas.openxmlformats.org/officeDocument/2006/relationships/image"/><Relationship Id="rId5" Target="../media/image25.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media/image2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3408456" y="-3019048"/>
            <a:ext cx="8781585" cy="7200900"/>
          </a:xfrm>
          <a:custGeom>
            <a:avLst/>
            <a:gdLst/>
            <a:ahLst/>
            <a:cxnLst/>
            <a:rect r="r" b="b" t="t" l="l"/>
            <a:pathLst>
              <a:path h="7200900" w="8781585">
                <a:moveTo>
                  <a:pt x="0" y="0"/>
                </a:moveTo>
                <a:lnTo>
                  <a:pt x="8781586" y="0"/>
                </a:lnTo>
                <a:lnTo>
                  <a:pt x="8781586" y="7200900"/>
                </a:lnTo>
                <a:lnTo>
                  <a:pt x="0" y="7200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3769408">
            <a:off x="-224522" y="2019108"/>
            <a:ext cx="2182737" cy="3962063"/>
          </a:xfrm>
          <a:custGeom>
            <a:avLst/>
            <a:gdLst/>
            <a:ahLst/>
            <a:cxnLst/>
            <a:rect r="r" b="b" t="t" l="l"/>
            <a:pathLst>
              <a:path h="3962063" w="2182737">
                <a:moveTo>
                  <a:pt x="0" y="0"/>
                </a:moveTo>
                <a:lnTo>
                  <a:pt x="2182737" y="0"/>
                </a:lnTo>
                <a:lnTo>
                  <a:pt x="2182737" y="3962064"/>
                </a:lnTo>
                <a:lnTo>
                  <a:pt x="0" y="39620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405578" y="7205538"/>
            <a:ext cx="2722066" cy="2687421"/>
          </a:xfrm>
          <a:custGeom>
            <a:avLst/>
            <a:gdLst/>
            <a:ahLst/>
            <a:cxnLst/>
            <a:rect r="r" b="b" t="t" l="l"/>
            <a:pathLst>
              <a:path h="2687421" w="2722066">
                <a:moveTo>
                  <a:pt x="0" y="0"/>
                </a:moveTo>
                <a:lnTo>
                  <a:pt x="2722066" y="0"/>
                </a:lnTo>
                <a:lnTo>
                  <a:pt x="2722066" y="2687421"/>
                </a:lnTo>
                <a:lnTo>
                  <a:pt x="0" y="26874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1455236">
            <a:off x="15042977" y="380128"/>
            <a:ext cx="2469444" cy="3203289"/>
          </a:xfrm>
          <a:custGeom>
            <a:avLst/>
            <a:gdLst/>
            <a:ahLst/>
            <a:cxnLst/>
            <a:rect r="r" b="b" t="t" l="l"/>
            <a:pathLst>
              <a:path h="3203289" w="2469444">
                <a:moveTo>
                  <a:pt x="0" y="0"/>
                </a:moveTo>
                <a:lnTo>
                  <a:pt x="2469445" y="0"/>
                </a:lnTo>
                <a:lnTo>
                  <a:pt x="2469445" y="3203289"/>
                </a:lnTo>
                <a:lnTo>
                  <a:pt x="0" y="32032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4341649" y="2825947"/>
            <a:ext cx="9604702" cy="1698879"/>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Histoire</a:t>
            </a:r>
          </a:p>
          <a:p>
            <a:pPr algn="ctr">
              <a:lnSpc>
                <a:spcPts val="7019"/>
              </a:lnSpc>
            </a:pPr>
            <a:r>
              <a:rPr lang="en-US" sz="7019">
                <a:solidFill>
                  <a:srgbClr val="FCF7F2"/>
                </a:solidFill>
                <a:latin typeface="EFCO Brookshire"/>
                <a:ea typeface="EFCO Brookshire"/>
                <a:cs typeface="EFCO Brookshire"/>
                <a:sym typeface="EFCO Brookshire"/>
              </a:rPr>
              <a:t>Et avant la France</a:t>
            </a:r>
          </a:p>
        </p:txBody>
      </p:sp>
      <p:sp>
        <p:nvSpPr>
          <p:cNvPr name="TextBox 12" id="12"/>
          <p:cNvSpPr txBox="true"/>
          <p:nvPr/>
        </p:nvSpPr>
        <p:spPr>
          <a:xfrm rot="0">
            <a:off x="5718510" y="4697678"/>
            <a:ext cx="6850980" cy="3462083"/>
          </a:xfrm>
          <a:prstGeom prst="rect">
            <a:avLst/>
          </a:prstGeom>
        </p:spPr>
        <p:txBody>
          <a:bodyPr anchor="t" rtlCol="false" tIns="0" lIns="0" bIns="0" rIns="0">
            <a:spAutoFit/>
          </a:bodyPr>
          <a:lstStyle/>
          <a:p>
            <a:pPr algn="ctr">
              <a:lnSpc>
                <a:spcPts val="9213"/>
              </a:lnSpc>
            </a:pPr>
            <a:r>
              <a:rPr lang="en-US" sz="6581">
                <a:solidFill>
                  <a:srgbClr val="FCF7F2"/>
                </a:solidFill>
                <a:latin typeface="Glass Antiqua"/>
                <a:ea typeface="Glass Antiqua"/>
                <a:cs typeface="Glass Antiqua"/>
                <a:sym typeface="Glass Antiqua"/>
              </a:rPr>
              <a:t>Comment la Gaule est-elle devenue romaine ?</a:t>
            </a:r>
          </a:p>
        </p:txBody>
      </p:sp>
      <p:sp>
        <p:nvSpPr>
          <p:cNvPr name="Freeform 13" id="13"/>
          <p:cNvSpPr/>
          <p:nvPr/>
        </p:nvSpPr>
        <p:spPr>
          <a:xfrm flipH="false" flipV="false" rot="-2475949">
            <a:off x="16197976" y="5068395"/>
            <a:ext cx="2182737" cy="3962063"/>
          </a:xfrm>
          <a:custGeom>
            <a:avLst/>
            <a:gdLst/>
            <a:ahLst/>
            <a:cxnLst/>
            <a:rect r="r" b="b" t="t" l="l"/>
            <a:pathLst>
              <a:path h="3962063" w="2182737">
                <a:moveTo>
                  <a:pt x="0" y="0"/>
                </a:moveTo>
                <a:lnTo>
                  <a:pt x="2182737" y="0"/>
                </a:lnTo>
                <a:lnTo>
                  <a:pt x="2182737" y="3962063"/>
                </a:lnTo>
                <a:lnTo>
                  <a:pt x="0" y="39620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5997528" y="2239715"/>
            <a:ext cx="1522760" cy="1248663"/>
          </a:xfrm>
          <a:custGeom>
            <a:avLst/>
            <a:gdLst/>
            <a:ahLst/>
            <a:cxnLst/>
            <a:rect r="r" b="b" t="t" l="l"/>
            <a:pathLst>
              <a:path h="1248663" w="1522760">
                <a:moveTo>
                  <a:pt x="0" y="0"/>
                </a:moveTo>
                <a:lnTo>
                  <a:pt x="1522760" y="0"/>
                </a:lnTo>
                <a:lnTo>
                  <a:pt x="1522760" y="1248663"/>
                </a:lnTo>
                <a:lnTo>
                  <a:pt x="0" y="124866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9243561" y="3238099"/>
            <a:ext cx="6448745" cy="6934135"/>
          </a:xfrm>
          <a:custGeom>
            <a:avLst/>
            <a:gdLst/>
            <a:ahLst/>
            <a:cxnLst/>
            <a:rect r="r" b="b" t="t" l="l"/>
            <a:pathLst>
              <a:path h="6934135" w="6448745">
                <a:moveTo>
                  <a:pt x="0" y="0"/>
                </a:moveTo>
                <a:lnTo>
                  <a:pt x="6448745" y="0"/>
                </a:lnTo>
                <a:lnTo>
                  <a:pt x="6448745" y="6934135"/>
                </a:lnTo>
                <a:lnTo>
                  <a:pt x="0" y="6934135"/>
                </a:lnTo>
                <a:lnTo>
                  <a:pt x="0" y="0"/>
                </a:lnTo>
                <a:close/>
              </a:path>
            </a:pathLst>
          </a:custGeom>
          <a:blipFill>
            <a:blip r:embed="rId8"/>
            <a:stretch>
              <a:fillRect l="0" t="0" r="0" b="0"/>
            </a:stretch>
          </a:blipFill>
        </p:spPr>
      </p:sp>
      <p:sp>
        <p:nvSpPr>
          <p:cNvPr name="TextBox 16" id="16"/>
          <p:cNvSpPr txBox="true"/>
          <p:nvPr/>
        </p:nvSpPr>
        <p:spPr>
          <a:xfrm rot="0">
            <a:off x="1584401" y="4999130"/>
            <a:ext cx="7567423" cy="314325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Quel peuple décide de conquérir la Gaule celtique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Quel personnage s’en charge ?</a:t>
            </a:r>
          </a:p>
        </p:txBody>
      </p:sp>
      <p:sp>
        <p:nvSpPr>
          <p:cNvPr name="TextBox 17" id="17"/>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1</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1555793" y="5662853"/>
            <a:ext cx="6154085" cy="19050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Qui est Vercingétorix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A qui s’oppose-t-il ?</a:t>
            </a:r>
          </a:p>
        </p:txBody>
      </p:sp>
      <p:sp>
        <p:nvSpPr>
          <p:cNvPr name="TextBox 16" id="16"/>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2</a:t>
            </a:r>
          </a:p>
        </p:txBody>
      </p:sp>
      <p:sp>
        <p:nvSpPr>
          <p:cNvPr name="TextBox 17" id="17"/>
          <p:cNvSpPr txBox="true"/>
          <p:nvPr/>
        </p:nvSpPr>
        <p:spPr>
          <a:xfrm rot="0">
            <a:off x="8125085" y="3921964"/>
            <a:ext cx="8613229" cy="5920509"/>
          </a:xfrm>
          <a:prstGeom prst="rect">
            <a:avLst/>
          </a:prstGeom>
        </p:spPr>
        <p:txBody>
          <a:bodyPr anchor="t" rtlCol="false" tIns="0" lIns="0" bIns="0" rIns="0">
            <a:spAutoFit/>
          </a:bodyPr>
          <a:lstStyle/>
          <a:p>
            <a:pPr algn="l">
              <a:lnSpc>
                <a:spcPts val="4139"/>
              </a:lnSpc>
              <a:spcBef>
                <a:spcPct val="0"/>
              </a:spcBef>
            </a:pPr>
            <a:r>
              <a:rPr lang="en-US" b="true" sz="3763">
                <a:solidFill>
                  <a:srgbClr val="000000"/>
                </a:solidFill>
                <a:latin typeface="DM Sans Bold"/>
                <a:ea typeface="DM Sans Bold"/>
                <a:cs typeface="DM Sans Bold"/>
                <a:sym typeface="DM Sans Bold"/>
              </a:rPr>
              <a:t>La guerre des Gaules – paroles de Vercingétorix chef Arverne</a:t>
            </a:r>
          </a:p>
          <a:p>
            <a:pPr algn="l">
              <a:lnSpc>
                <a:spcPts val="4139"/>
              </a:lnSpc>
              <a:spcBef>
                <a:spcPct val="0"/>
              </a:spcBef>
            </a:pPr>
            <a:r>
              <a:rPr lang="en-US" sz="3763">
                <a:solidFill>
                  <a:srgbClr val="000000"/>
                </a:solidFill>
                <a:latin typeface="DM Sans"/>
                <a:ea typeface="DM Sans"/>
                <a:cs typeface="DM Sans"/>
                <a:sym typeface="DM Sans"/>
              </a:rPr>
              <a:t>« Par tous les moyens, on devra viser à ce but : interdire aux Romains le fourrage et les approvisionnements. Quand on joue son existence, les biens de fortune deviennent négligeables. Il faut incendier les villages et les fermes, il faut incendier les villes afin qu’elles n’offrent pas aux Romains l’occasion de se procurer des vivres. »-</a:t>
            </a:r>
          </a:p>
          <a:p>
            <a:pPr algn="l">
              <a:lnSpc>
                <a:spcPts val="1839"/>
              </a:lnSpc>
              <a:spcBef>
                <a:spcPct val="0"/>
              </a:spcBef>
            </a:pPr>
            <a:r>
              <a:rPr lang="en-US" sz="1672">
                <a:solidFill>
                  <a:srgbClr val="000000"/>
                </a:solidFill>
                <a:latin typeface="DM Sans"/>
                <a:ea typeface="DM Sans"/>
                <a:cs typeface="DM Sans"/>
                <a:sym typeface="DM Sans"/>
              </a:rPr>
              <a:t>Jules César, La Guerre des Gaules, livre 7, XIV.</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8549471" y="3304154"/>
            <a:ext cx="7845895" cy="6982846"/>
          </a:xfrm>
          <a:custGeom>
            <a:avLst/>
            <a:gdLst/>
            <a:ahLst/>
            <a:cxnLst/>
            <a:rect r="r" b="b" t="t" l="l"/>
            <a:pathLst>
              <a:path h="6982846" w="7845895">
                <a:moveTo>
                  <a:pt x="0" y="0"/>
                </a:moveTo>
                <a:lnTo>
                  <a:pt x="7845894" y="0"/>
                </a:lnTo>
                <a:lnTo>
                  <a:pt x="7845894" y="6982846"/>
                </a:lnTo>
                <a:lnTo>
                  <a:pt x="0" y="6982846"/>
                </a:lnTo>
                <a:lnTo>
                  <a:pt x="0" y="0"/>
                </a:lnTo>
                <a:close/>
              </a:path>
            </a:pathLst>
          </a:custGeom>
          <a:blipFill>
            <a:blip r:embed="rId8"/>
            <a:stretch>
              <a:fillRect l="0" t="0" r="0" b="0"/>
            </a:stretch>
          </a:blipFill>
        </p:spPr>
      </p:sp>
      <p:sp>
        <p:nvSpPr>
          <p:cNvPr name="TextBox 16" id="16"/>
          <p:cNvSpPr txBox="true"/>
          <p:nvPr/>
        </p:nvSpPr>
        <p:spPr>
          <a:xfrm rot="0">
            <a:off x="1637044" y="4525342"/>
            <a:ext cx="5341577" cy="43815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Où se réfugient les troupes de Vercingétorix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 fait César pour remporter la bataille ?</a:t>
            </a:r>
          </a:p>
        </p:txBody>
      </p:sp>
      <p:sp>
        <p:nvSpPr>
          <p:cNvPr name="TextBox 17" id="17"/>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3</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8341148" y="3829978"/>
            <a:ext cx="8499373" cy="5849031"/>
          </a:xfrm>
          <a:custGeom>
            <a:avLst/>
            <a:gdLst/>
            <a:ahLst/>
            <a:cxnLst/>
            <a:rect r="r" b="b" t="t" l="l"/>
            <a:pathLst>
              <a:path h="5849031" w="8499373">
                <a:moveTo>
                  <a:pt x="0" y="0"/>
                </a:moveTo>
                <a:lnTo>
                  <a:pt x="8499373" y="0"/>
                </a:lnTo>
                <a:lnTo>
                  <a:pt x="8499373" y="5849031"/>
                </a:lnTo>
                <a:lnTo>
                  <a:pt x="0" y="5849031"/>
                </a:lnTo>
                <a:lnTo>
                  <a:pt x="0" y="0"/>
                </a:lnTo>
                <a:close/>
              </a:path>
            </a:pathLst>
          </a:custGeom>
          <a:blipFill>
            <a:blip r:embed="rId8"/>
            <a:stretch>
              <a:fillRect l="0" t="0" r="0" b="0"/>
            </a:stretch>
          </a:blipFill>
        </p:spPr>
      </p:sp>
      <p:sp>
        <p:nvSpPr>
          <p:cNvPr name="TextBox 16" id="16"/>
          <p:cNvSpPr txBox="true"/>
          <p:nvPr/>
        </p:nvSpPr>
        <p:spPr>
          <a:xfrm rot="0">
            <a:off x="1346587" y="4678384"/>
            <a:ext cx="6723724" cy="43815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Qui est le personnage en rouge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Qui est le personnage à cheval ? Que fait -il ? Quelles seront les conséquences ? </a:t>
            </a:r>
          </a:p>
        </p:txBody>
      </p:sp>
      <p:sp>
        <p:nvSpPr>
          <p:cNvPr name="TextBox 17" id="17"/>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4</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355768" y="1114505"/>
            <a:ext cx="8662112" cy="2260867"/>
            <a:chOff x="0" y="0"/>
            <a:chExt cx="2363330" cy="616844"/>
          </a:xfrm>
        </p:grpSpPr>
        <p:sp>
          <p:nvSpPr>
            <p:cNvPr name="Freeform 6" id="6"/>
            <p:cNvSpPr/>
            <p:nvPr/>
          </p:nvSpPr>
          <p:spPr>
            <a:xfrm flipH="false" flipV="false" rot="0">
              <a:off x="38100" y="44450"/>
              <a:ext cx="2326500" cy="572394"/>
            </a:xfrm>
            <a:custGeom>
              <a:avLst/>
              <a:gdLst/>
              <a:ahLst/>
              <a:cxnLst/>
              <a:rect r="r" b="b" t="t" l="l"/>
              <a:pathLst>
                <a:path h="572394" w="2326500">
                  <a:moveTo>
                    <a:pt x="2540" y="541914"/>
                  </a:moveTo>
                  <a:cubicBezTo>
                    <a:pt x="0" y="550804"/>
                    <a:pt x="5080" y="557154"/>
                    <a:pt x="17331" y="558424"/>
                  </a:cubicBezTo>
                  <a:cubicBezTo>
                    <a:pt x="31410" y="559694"/>
                    <a:pt x="43729" y="559694"/>
                    <a:pt x="57808" y="559694"/>
                  </a:cubicBezTo>
                  <a:cubicBezTo>
                    <a:pt x="114125" y="560964"/>
                    <a:pt x="170441" y="560964"/>
                    <a:pt x="228518" y="562234"/>
                  </a:cubicBezTo>
                  <a:cubicBezTo>
                    <a:pt x="260196" y="563504"/>
                    <a:pt x="291874" y="564774"/>
                    <a:pt x="321792" y="566044"/>
                  </a:cubicBezTo>
                  <a:cubicBezTo>
                    <a:pt x="374588" y="567314"/>
                    <a:pt x="425625" y="567314"/>
                    <a:pt x="478422" y="568584"/>
                  </a:cubicBezTo>
                  <a:cubicBezTo>
                    <a:pt x="499541" y="568584"/>
                    <a:pt x="518899" y="568584"/>
                    <a:pt x="540018" y="567314"/>
                  </a:cubicBezTo>
                  <a:cubicBezTo>
                    <a:pt x="548817" y="567314"/>
                    <a:pt x="559377" y="566044"/>
                    <a:pt x="568176" y="566044"/>
                  </a:cubicBezTo>
                  <a:cubicBezTo>
                    <a:pt x="603374" y="567314"/>
                    <a:pt x="1307330" y="558424"/>
                    <a:pt x="1342527" y="559694"/>
                  </a:cubicBezTo>
                  <a:cubicBezTo>
                    <a:pt x="1391804" y="560964"/>
                    <a:pt x="1527316" y="560964"/>
                    <a:pt x="1576593" y="560964"/>
                  </a:cubicBezTo>
                  <a:cubicBezTo>
                    <a:pt x="1595952" y="560964"/>
                    <a:pt x="1613551" y="559694"/>
                    <a:pt x="1632909" y="559694"/>
                  </a:cubicBezTo>
                  <a:lnTo>
                    <a:pt x="1727943" y="563504"/>
                  </a:lnTo>
                  <a:cubicBezTo>
                    <a:pt x="1796579" y="566044"/>
                    <a:pt x="1863455" y="563504"/>
                    <a:pt x="1932090" y="567314"/>
                  </a:cubicBezTo>
                  <a:cubicBezTo>
                    <a:pt x="2046483" y="572394"/>
                    <a:pt x="2162636" y="566044"/>
                    <a:pt x="2261730" y="571124"/>
                  </a:cubicBezTo>
                  <a:cubicBezTo>
                    <a:pt x="2282050" y="572394"/>
                    <a:pt x="2302370" y="571124"/>
                    <a:pt x="2325230" y="571124"/>
                  </a:cubicBezTo>
                  <a:lnTo>
                    <a:pt x="2325230" y="511434"/>
                  </a:lnTo>
                  <a:cubicBezTo>
                    <a:pt x="2323960" y="472142"/>
                    <a:pt x="2322690" y="454026"/>
                    <a:pt x="2322690" y="434778"/>
                  </a:cubicBezTo>
                  <a:cubicBezTo>
                    <a:pt x="2322690" y="412510"/>
                    <a:pt x="2326500" y="389865"/>
                    <a:pt x="2320150" y="367597"/>
                  </a:cubicBezTo>
                  <a:cubicBezTo>
                    <a:pt x="2312530" y="352878"/>
                    <a:pt x="2301100" y="62644"/>
                    <a:pt x="2301100" y="47925"/>
                  </a:cubicBezTo>
                  <a:cubicBezTo>
                    <a:pt x="2298560" y="37735"/>
                    <a:pt x="2297290" y="27167"/>
                    <a:pt x="2294750" y="16977"/>
                  </a:cubicBezTo>
                  <a:cubicBezTo>
                    <a:pt x="2294750" y="13957"/>
                    <a:pt x="2293480" y="10938"/>
                    <a:pt x="2292210" y="6350"/>
                  </a:cubicBezTo>
                  <a:cubicBezTo>
                    <a:pt x="2282050" y="3810"/>
                    <a:pt x="2273160" y="2540"/>
                    <a:pt x="2263000" y="1270"/>
                  </a:cubicBezTo>
                  <a:cubicBezTo>
                    <a:pt x="2255380" y="0"/>
                    <a:pt x="2247760" y="1270"/>
                    <a:pt x="2241410" y="1270"/>
                  </a:cubicBezTo>
                  <a:lnTo>
                    <a:pt x="8531" y="6350"/>
                  </a:lnTo>
                  <a:lnTo>
                    <a:pt x="2540" y="541914"/>
                  </a:lnTo>
                  <a:close/>
                </a:path>
              </a:pathLst>
            </a:custGeom>
            <a:solidFill>
              <a:srgbClr val="2E2C2B"/>
            </a:solidFill>
          </p:spPr>
        </p:sp>
        <p:sp>
          <p:nvSpPr>
            <p:cNvPr name="Freeform 7" id="7"/>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AF3E2"/>
            </a:solidFill>
          </p:spPr>
        </p:sp>
        <p:sp>
          <p:nvSpPr>
            <p:cNvPr name="Freeform 8" id="8"/>
            <p:cNvSpPr/>
            <p:nvPr/>
          </p:nvSpPr>
          <p:spPr>
            <a:xfrm flipH="false" flipV="false" rot="0">
              <a:off x="-3810" y="0"/>
              <a:ext cx="2331580" cy="588904"/>
            </a:xfrm>
            <a:custGeom>
              <a:avLst/>
              <a:gdLst/>
              <a:ahLst/>
              <a:cxnLst/>
              <a:rect r="r" b="b" t="t" l="l"/>
              <a:pathLst>
                <a:path h="588904" w="2331580">
                  <a:moveTo>
                    <a:pt x="2297290" y="21590"/>
                  </a:moveTo>
                  <a:cubicBezTo>
                    <a:pt x="2298560" y="34290"/>
                    <a:pt x="2298560" y="44450"/>
                    <a:pt x="2299830" y="52746"/>
                  </a:cubicBezTo>
                  <a:cubicBezTo>
                    <a:pt x="2302370" y="62936"/>
                    <a:pt x="2303640" y="73504"/>
                    <a:pt x="2306180" y="83694"/>
                  </a:cubicBezTo>
                  <a:cubicBezTo>
                    <a:pt x="2306180" y="98414"/>
                    <a:pt x="2318880" y="388648"/>
                    <a:pt x="2325230" y="403367"/>
                  </a:cubicBezTo>
                  <a:cubicBezTo>
                    <a:pt x="2331580" y="425634"/>
                    <a:pt x="2327770" y="448279"/>
                    <a:pt x="2327770" y="470547"/>
                  </a:cubicBezTo>
                  <a:cubicBezTo>
                    <a:pt x="2327770" y="490173"/>
                    <a:pt x="2329040" y="508289"/>
                    <a:pt x="2330310" y="527944"/>
                  </a:cubicBezTo>
                  <a:lnTo>
                    <a:pt x="2330310" y="587634"/>
                  </a:lnTo>
                  <a:cubicBezTo>
                    <a:pt x="2307450" y="587634"/>
                    <a:pt x="2287130" y="588904"/>
                    <a:pt x="2266810" y="587634"/>
                  </a:cubicBezTo>
                  <a:cubicBezTo>
                    <a:pt x="2153509" y="582554"/>
                    <a:pt x="2037356" y="588904"/>
                    <a:pt x="1922964" y="583824"/>
                  </a:cubicBezTo>
                  <a:cubicBezTo>
                    <a:pt x="1854328" y="580014"/>
                    <a:pt x="1787452" y="582554"/>
                    <a:pt x="1718816" y="580014"/>
                  </a:cubicBezTo>
                  <a:lnTo>
                    <a:pt x="1623782" y="576204"/>
                  </a:lnTo>
                  <a:cubicBezTo>
                    <a:pt x="1604424" y="576204"/>
                    <a:pt x="1586825" y="577474"/>
                    <a:pt x="1567466" y="577474"/>
                  </a:cubicBezTo>
                  <a:cubicBezTo>
                    <a:pt x="1518189" y="576204"/>
                    <a:pt x="1382677" y="577474"/>
                    <a:pt x="1333401" y="576204"/>
                  </a:cubicBezTo>
                  <a:cubicBezTo>
                    <a:pt x="1298203" y="574934"/>
                    <a:pt x="594247" y="583824"/>
                    <a:pt x="559049" y="582554"/>
                  </a:cubicBezTo>
                  <a:cubicBezTo>
                    <a:pt x="550250" y="582554"/>
                    <a:pt x="539691" y="583824"/>
                    <a:pt x="530891" y="583824"/>
                  </a:cubicBezTo>
                  <a:cubicBezTo>
                    <a:pt x="509772" y="583824"/>
                    <a:pt x="490414" y="585094"/>
                    <a:pt x="469295" y="585094"/>
                  </a:cubicBezTo>
                  <a:cubicBezTo>
                    <a:pt x="416498" y="585094"/>
                    <a:pt x="365462" y="583824"/>
                    <a:pt x="312665" y="582554"/>
                  </a:cubicBezTo>
                  <a:cubicBezTo>
                    <a:pt x="280987" y="581284"/>
                    <a:pt x="249309" y="580014"/>
                    <a:pt x="219391" y="578744"/>
                  </a:cubicBezTo>
                  <a:cubicBezTo>
                    <a:pt x="163074" y="577474"/>
                    <a:pt x="106758" y="576204"/>
                    <a:pt x="4868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62761" y="30480"/>
                    <a:pt x="90919" y="29210"/>
                  </a:cubicBezTo>
                  <a:cubicBezTo>
                    <a:pt x="138436" y="25400"/>
                    <a:pt x="185953" y="22860"/>
                    <a:pt x="235230" y="20320"/>
                  </a:cubicBezTo>
                  <a:cubicBezTo>
                    <a:pt x="268668" y="17780"/>
                    <a:pt x="302106" y="16510"/>
                    <a:pt x="333784" y="13970"/>
                  </a:cubicBezTo>
                  <a:cubicBezTo>
                    <a:pt x="365462" y="11430"/>
                    <a:pt x="398899" y="8890"/>
                    <a:pt x="430578" y="8890"/>
                  </a:cubicBezTo>
                  <a:cubicBezTo>
                    <a:pt x="465775" y="7620"/>
                    <a:pt x="500973" y="10160"/>
                    <a:pt x="536171" y="8890"/>
                  </a:cubicBezTo>
                  <a:cubicBezTo>
                    <a:pt x="580168" y="8890"/>
                    <a:pt x="1377398" y="6350"/>
                    <a:pt x="1421395" y="5080"/>
                  </a:cubicBezTo>
                  <a:cubicBezTo>
                    <a:pt x="1463633" y="3810"/>
                    <a:pt x="1505870" y="2540"/>
                    <a:pt x="1549867" y="2540"/>
                  </a:cubicBezTo>
                  <a:cubicBezTo>
                    <a:pt x="1622023" y="1270"/>
                    <a:pt x="1692418" y="0"/>
                    <a:pt x="1764573" y="0"/>
                  </a:cubicBezTo>
                  <a:cubicBezTo>
                    <a:pt x="1794492" y="0"/>
                    <a:pt x="1826170" y="2540"/>
                    <a:pt x="1856088" y="2540"/>
                  </a:cubicBezTo>
                  <a:cubicBezTo>
                    <a:pt x="1938803" y="3810"/>
                    <a:pt x="2023277" y="5080"/>
                    <a:pt x="2105992" y="7620"/>
                  </a:cubicBezTo>
                  <a:cubicBezTo>
                    <a:pt x="2149989" y="8890"/>
                    <a:pt x="2193987" y="12700"/>
                    <a:pt x="2237984" y="16510"/>
                  </a:cubicBezTo>
                  <a:lnTo>
                    <a:pt x="2266810" y="16510"/>
                  </a:lnTo>
                  <a:cubicBezTo>
                    <a:pt x="2278240" y="17780"/>
                    <a:pt x="2287130" y="20320"/>
                    <a:pt x="2297290" y="21590"/>
                  </a:cubicBezTo>
                  <a:close/>
                  <a:moveTo>
                    <a:pt x="2307450" y="571124"/>
                  </a:moveTo>
                  <a:cubicBezTo>
                    <a:pt x="2308720" y="554614"/>
                    <a:pt x="2309990" y="541914"/>
                    <a:pt x="2309990" y="529214"/>
                  </a:cubicBezTo>
                  <a:cubicBezTo>
                    <a:pt x="2308720" y="506402"/>
                    <a:pt x="2307450" y="486399"/>
                    <a:pt x="2307450" y="464886"/>
                  </a:cubicBezTo>
                  <a:cubicBezTo>
                    <a:pt x="2307450" y="455073"/>
                    <a:pt x="2309990" y="445260"/>
                    <a:pt x="2308720" y="435447"/>
                  </a:cubicBezTo>
                  <a:cubicBezTo>
                    <a:pt x="2308720" y="426389"/>
                    <a:pt x="2307450" y="416954"/>
                    <a:pt x="2306180" y="407896"/>
                  </a:cubicBezTo>
                  <a:cubicBezTo>
                    <a:pt x="2301100" y="393931"/>
                    <a:pt x="2289670" y="104830"/>
                    <a:pt x="2289670" y="90865"/>
                  </a:cubicBezTo>
                  <a:cubicBezTo>
                    <a:pt x="2287130" y="79165"/>
                    <a:pt x="2284590" y="67088"/>
                    <a:pt x="2282050" y="55388"/>
                  </a:cubicBezTo>
                  <a:cubicBezTo>
                    <a:pt x="2280780" y="44450"/>
                    <a:pt x="2279510" y="43180"/>
                    <a:pt x="2262622" y="41910"/>
                  </a:cubicBezTo>
                  <a:cubicBezTo>
                    <a:pt x="2257343" y="41910"/>
                    <a:pt x="2253823" y="41910"/>
                    <a:pt x="2248543" y="40640"/>
                  </a:cubicBezTo>
                  <a:cubicBezTo>
                    <a:pt x="2204546" y="36830"/>
                    <a:pt x="2158789" y="31750"/>
                    <a:pt x="2114792" y="30480"/>
                  </a:cubicBezTo>
                  <a:cubicBezTo>
                    <a:pt x="2007438" y="26670"/>
                    <a:pt x="1898325" y="25400"/>
                    <a:pt x="1790972" y="22860"/>
                  </a:cubicBezTo>
                  <a:lnTo>
                    <a:pt x="1664260" y="22860"/>
                  </a:lnTo>
                  <a:cubicBezTo>
                    <a:pt x="1607943" y="22860"/>
                    <a:pt x="1551627" y="22860"/>
                    <a:pt x="1497070" y="24130"/>
                  </a:cubicBezTo>
                  <a:cubicBezTo>
                    <a:pt x="1449553" y="25400"/>
                    <a:pt x="648804" y="29210"/>
                    <a:pt x="601287" y="29210"/>
                  </a:cubicBezTo>
                  <a:cubicBezTo>
                    <a:pt x="523852" y="29210"/>
                    <a:pt x="446416" y="26670"/>
                    <a:pt x="368981" y="33020"/>
                  </a:cubicBezTo>
                  <a:cubicBezTo>
                    <a:pt x="328504" y="36830"/>
                    <a:pt x="289786" y="36830"/>
                    <a:pt x="251069" y="38100"/>
                  </a:cubicBezTo>
                  <a:cubicBezTo>
                    <a:pt x="184193" y="41910"/>
                    <a:pt x="117317" y="45720"/>
                    <a:pt x="50441"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66280" y="553344"/>
                    <a:pt x="90919" y="554614"/>
                    <a:pt x="113797" y="554614"/>
                  </a:cubicBezTo>
                  <a:cubicBezTo>
                    <a:pt x="147235" y="554614"/>
                    <a:pt x="182433" y="552074"/>
                    <a:pt x="215871" y="554614"/>
                  </a:cubicBezTo>
                  <a:cubicBezTo>
                    <a:pt x="270428" y="558424"/>
                    <a:pt x="324984" y="560964"/>
                    <a:pt x="379541" y="559694"/>
                  </a:cubicBezTo>
                  <a:cubicBezTo>
                    <a:pt x="414739" y="558424"/>
                    <a:pt x="448176" y="560964"/>
                    <a:pt x="483374" y="560964"/>
                  </a:cubicBezTo>
                  <a:cubicBezTo>
                    <a:pt x="534411" y="560964"/>
                    <a:pt x="585448" y="559694"/>
                    <a:pt x="636485" y="560964"/>
                  </a:cubicBezTo>
                  <a:cubicBezTo>
                    <a:pt x="712160" y="562234"/>
                    <a:pt x="1542827" y="552074"/>
                    <a:pt x="1620263" y="554614"/>
                  </a:cubicBezTo>
                  <a:cubicBezTo>
                    <a:pt x="1653701" y="555884"/>
                    <a:pt x="1687138" y="557155"/>
                    <a:pt x="1718816" y="557155"/>
                  </a:cubicBezTo>
                  <a:cubicBezTo>
                    <a:pt x="1776893" y="559694"/>
                    <a:pt x="1833209" y="555884"/>
                    <a:pt x="1891286" y="559694"/>
                  </a:cubicBezTo>
                  <a:cubicBezTo>
                    <a:pt x="1938803" y="562234"/>
                    <a:pt x="1986320" y="562234"/>
                    <a:pt x="2033837" y="564774"/>
                  </a:cubicBezTo>
                  <a:cubicBezTo>
                    <a:pt x="2104232" y="568584"/>
                    <a:pt x="2174628" y="571124"/>
                    <a:pt x="2245023" y="572394"/>
                  </a:cubicBezTo>
                  <a:cubicBezTo>
                    <a:pt x="2269350" y="572394"/>
                    <a:pt x="2287130" y="571124"/>
                    <a:pt x="2307450" y="571124"/>
                  </a:cubicBezTo>
                  <a:close/>
                </a:path>
              </a:pathLst>
            </a:custGeom>
            <a:solidFill>
              <a:srgbClr val="FAF3E2"/>
            </a:solidFill>
          </p:spPr>
        </p:sp>
      </p:grpSp>
      <p:grpSp>
        <p:nvGrpSpPr>
          <p:cNvPr name="Group 9" id="9"/>
          <p:cNvGrpSpPr/>
          <p:nvPr/>
        </p:nvGrpSpPr>
        <p:grpSpPr>
          <a:xfrm rot="0">
            <a:off x="9638118" y="1418524"/>
            <a:ext cx="7313555" cy="7449952"/>
            <a:chOff x="0" y="0"/>
            <a:chExt cx="2497147" cy="2543719"/>
          </a:xfrm>
        </p:grpSpPr>
        <p:sp>
          <p:nvSpPr>
            <p:cNvPr name="Freeform 10" id="10"/>
            <p:cNvSpPr/>
            <p:nvPr/>
          </p:nvSpPr>
          <p:spPr>
            <a:xfrm flipH="false" flipV="false" rot="0">
              <a:off x="38100" y="44450"/>
              <a:ext cx="2460317" cy="2499269"/>
            </a:xfrm>
            <a:custGeom>
              <a:avLst/>
              <a:gdLst/>
              <a:ahLst/>
              <a:cxnLst/>
              <a:rect r="r" b="b" t="t" l="l"/>
              <a:pathLst>
                <a:path h="2499269" w="2460317">
                  <a:moveTo>
                    <a:pt x="2540" y="2468789"/>
                  </a:moveTo>
                  <a:cubicBezTo>
                    <a:pt x="0" y="2477679"/>
                    <a:pt x="5080" y="2484029"/>
                    <a:pt x="18060" y="2485299"/>
                  </a:cubicBezTo>
                  <a:cubicBezTo>
                    <a:pt x="32989" y="2486569"/>
                    <a:pt x="46052" y="2486569"/>
                    <a:pt x="60981" y="2486569"/>
                  </a:cubicBezTo>
                  <a:cubicBezTo>
                    <a:pt x="120697" y="2487839"/>
                    <a:pt x="180412" y="2487839"/>
                    <a:pt x="241995" y="2489109"/>
                  </a:cubicBezTo>
                  <a:cubicBezTo>
                    <a:pt x="275585" y="2490379"/>
                    <a:pt x="309175" y="2491649"/>
                    <a:pt x="340899" y="2492919"/>
                  </a:cubicBezTo>
                  <a:cubicBezTo>
                    <a:pt x="396883" y="2494189"/>
                    <a:pt x="451001" y="2494189"/>
                    <a:pt x="506984" y="2495459"/>
                  </a:cubicBezTo>
                  <a:cubicBezTo>
                    <a:pt x="529378" y="2495459"/>
                    <a:pt x="549905" y="2495459"/>
                    <a:pt x="572299" y="2494189"/>
                  </a:cubicBezTo>
                  <a:cubicBezTo>
                    <a:pt x="581629" y="2494189"/>
                    <a:pt x="592826" y="2492919"/>
                    <a:pt x="602157" y="2492919"/>
                  </a:cubicBezTo>
                  <a:cubicBezTo>
                    <a:pt x="639479" y="2494189"/>
                    <a:pt x="1385929" y="2485299"/>
                    <a:pt x="1423251" y="2486569"/>
                  </a:cubicBezTo>
                  <a:cubicBezTo>
                    <a:pt x="1475503" y="2487839"/>
                    <a:pt x="1619194" y="2487839"/>
                    <a:pt x="1671446" y="2487839"/>
                  </a:cubicBezTo>
                  <a:cubicBezTo>
                    <a:pt x="1691973" y="2487839"/>
                    <a:pt x="1710635" y="2486569"/>
                    <a:pt x="1731162" y="2486569"/>
                  </a:cubicBezTo>
                  <a:lnTo>
                    <a:pt x="1831933" y="2490379"/>
                  </a:lnTo>
                  <a:cubicBezTo>
                    <a:pt x="1904711" y="2492919"/>
                    <a:pt x="1975624" y="2490379"/>
                    <a:pt x="2048403" y="2494189"/>
                  </a:cubicBezTo>
                  <a:cubicBezTo>
                    <a:pt x="2169701" y="2499269"/>
                    <a:pt x="2292865" y="2492919"/>
                    <a:pt x="2395547" y="2497999"/>
                  </a:cubicBezTo>
                  <a:cubicBezTo>
                    <a:pt x="2415867" y="2499269"/>
                    <a:pt x="2436187" y="2497999"/>
                    <a:pt x="2459047" y="2497999"/>
                  </a:cubicBezTo>
                  <a:lnTo>
                    <a:pt x="2459047" y="2438309"/>
                  </a:lnTo>
                  <a:cubicBezTo>
                    <a:pt x="2457777" y="2355353"/>
                    <a:pt x="2456507" y="2263810"/>
                    <a:pt x="2456507" y="2166547"/>
                  </a:cubicBezTo>
                  <a:cubicBezTo>
                    <a:pt x="2456507" y="2054026"/>
                    <a:pt x="2460317" y="1939598"/>
                    <a:pt x="2453967" y="1827078"/>
                  </a:cubicBezTo>
                  <a:cubicBezTo>
                    <a:pt x="2446347" y="1752700"/>
                    <a:pt x="2434917" y="286117"/>
                    <a:pt x="2434917" y="211739"/>
                  </a:cubicBezTo>
                  <a:cubicBezTo>
                    <a:pt x="2432377" y="160247"/>
                    <a:pt x="2431107" y="106847"/>
                    <a:pt x="2428567" y="55354"/>
                  </a:cubicBezTo>
                  <a:cubicBezTo>
                    <a:pt x="2428567" y="40097"/>
                    <a:pt x="2427297" y="24840"/>
                    <a:pt x="2426027" y="6350"/>
                  </a:cubicBezTo>
                  <a:cubicBezTo>
                    <a:pt x="2415867" y="3810"/>
                    <a:pt x="2406977" y="2540"/>
                    <a:pt x="2396817" y="1270"/>
                  </a:cubicBezTo>
                  <a:cubicBezTo>
                    <a:pt x="2389197" y="0"/>
                    <a:pt x="2381577" y="1270"/>
                    <a:pt x="2375227" y="1270"/>
                  </a:cubicBezTo>
                  <a:lnTo>
                    <a:pt x="8729" y="6350"/>
                  </a:lnTo>
                  <a:lnTo>
                    <a:pt x="2540" y="2468789"/>
                  </a:lnTo>
                  <a:close/>
                </a:path>
              </a:pathLst>
            </a:custGeom>
            <a:solidFill>
              <a:srgbClr val="2E2C2B"/>
            </a:solidFill>
          </p:spPr>
        </p:sp>
        <p:sp>
          <p:nvSpPr>
            <p:cNvPr name="Freeform 11" id="11"/>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AF3E2"/>
            </a:solidFill>
          </p:spPr>
        </p:sp>
        <p:sp>
          <p:nvSpPr>
            <p:cNvPr name="Freeform 12" id="12"/>
            <p:cNvSpPr/>
            <p:nvPr/>
          </p:nvSpPr>
          <p:spPr>
            <a:xfrm flipH="false" flipV="false" rot="0">
              <a:off x="-3810" y="0"/>
              <a:ext cx="2465397" cy="2515779"/>
            </a:xfrm>
            <a:custGeom>
              <a:avLst/>
              <a:gdLst/>
              <a:ahLst/>
              <a:cxnLst/>
              <a:rect r="r" b="b" t="t" l="l"/>
              <a:pathLst>
                <a:path h="2515779" w="2465397">
                  <a:moveTo>
                    <a:pt x="2431107" y="21590"/>
                  </a:moveTo>
                  <a:cubicBezTo>
                    <a:pt x="2432377" y="34290"/>
                    <a:pt x="2432377" y="44450"/>
                    <a:pt x="2433647" y="55940"/>
                  </a:cubicBezTo>
                  <a:cubicBezTo>
                    <a:pt x="2436187" y="107433"/>
                    <a:pt x="2437457" y="160833"/>
                    <a:pt x="2439997" y="212325"/>
                  </a:cubicBezTo>
                  <a:cubicBezTo>
                    <a:pt x="2439997" y="286703"/>
                    <a:pt x="2452697" y="1753286"/>
                    <a:pt x="2459047" y="1827664"/>
                  </a:cubicBezTo>
                  <a:cubicBezTo>
                    <a:pt x="2465397" y="1940184"/>
                    <a:pt x="2461587" y="2054612"/>
                    <a:pt x="2461587" y="2167133"/>
                  </a:cubicBezTo>
                  <a:cubicBezTo>
                    <a:pt x="2461587" y="2266304"/>
                    <a:pt x="2462857" y="2357846"/>
                    <a:pt x="2464127" y="2454819"/>
                  </a:cubicBezTo>
                  <a:lnTo>
                    <a:pt x="2464127" y="2514509"/>
                  </a:lnTo>
                  <a:cubicBezTo>
                    <a:pt x="2441267" y="2514509"/>
                    <a:pt x="2420947" y="2515779"/>
                    <a:pt x="2400627" y="2514509"/>
                  </a:cubicBezTo>
                  <a:cubicBezTo>
                    <a:pt x="2280658" y="2509429"/>
                    <a:pt x="2157493" y="2515779"/>
                    <a:pt x="2036195" y="2510699"/>
                  </a:cubicBezTo>
                  <a:cubicBezTo>
                    <a:pt x="1963417" y="2506889"/>
                    <a:pt x="1892504" y="2509429"/>
                    <a:pt x="1819725" y="2506889"/>
                  </a:cubicBezTo>
                  <a:lnTo>
                    <a:pt x="1718954" y="2503079"/>
                  </a:lnTo>
                  <a:cubicBezTo>
                    <a:pt x="1698427" y="2503079"/>
                    <a:pt x="1679766" y="2504349"/>
                    <a:pt x="1659238" y="2504349"/>
                  </a:cubicBezTo>
                  <a:cubicBezTo>
                    <a:pt x="1606987" y="2503079"/>
                    <a:pt x="1463295" y="2504349"/>
                    <a:pt x="1411044" y="2503079"/>
                  </a:cubicBezTo>
                  <a:cubicBezTo>
                    <a:pt x="1373721" y="2501809"/>
                    <a:pt x="627271" y="2510699"/>
                    <a:pt x="589949" y="2509429"/>
                  </a:cubicBezTo>
                  <a:cubicBezTo>
                    <a:pt x="580618" y="2509429"/>
                    <a:pt x="569422" y="2510699"/>
                    <a:pt x="560091" y="2510699"/>
                  </a:cubicBezTo>
                  <a:cubicBezTo>
                    <a:pt x="537697" y="2510699"/>
                    <a:pt x="517170" y="2511969"/>
                    <a:pt x="494777" y="2511969"/>
                  </a:cubicBezTo>
                  <a:cubicBezTo>
                    <a:pt x="438793" y="2511969"/>
                    <a:pt x="384675" y="2510699"/>
                    <a:pt x="328692" y="2509429"/>
                  </a:cubicBezTo>
                  <a:cubicBezTo>
                    <a:pt x="295101" y="2508159"/>
                    <a:pt x="261511" y="2506889"/>
                    <a:pt x="229787" y="2505619"/>
                  </a:cubicBezTo>
                  <a:cubicBezTo>
                    <a:pt x="170071" y="2504349"/>
                    <a:pt x="110355" y="2503079"/>
                    <a:pt x="48773" y="2503079"/>
                  </a:cubicBezTo>
                  <a:cubicBezTo>
                    <a:pt x="38100" y="2503079"/>
                    <a:pt x="29210" y="2503079"/>
                    <a:pt x="19050" y="2501809"/>
                  </a:cubicBezTo>
                  <a:cubicBezTo>
                    <a:pt x="10160" y="2500539"/>
                    <a:pt x="5080" y="2494189"/>
                    <a:pt x="7620" y="2485299"/>
                  </a:cubicBezTo>
                  <a:cubicBezTo>
                    <a:pt x="16510" y="2453202"/>
                    <a:pt x="12700" y="2405524"/>
                    <a:pt x="11430" y="2355939"/>
                  </a:cubicBezTo>
                  <a:cubicBezTo>
                    <a:pt x="10160" y="2254861"/>
                    <a:pt x="6350" y="2155690"/>
                    <a:pt x="7620" y="2054612"/>
                  </a:cubicBezTo>
                  <a:cubicBezTo>
                    <a:pt x="5080" y="1928742"/>
                    <a:pt x="0" y="370617"/>
                    <a:pt x="7620" y="242839"/>
                  </a:cubicBezTo>
                  <a:cubicBezTo>
                    <a:pt x="8890" y="218046"/>
                    <a:pt x="7620" y="191347"/>
                    <a:pt x="8890" y="166554"/>
                  </a:cubicBezTo>
                  <a:cubicBezTo>
                    <a:pt x="10160" y="126504"/>
                    <a:pt x="12700" y="82640"/>
                    <a:pt x="13970" y="44450"/>
                  </a:cubicBezTo>
                  <a:cubicBezTo>
                    <a:pt x="13970" y="41910"/>
                    <a:pt x="15240" y="39370"/>
                    <a:pt x="16510" y="38100"/>
                  </a:cubicBezTo>
                  <a:cubicBezTo>
                    <a:pt x="38100" y="35560"/>
                    <a:pt x="63702" y="30480"/>
                    <a:pt x="93560" y="29210"/>
                  </a:cubicBezTo>
                  <a:cubicBezTo>
                    <a:pt x="143945" y="25400"/>
                    <a:pt x="194331" y="22860"/>
                    <a:pt x="246582" y="20320"/>
                  </a:cubicBezTo>
                  <a:cubicBezTo>
                    <a:pt x="282038" y="17780"/>
                    <a:pt x="317495" y="16510"/>
                    <a:pt x="351085" y="13970"/>
                  </a:cubicBezTo>
                  <a:cubicBezTo>
                    <a:pt x="384675" y="11430"/>
                    <a:pt x="420132" y="8890"/>
                    <a:pt x="453722" y="8890"/>
                  </a:cubicBezTo>
                  <a:cubicBezTo>
                    <a:pt x="491044" y="7620"/>
                    <a:pt x="528367" y="10160"/>
                    <a:pt x="565689" y="8890"/>
                  </a:cubicBezTo>
                  <a:cubicBezTo>
                    <a:pt x="612342" y="8890"/>
                    <a:pt x="1457697" y="6350"/>
                    <a:pt x="1504350" y="5080"/>
                  </a:cubicBezTo>
                  <a:cubicBezTo>
                    <a:pt x="1549137" y="3810"/>
                    <a:pt x="1593924" y="2540"/>
                    <a:pt x="1640577" y="2540"/>
                  </a:cubicBezTo>
                  <a:cubicBezTo>
                    <a:pt x="1717088" y="1270"/>
                    <a:pt x="1791733" y="0"/>
                    <a:pt x="1868244" y="0"/>
                  </a:cubicBezTo>
                  <a:cubicBezTo>
                    <a:pt x="1899968" y="0"/>
                    <a:pt x="1933558" y="2540"/>
                    <a:pt x="1965283" y="2540"/>
                  </a:cubicBezTo>
                  <a:cubicBezTo>
                    <a:pt x="2052991" y="3810"/>
                    <a:pt x="2142564" y="5080"/>
                    <a:pt x="2230272" y="7620"/>
                  </a:cubicBezTo>
                  <a:cubicBezTo>
                    <a:pt x="2276925" y="8890"/>
                    <a:pt x="2323578" y="12700"/>
                    <a:pt x="2370232" y="16510"/>
                  </a:cubicBezTo>
                  <a:lnTo>
                    <a:pt x="2400627" y="16510"/>
                  </a:lnTo>
                  <a:cubicBezTo>
                    <a:pt x="2412057" y="17780"/>
                    <a:pt x="2420947" y="20320"/>
                    <a:pt x="2431107" y="21590"/>
                  </a:cubicBezTo>
                  <a:close/>
                  <a:moveTo>
                    <a:pt x="2441267" y="2497999"/>
                  </a:moveTo>
                  <a:cubicBezTo>
                    <a:pt x="2442537" y="2481489"/>
                    <a:pt x="2443807" y="2468789"/>
                    <a:pt x="2443807" y="2456089"/>
                  </a:cubicBezTo>
                  <a:cubicBezTo>
                    <a:pt x="2442537" y="2348310"/>
                    <a:pt x="2441267" y="2247232"/>
                    <a:pt x="2441267" y="2138526"/>
                  </a:cubicBezTo>
                  <a:cubicBezTo>
                    <a:pt x="2441267" y="2088941"/>
                    <a:pt x="2443807" y="2039355"/>
                    <a:pt x="2442537" y="1989770"/>
                  </a:cubicBezTo>
                  <a:cubicBezTo>
                    <a:pt x="2442537" y="1943999"/>
                    <a:pt x="2441267" y="1896320"/>
                    <a:pt x="2439997" y="1850549"/>
                  </a:cubicBezTo>
                  <a:cubicBezTo>
                    <a:pt x="2434917" y="1779986"/>
                    <a:pt x="2423487" y="319124"/>
                    <a:pt x="2423487" y="248561"/>
                  </a:cubicBezTo>
                  <a:cubicBezTo>
                    <a:pt x="2420947" y="189440"/>
                    <a:pt x="2418407" y="128411"/>
                    <a:pt x="2415867" y="69290"/>
                  </a:cubicBezTo>
                  <a:cubicBezTo>
                    <a:pt x="2414597" y="44450"/>
                    <a:pt x="2413327" y="43180"/>
                    <a:pt x="2396357" y="41910"/>
                  </a:cubicBezTo>
                  <a:cubicBezTo>
                    <a:pt x="2390759" y="41910"/>
                    <a:pt x="2387027" y="41910"/>
                    <a:pt x="2381428" y="40640"/>
                  </a:cubicBezTo>
                  <a:cubicBezTo>
                    <a:pt x="2334775" y="36830"/>
                    <a:pt x="2286256" y="31750"/>
                    <a:pt x="2239603" y="30480"/>
                  </a:cubicBezTo>
                  <a:cubicBezTo>
                    <a:pt x="2125769" y="26670"/>
                    <a:pt x="2010070" y="25400"/>
                    <a:pt x="1896236" y="22860"/>
                  </a:cubicBezTo>
                  <a:lnTo>
                    <a:pt x="1761875" y="22860"/>
                  </a:lnTo>
                  <a:cubicBezTo>
                    <a:pt x="1702159" y="22860"/>
                    <a:pt x="1642443" y="22860"/>
                    <a:pt x="1584593" y="24130"/>
                  </a:cubicBezTo>
                  <a:cubicBezTo>
                    <a:pt x="1534208" y="25400"/>
                    <a:pt x="685121" y="29210"/>
                    <a:pt x="634736" y="29210"/>
                  </a:cubicBezTo>
                  <a:cubicBezTo>
                    <a:pt x="552626" y="29210"/>
                    <a:pt x="470517" y="26670"/>
                    <a:pt x="388408" y="33020"/>
                  </a:cubicBezTo>
                  <a:cubicBezTo>
                    <a:pt x="345487" y="36830"/>
                    <a:pt x="304432" y="36830"/>
                    <a:pt x="263377" y="38100"/>
                  </a:cubicBezTo>
                  <a:cubicBezTo>
                    <a:pt x="192464" y="41910"/>
                    <a:pt x="121552" y="45720"/>
                    <a:pt x="50639" y="50800"/>
                  </a:cubicBezTo>
                  <a:cubicBezTo>
                    <a:pt x="36830" y="50800"/>
                    <a:pt x="34290" y="54033"/>
                    <a:pt x="33020" y="76919"/>
                  </a:cubicBezTo>
                  <a:cubicBezTo>
                    <a:pt x="31750" y="111247"/>
                    <a:pt x="31750" y="145576"/>
                    <a:pt x="30480" y="179904"/>
                  </a:cubicBezTo>
                  <a:cubicBezTo>
                    <a:pt x="29210" y="237118"/>
                    <a:pt x="26670" y="292425"/>
                    <a:pt x="25400" y="349638"/>
                  </a:cubicBezTo>
                  <a:cubicBezTo>
                    <a:pt x="20320" y="410667"/>
                    <a:pt x="26670" y="1902042"/>
                    <a:pt x="29210" y="1963070"/>
                  </a:cubicBezTo>
                  <a:cubicBezTo>
                    <a:pt x="29210" y="2027913"/>
                    <a:pt x="29210" y="2094662"/>
                    <a:pt x="30480" y="2159504"/>
                  </a:cubicBezTo>
                  <a:cubicBezTo>
                    <a:pt x="30480" y="2207183"/>
                    <a:pt x="33020" y="2254861"/>
                    <a:pt x="33020" y="2302539"/>
                  </a:cubicBezTo>
                  <a:cubicBezTo>
                    <a:pt x="33020" y="2354032"/>
                    <a:pt x="33020" y="2405524"/>
                    <a:pt x="31750" y="2456089"/>
                  </a:cubicBezTo>
                  <a:lnTo>
                    <a:pt x="31750" y="2466249"/>
                  </a:lnTo>
                  <a:cubicBezTo>
                    <a:pt x="31750" y="2476409"/>
                    <a:pt x="35560" y="2480219"/>
                    <a:pt x="44450" y="2480219"/>
                  </a:cubicBezTo>
                  <a:cubicBezTo>
                    <a:pt x="67434" y="2480219"/>
                    <a:pt x="93560" y="2481489"/>
                    <a:pt x="117820" y="2481489"/>
                  </a:cubicBezTo>
                  <a:cubicBezTo>
                    <a:pt x="153276" y="2481489"/>
                    <a:pt x="190598" y="2478949"/>
                    <a:pt x="226055" y="2481489"/>
                  </a:cubicBezTo>
                  <a:cubicBezTo>
                    <a:pt x="283905" y="2485299"/>
                    <a:pt x="341754" y="2487839"/>
                    <a:pt x="399604" y="2486569"/>
                  </a:cubicBezTo>
                  <a:cubicBezTo>
                    <a:pt x="436927" y="2485299"/>
                    <a:pt x="472383" y="2487839"/>
                    <a:pt x="509706" y="2487839"/>
                  </a:cubicBezTo>
                  <a:cubicBezTo>
                    <a:pt x="563823" y="2487839"/>
                    <a:pt x="617941" y="2486569"/>
                    <a:pt x="672059" y="2487839"/>
                  </a:cubicBezTo>
                  <a:cubicBezTo>
                    <a:pt x="752302" y="2489109"/>
                    <a:pt x="1633112" y="2478949"/>
                    <a:pt x="1715222" y="2481489"/>
                  </a:cubicBezTo>
                  <a:cubicBezTo>
                    <a:pt x="1750678" y="2482759"/>
                    <a:pt x="1786135" y="2484029"/>
                    <a:pt x="1819725" y="2484029"/>
                  </a:cubicBezTo>
                  <a:cubicBezTo>
                    <a:pt x="1881307" y="2486569"/>
                    <a:pt x="1941023" y="2482759"/>
                    <a:pt x="2002605" y="2486569"/>
                  </a:cubicBezTo>
                  <a:cubicBezTo>
                    <a:pt x="2052991" y="2489109"/>
                    <a:pt x="2103376" y="2489109"/>
                    <a:pt x="2153761" y="2491649"/>
                  </a:cubicBezTo>
                  <a:cubicBezTo>
                    <a:pt x="2228406" y="2495459"/>
                    <a:pt x="2303051" y="2497999"/>
                    <a:pt x="2377696" y="2499269"/>
                  </a:cubicBezTo>
                  <a:cubicBezTo>
                    <a:pt x="2403167" y="2499269"/>
                    <a:pt x="2420947" y="2497999"/>
                    <a:pt x="2441267" y="2497999"/>
                  </a:cubicBezTo>
                  <a:close/>
                </a:path>
              </a:pathLst>
            </a:custGeom>
            <a:solidFill>
              <a:srgbClr val="FAF3E2"/>
            </a:solidFill>
          </p:spPr>
        </p:sp>
      </p:grpSp>
      <p:sp>
        <p:nvSpPr>
          <p:cNvPr name="Freeform 13" id="13"/>
          <p:cNvSpPr/>
          <p:nvPr/>
        </p:nvSpPr>
        <p:spPr>
          <a:xfrm flipH="false" flipV="false" rot="-1168926">
            <a:off x="4976685" y="6103199"/>
            <a:ext cx="1533727" cy="2403276"/>
          </a:xfrm>
          <a:custGeom>
            <a:avLst/>
            <a:gdLst/>
            <a:ahLst/>
            <a:cxnLst/>
            <a:rect r="r" b="b" t="t" l="l"/>
            <a:pathLst>
              <a:path h="2403276" w="1533727">
                <a:moveTo>
                  <a:pt x="0" y="0"/>
                </a:moveTo>
                <a:lnTo>
                  <a:pt x="1533727" y="0"/>
                </a:lnTo>
                <a:lnTo>
                  <a:pt x="1533727" y="2403275"/>
                </a:lnTo>
                <a:lnTo>
                  <a:pt x="0" y="24032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138483">
            <a:off x="2142381" y="6450926"/>
            <a:ext cx="2420896" cy="2857280"/>
          </a:xfrm>
          <a:custGeom>
            <a:avLst/>
            <a:gdLst/>
            <a:ahLst/>
            <a:cxnLst/>
            <a:rect r="r" b="b" t="t" l="l"/>
            <a:pathLst>
              <a:path h="2857280" w="2420896">
                <a:moveTo>
                  <a:pt x="0" y="0"/>
                </a:moveTo>
                <a:lnTo>
                  <a:pt x="2420896" y="0"/>
                </a:lnTo>
                <a:lnTo>
                  <a:pt x="2420896" y="2857280"/>
                </a:lnTo>
                <a:lnTo>
                  <a:pt x="0" y="28572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156129" y="0"/>
            <a:ext cx="6277531" cy="9422186"/>
          </a:xfrm>
          <a:custGeom>
            <a:avLst/>
            <a:gdLst/>
            <a:ahLst/>
            <a:cxnLst/>
            <a:rect r="r" b="b" t="t" l="l"/>
            <a:pathLst>
              <a:path h="9422186" w="6277531">
                <a:moveTo>
                  <a:pt x="0" y="0"/>
                </a:moveTo>
                <a:lnTo>
                  <a:pt x="6277532" y="0"/>
                </a:lnTo>
                <a:lnTo>
                  <a:pt x="6277532" y="9422186"/>
                </a:lnTo>
                <a:lnTo>
                  <a:pt x="0" y="9422186"/>
                </a:lnTo>
                <a:lnTo>
                  <a:pt x="0" y="0"/>
                </a:lnTo>
                <a:close/>
              </a:path>
            </a:pathLst>
          </a:custGeom>
          <a:blipFill>
            <a:blip r:embed="rId8"/>
            <a:stretch>
              <a:fillRect l="0" t="0" r="0" b="0"/>
            </a:stretch>
          </a:blipFill>
        </p:spPr>
      </p:sp>
      <p:sp>
        <p:nvSpPr>
          <p:cNvPr name="TextBox 16" id="16"/>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D6583C"/>
                </a:solidFill>
                <a:latin typeface="Brasika"/>
                <a:ea typeface="Brasika"/>
                <a:cs typeface="Brasika"/>
                <a:sym typeface="Brasika"/>
              </a:rPr>
              <a:t>Histoire racontée</a:t>
            </a:r>
          </a:p>
        </p:txBody>
      </p:sp>
      <p:sp>
        <p:nvSpPr>
          <p:cNvPr name="TextBox 17" id="17"/>
          <p:cNvSpPr txBox="true"/>
          <p:nvPr/>
        </p:nvSpPr>
        <p:spPr>
          <a:xfrm rot="0">
            <a:off x="1228612" y="4379214"/>
            <a:ext cx="7044999" cy="541137"/>
          </a:xfrm>
          <a:prstGeom prst="rect">
            <a:avLst/>
          </a:prstGeom>
        </p:spPr>
        <p:txBody>
          <a:bodyPr anchor="t" rtlCol="false" tIns="0" lIns="0" bIns="0" rIns="0">
            <a:spAutoFit/>
          </a:bodyPr>
          <a:lstStyle/>
          <a:p>
            <a:pPr algn="ctr">
              <a:lnSpc>
                <a:spcPts val="4030"/>
              </a:lnSpc>
            </a:pPr>
            <a:r>
              <a:rPr lang="en-US" sz="3664">
                <a:solidFill>
                  <a:srgbClr val="FAF3E2"/>
                </a:solidFill>
                <a:latin typeface="Bubblebody Neue"/>
                <a:ea typeface="Bubblebody Neue"/>
                <a:cs typeface="Bubblebody Neue"/>
                <a:sym typeface="Bubblebody Neue"/>
              </a:rPr>
              <a:t>Ecoute l’histoire.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447786" y="0"/>
            <a:ext cx="17392427" cy="10345814"/>
            <a:chOff x="0" y="0"/>
            <a:chExt cx="5938487" cy="3532484"/>
          </a:xfrm>
        </p:grpSpPr>
        <p:sp>
          <p:nvSpPr>
            <p:cNvPr name="Freeform 6" id="6"/>
            <p:cNvSpPr/>
            <p:nvPr/>
          </p:nvSpPr>
          <p:spPr>
            <a:xfrm flipH="false" flipV="false" rot="0">
              <a:off x="38100" y="44450"/>
              <a:ext cx="5901657" cy="3488034"/>
            </a:xfrm>
            <a:custGeom>
              <a:avLst/>
              <a:gdLst/>
              <a:ahLst/>
              <a:cxnLst/>
              <a:rect r="r" b="b" t="t" l="l"/>
              <a:pathLst>
                <a:path h="3488034" w="5901657">
                  <a:moveTo>
                    <a:pt x="2540" y="3457554"/>
                  </a:moveTo>
                  <a:cubicBezTo>
                    <a:pt x="0" y="3466444"/>
                    <a:pt x="5080" y="3472794"/>
                    <a:pt x="36803" y="3474064"/>
                  </a:cubicBezTo>
                  <a:cubicBezTo>
                    <a:pt x="73588" y="3475334"/>
                    <a:pt x="105775" y="3475334"/>
                    <a:pt x="142560" y="3475334"/>
                  </a:cubicBezTo>
                  <a:cubicBezTo>
                    <a:pt x="289701" y="3476604"/>
                    <a:pt x="436841" y="3476604"/>
                    <a:pt x="588580" y="3477875"/>
                  </a:cubicBezTo>
                  <a:cubicBezTo>
                    <a:pt x="671346" y="3479144"/>
                    <a:pt x="754113" y="3480414"/>
                    <a:pt x="832282" y="3481684"/>
                  </a:cubicBezTo>
                  <a:cubicBezTo>
                    <a:pt x="970226" y="3482954"/>
                    <a:pt x="1103572" y="3482954"/>
                    <a:pt x="1241516" y="3484225"/>
                  </a:cubicBezTo>
                  <a:cubicBezTo>
                    <a:pt x="1296694" y="3484225"/>
                    <a:pt x="1347274" y="3484225"/>
                    <a:pt x="1402451" y="3482954"/>
                  </a:cubicBezTo>
                  <a:cubicBezTo>
                    <a:pt x="1425442" y="3482954"/>
                    <a:pt x="1453031" y="3481684"/>
                    <a:pt x="1476022" y="3481684"/>
                  </a:cubicBezTo>
                  <a:cubicBezTo>
                    <a:pt x="1567985" y="3482954"/>
                    <a:pt x="3407242" y="3474064"/>
                    <a:pt x="3499205" y="3475334"/>
                  </a:cubicBezTo>
                  <a:cubicBezTo>
                    <a:pt x="3627953" y="3476604"/>
                    <a:pt x="3982011" y="3476604"/>
                    <a:pt x="4110758" y="3476604"/>
                  </a:cubicBezTo>
                  <a:cubicBezTo>
                    <a:pt x="4161338" y="3476604"/>
                    <a:pt x="4207320" y="3475334"/>
                    <a:pt x="4257899" y="3475334"/>
                  </a:cubicBezTo>
                  <a:lnTo>
                    <a:pt x="4506199" y="3479144"/>
                  </a:lnTo>
                  <a:cubicBezTo>
                    <a:pt x="4685527" y="3481684"/>
                    <a:pt x="4860256" y="3479144"/>
                    <a:pt x="5039584" y="3482954"/>
                  </a:cubicBezTo>
                  <a:cubicBezTo>
                    <a:pt x="5338463" y="3488034"/>
                    <a:pt x="5641941" y="3481684"/>
                    <a:pt x="5836887" y="3486764"/>
                  </a:cubicBezTo>
                  <a:cubicBezTo>
                    <a:pt x="5857207" y="3488034"/>
                    <a:pt x="5877527" y="3486764"/>
                    <a:pt x="5900387" y="3486764"/>
                  </a:cubicBezTo>
                  <a:lnTo>
                    <a:pt x="5900387" y="3427075"/>
                  </a:lnTo>
                  <a:cubicBezTo>
                    <a:pt x="5899117" y="3321713"/>
                    <a:pt x="5897847" y="3192492"/>
                    <a:pt x="5897847" y="3055195"/>
                  </a:cubicBezTo>
                  <a:cubicBezTo>
                    <a:pt x="5897847" y="2896362"/>
                    <a:pt x="5901657" y="2734836"/>
                    <a:pt x="5895307" y="2576003"/>
                  </a:cubicBezTo>
                  <a:cubicBezTo>
                    <a:pt x="5887687" y="2471011"/>
                    <a:pt x="5876257" y="400791"/>
                    <a:pt x="5876257" y="295799"/>
                  </a:cubicBezTo>
                  <a:cubicBezTo>
                    <a:pt x="5873717" y="223113"/>
                    <a:pt x="5872447" y="147734"/>
                    <a:pt x="5869907" y="75048"/>
                  </a:cubicBezTo>
                  <a:cubicBezTo>
                    <a:pt x="5869907" y="53511"/>
                    <a:pt x="5868637" y="31974"/>
                    <a:pt x="5867367" y="6350"/>
                  </a:cubicBezTo>
                  <a:cubicBezTo>
                    <a:pt x="5857207" y="3810"/>
                    <a:pt x="5848317" y="2540"/>
                    <a:pt x="5838157" y="1270"/>
                  </a:cubicBezTo>
                  <a:cubicBezTo>
                    <a:pt x="5830537" y="0"/>
                    <a:pt x="5822917" y="1270"/>
                    <a:pt x="5816567" y="1270"/>
                  </a:cubicBezTo>
                  <a:lnTo>
                    <a:pt x="13812" y="6350"/>
                  </a:lnTo>
                  <a:lnTo>
                    <a:pt x="2540" y="3457554"/>
                  </a:lnTo>
                  <a:close/>
                </a:path>
              </a:pathLst>
            </a:custGeom>
            <a:solidFill>
              <a:srgbClr val="2E2C2B"/>
            </a:solidFill>
          </p:spPr>
        </p:sp>
        <p:sp>
          <p:nvSpPr>
            <p:cNvPr name="Freeform 7" id="7"/>
            <p:cNvSpPr/>
            <p:nvPr/>
          </p:nvSpPr>
          <p:spPr>
            <a:xfrm flipH="false" flipV="false" rot="0">
              <a:off x="11430" y="16510"/>
              <a:ext cx="5877527" cy="3477874"/>
            </a:xfrm>
            <a:custGeom>
              <a:avLst/>
              <a:gdLst/>
              <a:ahLst/>
              <a:cxnLst/>
              <a:rect r="r" b="b" t="t" l="l"/>
              <a:pathLst>
                <a:path h="3477874" w="5877527">
                  <a:moveTo>
                    <a:pt x="5877527" y="3477874"/>
                  </a:moveTo>
                  <a:lnTo>
                    <a:pt x="0" y="3470254"/>
                  </a:lnTo>
                  <a:lnTo>
                    <a:pt x="0" y="1228283"/>
                  </a:lnTo>
                  <a:lnTo>
                    <a:pt x="7620" y="20320"/>
                  </a:lnTo>
                  <a:lnTo>
                    <a:pt x="2951107" y="0"/>
                  </a:lnTo>
                  <a:lnTo>
                    <a:pt x="5855937" y="8890"/>
                  </a:lnTo>
                  <a:close/>
                </a:path>
              </a:pathLst>
            </a:custGeom>
            <a:solidFill>
              <a:srgbClr val="FAF3E2"/>
            </a:solidFill>
          </p:spPr>
        </p:sp>
        <p:sp>
          <p:nvSpPr>
            <p:cNvPr name="Freeform 8" id="8"/>
            <p:cNvSpPr/>
            <p:nvPr/>
          </p:nvSpPr>
          <p:spPr>
            <a:xfrm flipH="false" flipV="false" rot="0">
              <a:off x="-3810" y="0"/>
              <a:ext cx="5906737" cy="3504544"/>
            </a:xfrm>
            <a:custGeom>
              <a:avLst/>
              <a:gdLst/>
              <a:ahLst/>
              <a:cxnLst/>
              <a:rect r="r" b="b" t="t" l="l"/>
              <a:pathLst>
                <a:path h="3504544" w="5906737">
                  <a:moveTo>
                    <a:pt x="5872447" y="21590"/>
                  </a:moveTo>
                  <a:cubicBezTo>
                    <a:pt x="5873717" y="34290"/>
                    <a:pt x="5873717" y="44450"/>
                    <a:pt x="5874987" y="57580"/>
                  </a:cubicBezTo>
                  <a:cubicBezTo>
                    <a:pt x="5877527" y="130266"/>
                    <a:pt x="5878797" y="205645"/>
                    <a:pt x="5881337" y="278331"/>
                  </a:cubicBezTo>
                  <a:cubicBezTo>
                    <a:pt x="5881337" y="383323"/>
                    <a:pt x="5894037" y="2453543"/>
                    <a:pt x="5900387" y="2558535"/>
                  </a:cubicBezTo>
                  <a:cubicBezTo>
                    <a:pt x="5906737" y="2717368"/>
                    <a:pt x="5902927" y="2878894"/>
                    <a:pt x="5902927" y="3037727"/>
                  </a:cubicBezTo>
                  <a:cubicBezTo>
                    <a:pt x="5902927" y="3177716"/>
                    <a:pt x="5904197" y="3306937"/>
                    <a:pt x="5905467" y="3443584"/>
                  </a:cubicBezTo>
                  <a:lnTo>
                    <a:pt x="5905467" y="3503275"/>
                  </a:lnTo>
                  <a:cubicBezTo>
                    <a:pt x="5882607" y="3503275"/>
                    <a:pt x="5862287" y="3504544"/>
                    <a:pt x="5841967" y="3503275"/>
                  </a:cubicBezTo>
                  <a:cubicBezTo>
                    <a:pt x="5550504" y="3498194"/>
                    <a:pt x="5247027" y="3504544"/>
                    <a:pt x="4948148" y="3499464"/>
                  </a:cubicBezTo>
                  <a:cubicBezTo>
                    <a:pt x="4768820" y="3495654"/>
                    <a:pt x="4594091" y="3498194"/>
                    <a:pt x="4414763" y="3495654"/>
                  </a:cubicBezTo>
                  <a:lnTo>
                    <a:pt x="4166463" y="3491844"/>
                  </a:lnTo>
                  <a:cubicBezTo>
                    <a:pt x="4115883" y="3491844"/>
                    <a:pt x="4069902" y="3493114"/>
                    <a:pt x="4019322" y="3493114"/>
                  </a:cubicBezTo>
                  <a:cubicBezTo>
                    <a:pt x="3890574" y="3491844"/>
                    <a:pt x="3536517" y="3493114"/>
                    <a:pt x="3407769" y="3491844"/>
                  </a:cubicBezTo>
                  <a:cubicBezTo>
                    <a:pt x="3315806" y="3490575"/>
                    <a:pt x="1476548" y="3499464"/>
                    <a:pt x="1384586" y="3498194"/>
                  </a:cubicBezTo>
                  <a:cubicBezTo>
                    <a:pt x="1361595" y="3498194"/>
                    <a:pt x="1334006" y="3499464"/>
                    <a:pt x="1311015" y="3499464"/>
                  </a:cubicBezTo>
                  <a:cubicBezTo>
                    <a:pt x="1255837" y="3499464"/>
                    <a:pt x="1205258" y="3500734"/>
                    <a:pt x="1150080" y="3500734"/>
                  </a:cubicBezTo>
                  <a:cubicBezTo>
                    <a:pt x="1012136" y="3500734"/>
                    <a:pt x="878790" y="3499464"/>
                    <a:pt x="740845" y="3498194"/>
                  </a:cubicBezTo>
                  <a:cubicBezTo>
                    <a:pt x="658079" y="3496925"/>
                    <a:pt x="575312" y="3495654"/>
                    <a:pt x="497144" y="3494384"/>
                  </a:cubicBezTo>
                  <a:cubicBezTo>
                    <a:pt x="350003" y="3493114"/>
                    <a:pt x="202862" y="3491844"/>
                    <a:pt x="51124" y="3491844"/>
                  </a:cubicBezTo>
                  <a:cubicBezTo>
                    <a:pt x="38100" y="3491844"/>
                    <a:pt x="29210" y="3491844"/>
                    <a:pt x="19050" y="3490575"/>
                  </a:cubicBezTo>
                  <a:cubicBezTo>
                    <a:pt x="10160" y="3489304"/>
                    <a:pt x="5080" y="3482954"/>
                    <a:pt x="7620" y="3474064"/>
                  </a:cubicBezTo>
                  <a:cubicBezTo>
                    <a:pt x="16510" y="3441541"/>
                    <a:pt x="12700" y="3374239"/>
                    <a:pt x="11430" y="3304244"/>
                  </a:cubicBezTo>
                  <a:cubicBezTo>
                    <a:pt x="10160" y="3161564"/>
                    <a:pt x="6350" y="3021574"/>
                    <a:pt x="7620" y="2878894"/>
                  </a:cubicBezTo>
                  <a:cubicBezTo>
                    <a:pt x="5080" y="2701216"/>
                    <a:pt x="0" y="501775"/>
                    <a:pt x="7620" y="321405"/>
                  </a:cubicBezTo>
                  <a:cubicBezTo>
                    <a:pt x="8890" y="286407"/>
                    <a:pt x="7620" y="248718"/>
                    <a:pt x="8890" y="213721"/>
                  </a:cubicBezTo>
                  <a:cubicBezTo>
                    <a:pt x="10160" y="157187"/>
                    <a:pt x="12700" y="95269"/>
                    <a:pt x="13970" y="44450"/>
                  </a:cubicBezTo>
                  <a:cubicBezTo>
                    <a:pt x="13970" y="41910"/>
                    <a:pt x="15240" y="39370"/>
                    <a:pt x="16510" y="38100"/>
                  </a:cubicBezTo>
                  <a:cubicBezTo>
                    <a:pt x="38100" y="35560"/>
                    <a:pt x="87909" y="30480"/>
                    <a:pt x="161479" y="29210"/>
                  </a:cubicBezTo>
                  <a:cubicBezTo>
                    <a:pt x="285629" y="25400"/>
                    <a:pt x="409779" y="22860"/>
                    <a:pt x="538527" y="20320"/>
                  </a:cubicBezTo>
                  <a:cubicBezTo>
                    <a:pt x="625892" y="17780"/>
                    <a:pt x="713256" y="16510"/>
                    <a:pt x="796023" y="13970"/>
                  </a:cubicBezTo>
                  <a:cubicBezTo>
                    <a:pt x="878790" y="11430"/>
                    <a:pt x="966154" y="8890"/>
                    <a:pt x="1048921" y="8890"/>
                  </a:cubicBezTo>
                  <a:cubicBezTo>
                    <a:pt x="1140884" y="7620"/>
                    <a:pt x="1232847" y="10160"/>
                    <a:pt x="1324810" y="8890"/>
                  </a:cubicBezTo>
                  <a:cubicBezTo>
                    <a:pt x="1439763" y="8890"/>
                    <a:pt x="3522723" y="6350"/>
                    <a:pt x="3637677" y="5080"/>
                  </a:cubicBezTo>
                  <a:cubicBezTo>
                    <a:pt x="3748032" y="3810"/>
                    <a:pt x="3858388" y="2540"/>
                    <a:pt x="3973341" y="2540"/>
                  </a:cubicBezTo>
                  <a:cubicBezTo>
                    <a:pt x="4161865" y="1270"/>
                    <a:pt x="4345791" y="0"/>
                    <a:pt x="4534314" y="0"/>
                  </a:cubicBezTo>
                  <a:cubicBezTo>
                    <a:pt x="4612483" y="0"/>
                    <a:pt x="4695250" y="2540"/>
                    <a:pt x="4773418" y="2540"/>
                  </a:cubicBezTo>
                  <a:cubicBezTo>
                    <a:pt x="4989531" y="3810"/>
                    <a:pt x="5210242" y="5080"/>
                    <a:pt x="5426355" y="7620"/>
                  </a:cubicBezTo>
                  <a:cubicBezTo>
                    <a:pt x="5541308" y="8890"/>
                    <a:pt x="5656262" y="12700"/>
                    <a:pt x="5771216" y="16510"/>
                  </a:cubicBezTo>
                  <a:lnTo>
                    <a:pt x="5841967" y="16510"/>
                  </a:lnTo>
                  <a:cubicBezTo>
                    <a:pt x="5853397" y="17780"/>
                    <a:pt x="5862287" y="20320"/>
                    <a:pt x="5872447" y="21590"/>
                  </a:cubicBezTo>
                  <a:close/>
                  <a:moveTo>
                    <a:pt x="5882607" y="3486764"/>
                  </a:moveTo>
                  <a:cubicBezTo>
                    <a:pt x="5883877" y="3470254"/>
                    <a:pt x="5885147" y="3457554"/>
                    <a:pt x="5885147" y="3444854"/>
                  </a:cubicBezTo>
                  <a:cubicBezTo>
                    <a:pt x="5883877" y="3293476"/>
                    <a:pt x="5882607" y="3150795"/>
                    <a:pt x="5882607" y="2997346"/>
                  </a:cubicBezTo>
                  <a:cubicBezTo>
                    <a:pt x="5882607" y="2927352"/>
                    <a:pt x="5885147" y="2857357"/>
                    <a:pt x="5883877" y="2787363"/>
                  </a:cubicBezTo>
                  <a:cubicBezTo>
                    <a:pt x="5883877" y="2722752"/>
                    <a:pt x="5882607" y="2655450"/>
                    <a:pt x="5881337" y="2590840"/>
                  </a:cubicBezTo>
                  <a:cubicBezTo>
                    <a:pt x="5876257" y="2491232"/>
                    <a:pt x="5864827" y="429088"/>
                    <a:pt x="5864827" y="329481"/>
                  </a:cubicBezTo>
                  <a:cubicBezTo>
                    <a:pt x="5862287" y="246026"/>
                    <a:pt x="5859747" y="159879"/>
                    <a:pt x="5857207" y="76424"/>
                  </a:cubicBezTo>
                  <a:cubicBezTo>
                    <a:pt x="5855937" y="44450"/>
                    <a:pt x="5854667" y="43180"/>
                    <a:pt x="5835590" y="41910"/>
                  </a:cubicBezTo>
                  <a:cubicBezTo>
                    <a:pt x="5821795" y="41910"/>
                    <a:pt x="5812599" y="41910"/>
                    <a:pt x="5798804" y="40640"/>
                  </a:cubicBezTo>
                  <a:cubicBezTo>
                    <a:pt x="5683851" y="36830"/>
                    <a:pt x="5564299" y="31750"/>
                    <a:pt x="5449345" y="30480"/>
                  </a:cubicBezTo>
                  <a:cubicBezTo>
                    <a:pt x="5168859" y="26670"/>
                    <a:pt x="4883773" y="25400"/>
                    <a:pt x="4603287" y="22860"/>
                  </a:cubicBezTo>
                  <a:lnTo>
                    <a:pt x="4272220" y="22860"/>
                  </a:lnTo>
                  <a:cubicBezTo>
                    <a:pt x="4125080" y="22860"/>
                    <a:pt x="3977939" y="22860"/>
                    <a:pt x="3835397" y="24130"/>
                  </a:cubicBezTo>
                  <a:cubicBezTo>
                    <a:pt x="3711246" y="25400"/>
                    <a:pt x="1619091" y="29210"/>
                    <a:pt x="1494941" y="29210"/>
                  </a:cubicBezTo>
                  <a:cubicBezTo>
                    <a:pt x="1292623" y="29210"/>
                    <a:pt x="1090304" y="26670"/>
                    <a:pt x="887986" y="33020"/>
                  </a:cubicBezTo>
                  <a:cubicBezTo>
                    <a:pt x="782229" y="36830"/>
                    <a:pt x="681069" y="36830"/>
                    <a:pt x="579910" y="38100"/>
                  </a:cubicBezTo>
                  <a:cubicBezTo>
                    <a:pt x="405181" y="41910"/>
                    <a:pt x="230451" y="45720"/>
                    <a:pt x="55722" y="50800"/>
                  </a:cubicBezTo>
                  <a:cubicBezTo>
                    <a:pt x="36830" y="50800"/>
                    <a:pt x="34290" y="54888"/>
                    <a:pt x="33020" y="87193"/>
                  </a:cubicBezTo>
                  <a:cubicBezTo>
                    <a:pt x="31750" y="135650"/>
                    <a:pt x="31750" y="184108"/>
                    <a:pt x="30480" y="232566"/>
                  </a:cubicBezTo>
                  <a:cubicBezTo>
                    <a:pt x="29210" y="313329"/>
                    <a:pt x="26670" y="391399"/>
                    <a:pt x="25400" y="472162"/>
                  </a:cubicBezTo>
                  <a:cubicBezTo>
                    <a:pt x="20320" y="558309"/>
                    <a:pt x="26670" y="2663526"/>
                    <a:pt x="29210" y="2749673"/>
                  </a:cubicBezTo>
                  <a:cubicBezTo>
                    <a:pt x="29210" y="2841204"/>
                    <a:pt x="29210" y="2935428"/>
                    <a:pt x="30480" y="3026959"/>
                  </a:cubicBezTo>
                  <a:cubicBezTo>
                    <a:pt x="30480" y="3094261"/>
                    <a:pt x="33020" y="3161564"/>
                    <a:pt x="33020" y="3228866"/>
                  </a:cubicBezTo>
                  <a:cubicBezTo>
                    <a:pt x="33020" y="3301552"/>
                    <a:pt x="33020" y="3374239"/>
                    <a:pt x="31750" y="3444854"/>
                  </a:cubicBezTo>
                  <a:lnTo>
                    <a:pt x="31750" y="3455014"/>
                  </a:lnTo>
                  <a:cubicBezTo>
                    <a:pt x="31750" y="3465175"/>
                    <a:pt x="35560" y="3468984"/>
                    <a:pt x="44450" y="3468984"/>
                  </a:cubicBezTo>
                  <a:cubicBezTo>
                    <a:pt x="97105" y="3468984"/>
                    <a:pt x="161479" y="3470254"/>
                    <a:pt x="221255" y="3470254"/>
                  </a:cubicBezTo>
                  <a:cubicBezTo>
                    <a:pt x="308620" y="3470254"/>
                    <a:pt x="400583" y="3467714"/>
                    <a:pt x="487947" y="3470254"/>
                  </a:cubicBezTo>
                  <a:cubicBezTo>
                    <a:pt x="630490" y="3474064"/>
                    <a:pt x="773032" y="3476604"/>
                    <a:pt x="915575" y="3475334"/>
                  </a:cubicBezTo>
                  <a:cubicBezTo>
                    <a:pt x="1007538" y="3474064"/>
                    <a:pt x="1094903" y="3476604"/>
                    <a:pt x="1186865" y="3476604"/>
                  </a:cubicBezTo>
                  <a:cubicBezTo>
                    <a:pt x="1320212" y="3476604"/>
                    <a:pt x="1453558" y="3475334"/>
                    <a:pt x="1586904" y="3476604"/>
                  </a:cubicBezTo>
                  <a:cubicBezTo>
                    <a:pt x="1784624" y="3477875"/>
                    <a:pt x="3954948" y="3467714"/>
                    <a:pt x="4157267" y="3470254"/>
                  </a:cubicBezTo>
                  <a:cubicBezTo>
                    <a:pt x="4244632" y="3471525"/>
                    <a:pt x="4331996" y="3472795"/>
                    <a:pt x="4414763" y="3472795"/>
                  </a:cubicBezTo>
                  <a:cubicBezTo>
                    <a:pt x="4566502" y="3475334"/>
                    <a:pt x="4713642" y="3471525"/>
                    <a:pt x="4865381" y="3475334"/>
                  </a:cubicBezTo>
                  <a:cubicBezTo>
                    <a:pt x="4989531" y="3477875"/>
                    <a:pt x="5113681" y="3477875"/>
                    <a:pt x="5237831" y="3480414"/>
                  </a:cubicBezTo>
                  <a:cubicBezTo>
                    <a:pt x="5421757" y="3484225"/>
                    <a:pt x="5605682" y="3486764"/>
                    <a:pt x="5789608" y="3488034"/>
                  </a:cubicBezTo>
                  <a:cubicBezTo>
                    <a:pt x="5844507" y="3488034"/>
                    <a:pt x="5862287" y="3486764"/>
                    <a:pt x="5882607" y="3486764"/>
                  </a:cubicBezTo>
                  <a:close/>
                </a:path>
              </a:pathLst>
            </a:custGeom>
            <a:solidFill>
              <a:srgbClr val="FAF3E2"/>
            </a:solidFill>
          </p:spPr>
        </p:sp>
      </p:grpSp>
      <p:sp>
        <p:nvSpPr>
          <p:cNvPr name="TextBox 9" id="9"/>
          <p:cNvSpPr txBox="true"/>
          <p:nvPr/>
        </p:nvSpPr>
        <p:spPr>
          <a:xfrm rot="0">
            <a:off x="680884" y="128848"/>
            <a:ext cx="16578416" cy="9991203"/>
          </a:xfrm>
          <a:prstGeom prst="rect">
            <a:avLst/>
          </a:prstGeom>
        </p:spPr>
        <p:txBody>
          <a:bodyPr anchor="t" rtlCol="false" tIns="0" lIns="0" bIns="0" rIns="0">
            <a:spAutoFit/>
          </a:bodyPr>
          <a:lstStyle/>
          <a:p>
            <a:pPr algn="l">
              <a:lnSpc>
                <a:spcPts val="2653"/>
              </a:lnSpc>
            </a:pPr>
            <a:r>
              <a:rPr lang="en-US" sz="1895">
                <a:solidFill>
                  <a:srgbClr val="231F20"/>
                </a:solidFill>
                <a:latin typeface="Open Sans"/>
                <a:ea typeface="Open Sans"/>
                <a:cs typeface="Open Sans"/>
                <a:sym typeface="Open Sans"/>
              </a:rPr>
              <a:t>« Où sommes-nous? demanda Tom.</a:t>
            </a:r>
          </a:p>
          <a:p>
            <a:pPr algn="l">
              <a:lnSpc>
                <a:spcPts val="2653"/>
              </a:lnSpc>
            </a:pPr>
            <a:r>
              <a:rPr lang="en-US" sz="1895">
                <a:solidFill>
                  <a:srgbClr val="231F20"/>
                </a:solidFill>
                <a:latin typeface="Open Sans"/>
                <a:ea typeface="Open Sans"/>
                <a:cs typeface="Open Sans"/>
                <a:sym typeface="Open Sans"/>
              </a:rPr>
              <a:t>- Nous sommes près de l'oppidum d'Alésia en août -52. Vercingétorix et ses 80 000 guerriers Gaulois s'y sont réfugiés pour échapper aux romains, expliqua l’institutrice.</a:t>
            </a:r>
          </a:p>
          <a:p>
            <a:pPr algn="l">
              <a:lnSpc>
                <a:spcPts val="2653"/>
              </a:lnSpc>
            </a:pPr>
            <a:r>
              <a:rPr lang="en-US" sz="1895">
                <a:solidFill>
                  <a:srgbClr val="231F20"/>
                </a:solidFill>
                <a:latin typeface="Open Sans"/>
                <a:ea typeface="Open Sans"/>
                <a:cs typeface="Open Sans"/>
                <a:sym typeface="Open Sans"/>
              </a:rPr>
              <a:t>- Echapper aux Romains? Mais alors qui sont ces soldats qui construisent des pièges et des murailles autour de l'oppidum.</a:t>
            </a:r>
          </a:p>
          <a:p>
            <a:pPr algn="l">
              <a:lnSpc>
                <a:spcPts val="2653"/>
              </a:lnSpc>
            </a:pPr>
            <a:r>
              <a:rPr lang="en-US" sz="1895">
                <a:solidFill>
                  <a:srgbClr val="231F20"/>
                </a:solidFill>
                <a:latin typeface="Open Sans"/>
                <a:ea typeface="Open Sans"/>
                <a:cs typeface="Open Sans"/>
                <a:sym typeface="Open Sans"/>
              </a:rPr>
              <a:t>- Ce sont les Romains. Ils ont décidé avec leur chef Jules César de mener le siège de l'oppidum.</a:t>
            </a:r>
          </a:p>
          <a:p>
            <a:pPr algn="l">
              <a:lnSpc>
                <a:spcPts val="2653"/>
              </a:lnSpc>
            </a:pPr>
            <a:r>
              <a:rPr lang="en-US" sz="1895">
                <a:solidFill>
                  <a:srgbClr val="231F20"/>
                </a:solidFill>
                <a:latin typeface="Open Sans"/>
                <a:ea typeface="Open Sans"/>
                <a:cs typeface="Open Sans"/>
                <a:sym typeface="Open Sans"/>
              </a:rPr>
              <a:t>- Qu'est-ce-que c'est le siège? interrogea Lilou.</a:t>
            </a:r>
          </a:p>
          <a:p>
            <a:pPr algn="l">
              <a:lnSpc>
                <a:spcPts val="2653"/>
              </a:lnSpc>
            </a:pPr>
            <a:r>
              <a:rPr lang="en-US" sz="1895">
                <a:solidFill>
                  <a:srgbClr val="231F20"/>
                </a:solidFill>
                <a:latin typeface="Open Sans"/>
                <a:ea typeface="Open Sans"/>
                <a:cs typeface="Open Sans"/>
                <a:sym typeface="Open Sans"/>
              </a:rPr>
              <a:t>- Faire le siège d'une ville, c'est empêcher quiconque ou quoi que ce soit d'entrer et de sortir de la ville. César n'attaque pas, ces soldats sont moins nombreux. Il attend donc que les habitants de la ville n'aient plus rien à manger et qu'ils soient obligés de se rendre.</a:t>
            </a:r>
          </a:p>
          <a:p>
            <a:pPr algn="l">
              <a:lnSpc>
                <a:spcPts val="2653"/>
              </a:lnSpc>
            </a:pPr>
            <a:r>
              <a:rPr lang="en-US" sz="1895">
                <a:solidFill>
                  <a:srgbClr val="231F20"/>
                </a:solidFill>
                <a:latin typeface="Open Sans"/>
                <a:ea typeface="Open Sans"/>
                <a:cs typeface="Open Sans"/>
                <a:sym typeface="Open Sans"/>
              </a:rPr>
              <a:t>- C'est pour ça que les Romains construisent ces fortifications autour de l'oppidum!</a:t>
            </a:r>
          </a:p>
          <a:p>
            <a:pPr algn="l">
              <a:lnSpc>
                <a:spcPts val="2653"/>
              </a:lnSpc>
            </a:pPr>
            <a:r>
              <a:rPr lang="en-US" sz="1895">
                <a:solidFill>
                  <a:srgbClr val="231F20"/>
                </a:solidFill>
                <a:latin typeface="Open Sans"/>
                <a:ea typeface="Open Sans"/>
                <a:cs typeface="Open Sans"/>
                <a:sym typeface="Open Sans"/>
              </a:rPr>
              <a:t>- Oui, tout à fait, on peut voir en œuvre, ici, le génie militaire de Jules César. Il construit une première ligne de fortifications autour de la</a:t>
            </a:r>
            <a:r>
              <a:rPr lang="en-US" sz="1895">
                <a:solidFill>
                  <a:srgbClr val="231F20"/>
                </a:solidFill>
                <a:latin typeface="Open Sans"/>
                <a:ea typeface="Open Sans"/>
                <a:cs typeface="Open Sans"/>
                <a:sym typeface="Open Sans"/>
              </a:rPr>
              <a:t> ville pour empêcher les troupes de Vercingétorix de sortir. Puis il fait construire une seconde ligne de fortifications pour protéger ses troupes de l'arrivée d'éventuels renforts. Retournons au couloir temporel et faisons un léger bond en avant.</a:t>
            </a:r>
          </a:p>
          <a:p>
            <a:pPr algn="l">
              <a:lnSpc>
                <a:spcPts val="2653"/>
              </a:lnSpc>
            </a:pPr>
            <a:r>
              <a:rPr lang="en-US" sz="1895">
                <a:solidFill>
                  <a:srgbClr val="231F20"/>
                </a:solidFill>
                <a:latin typeface="Open Sans"/>
                <a:ea typeface="Open Sans"/>
                <a:cs typeface="Open Sans"/>
                <a:sym typeface="Open Sans"/>
              </a:rPr>
              <a:t>- Nous sommes toujours à Alésia, il me semble, dit Tomy après qu’ils fussent réapparus.</a:t>
            </a:r>
          </a:p>
          <a:p>
            <a:pPr algn="l">
              <a:lnSpc>
                <a:spcPts val="2653"/>
              </a:lnSpc>
            </a:pPr>
            <a:r>
              <a:rPr lang="en-US" sz="1895">
                <a:solidFill>
                  <a:srgbClr val="231F20"/>
                </a:solidFill>
                <a:latin typeface="Open Sans"/>
                <a:ea typeface="Open Sans"/>
                <a:cs typeface="Open Sans"/>
                <a:sym typeface="Open Sans"/>
              </a:rPr>
              <a:t>- Oui, aujourd'hui est un jour important de l'histoire de notre pays, vous allez assister à la reddition de Vercingétorix et à la fin de la guerre des Gaules.</a:t>
            </a:r>
          </a:p>
          <a:p>
            <a:pPr algn="l">
              <a:lnSpc>
                <a:spcPts val="2653"/>
              </a:lnSpc>
            </a:pPr>
            <a:r>
              <a:rPr lang="en-US" sz="1895">
                <a:solidFill>
                  <a:srgbClr val="231F20"/>
                </a:solidFill>
                <a:latin typeface="Open Sans"/>
                <a:ea typeface="Open Sans"/>
                <a:cs typeface="Open Sans"/>
                <a:sym typeface="Open Sans"/>
              </a:rPr>
              <a:t>- Ca veut dire quoi "reddition" demanda Lilou.</a:t>
            </a:r>
          </a:p>
          <a:p>
            <a:pPr algn="l">
              <a:lnSpc>
                <a:spcPts val="2653"/>
              </a:lnSpc>
            </a:pPr>
            <a:r>
              <a:rPr lang="en-US" sz="1895">
                <a:solidFill>
                  <a:srgbClr val="231F20"/>
                </a:solidFill>
                <a:latin typeface="Open Sans"/>
                <a:ea typeface="Open Sans"/>
                <a:cs typeface="Open Sans"/>
                <a:sym typeface="Open Sans"/>
              </a:rPr>
              <a:t>- Cela signifie que Vercingétorix va se rendre et capituler. La Gaule sera désormais une province romaine. Regardez! Il arrive. »</a:t>
            </a:r>
          </a:p>
          <a:p>
            <a:pPr algn="l">
              <a:lnSpc>
                <a:spcPts val="2653"/>
              </a:lnSpc>
            </a:pPr>
            <a:r>
              <a:rPr lang="en-US" sz="1895">
                <a:solidFill>
                  <a:srgbClr val="231F20"/>
                </a:solidFill>
                <a:latin typeface="Open Sans"/>
                <a:ea typeface="Open Sans"/>
                <a:cs typeface="Open Sans"/>
                <a:sym typeface="Open Sans"/>
              </a:rPr>
              <a:t>En effet, on apercevait un guerrier gaulois de haute stature avec ses armes sur son cheval paré. Il se dirigeait vers un endroit situé sur la droite de nos explorateurs.</a:t>
            </a:r>
          </a:p>
          <a:p>
            <a:pPr algn="l">
              <a:lnSpc>
                <a:spcPts val="2653"/>
              </a:lnSpc>
            </a:pPr>
            <a:r>
              <a:rPr lang="en-US" sz="1895">
                <a:solidFill>
                  <a:srgbClr val="231F20"/>
                </a:solidFill>
                <a:latin typeface="Open Sans"/>
                <a:ea typeface="Open Sans"/>
                <a:cs typeface="Open Sans"/>
                <a:sym typeface="Open Sans"/>
              </a:rPr>
              <a:t>« Où va-t-il? Demanda Tom.</a:t>
            </a:r>
          </a:p>
          <a:p>
            <a:pPr algn="l">
              <a:lnSpc>
                <a:spcPts val="2653"/>
              </a:lnSpc>
            </a:pPr>
            <a:r>
              <a:rPr lang="en-US" sz="1895">
                <a:solidFill>
                  <a:srgbClr val="231F20"/>
                </a:solidFill>
                <a:latin typeface="Open Sans"/>
                <a:ea typeface="Open Sans"/>
                <a:cs typeface="Open Sans"/>
                <a:sym typeface="Open Sans"/>
              </a:rPr>
              <a:t>- Il se rend au campement de Jules César. Regarde!</a:t>
            </a:r>
          </a:p>
          <a:p>
            <a:pPr algn="l">
              <a:lnSpc>
                <a:spcPts val="2653"/>
              </a:lnSpc>
            </a:pPr>
            <a:r>
              <a:rPr lang="en-US" sz="1895">
                <a:solidFill>
                  <a:srgbClr val="231F20"/>
                </a:solidFill>
                <a:latin typeface="Open Sans"/>
                <a:ea typeface="Open Sans"/>
                <a:cs typeface="Open Sans"/>
                <a:sym typeface="Open Sans"/>
              </a:rPr>
              <a:t>Vercingétorix sur son cheval vint caracoler autour de César assis. Puis il descendit de cheval, jeta ses armes à terre et s'assit aux pieds de César sans rien dire. Après un court instant, César ordonna à ses gardes :</a:t>
            </a:r>
          </a:p>
          <a:p>
            <a:pPr algn="l">
              <a:lnSpc>
                <a:spcPts val="2653"/>
              </a:lnSpc>
            </a:pPr>
            <a:r>
              <a:rPr lang="en-US" sz="1895">
                <a:solidFill>
                  <a:srgbClr val="231F20"/>
                </a:solidFill>
                <a:latin typeface="Open Sans"/>
                <a:ea typeface="Open Sans"/>
                <a:cs typeface="Open Sans"/>
                <a:sym typeface="Open Sans"/>
              </a:rPr>
              <a:t>-Faites-le prisonnier ! Emmenez-le !</a:t>
            </a:r>
          </a:p>
          <a:p>
            <a:pPr algn="l">
              <a:lnSpc>
                <a:spcPts val="2653"/>
              </a:lnSpc>
            </a:pPr>
            <a:r>
              <a:rPr lang="en-US" sz="1895">
                <a:solidFill>
                  <a:srgbClr val="231F20"/>
                </a:solidFill>
                <a:latin typeface="Open Sans"/>
                <a:ea typeface="Open Sans"/>
                <a:cs typeface="Open Sans"/>
                <a:sym typeface="Open Sans"/>
              </a:rPr>
              <a:t>- Que va-t-il lui arriver ?s'inquiéta Lilou.</a:t>
            </a:r>
          </a:p>
          <a:p>
            <a:pPr algn="l">
              <a:lnSpc>
                <a:spcPts val="2653"/>
              </a:lnSpc>
            </a:pPr>
            <a:r>
              <a:rPr lang="en-US" sz="1895">
                <a:solidFill>
                  <a:srgbClr val="231F20"/>
                </a:solidFill>
                <a:latin typeface="Open Sans"/>
                <a:ea typeface="Open Sans"/>
                <a:cs typeface="Open Sans"/>
                <a:sym typeface="Open Sans"/>
              </a:rPr>
              <a:t>- Jules César va l'emmener à Rome où il sera fait prisonnier, il mourra en prison en -46. La Gaule va rapidement se romaniser et on parlera désormais de civilisation gallo-romaine. Cette invasion aura tout de même des bons côtés, les romains vont apporter avec eux les progrès, leurs talents de bâtisseurs... On voit encore aujourd'hui des traces laissées par les romains d’ailleurs. Mais ce sera pour une prochaine fois. Rentrons mes enfants ! »</a:t>
            </a:r>
          </a:p>
          <a:p>
            <a:pPr algn="l">
              <a:lnSpc>
                <a:spcPts val="2653"/>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028700" y="1028700"/>
            <a:ext cx="16230600" cy="1806592"/>
            <a:chOff x="0" y="0"/>
            <a:chExt cx="5541791" cy="616844"/>
          </a:xfrm>
        </p:grpSpPr>
        <p:sp>
          <p:nvSpPr>
            <p:cNvPr name="Freeform 6" id="6"/>
            <p:cNvSpPr/>
            <p:nvPr/>
          </p:nvSpPr>
          <p:spPr>
            <a:xfrm flipH="false" flipV="false" rot="0">
              <a:off x="38100" y="44450"/>
              <a:ext cx="5504962" cy="572394"/>
            </a:xfrm>
            <a:custGeom>
              <a:avLst/>
              <a:gdLst/>
              <a:ahLst/>
              <a:cxnLst/>
              <a:rect r="r" b="b" t="t" l="l"/>
              <a:pathLst>
                <a:path h="572394" w="5504962">
                  <a:moveTo>
                    <a:pt x="2540" y="541914"/>
                  </a:moveTo>
                  <a:cubicBezTo>
                    <a:pt x="0" y="550804"/>
                    <a:pt x="5080" y="557154"/>
                    <a:pt x="34642" y="558424"/>
                  </a:cubicBezTo>
                  <a:cubicBezTo>
                    <a:pt x="68908" y="559694"/>
                    <a:pt x="98890" y="559694"/>
                    <a:pt x="133156" y="559694"/>
                  </a:cubicBezTo>
                  <a:cubicBezTo>
                    <a:pt x="270219" y="560964"/>
                    <a:pt x="407282" y="560964"/>
                    <a:pt x="548628" y="562234"/>
                  </a:cubicBezTo>
                  <a:cubicBezTo>
                    <a:pt x="625726" y="563504"/>
                    <a:pt x="702823" y="564774"/>
                    <a:pt x="775638" y="566044"/>
                  </a:cubicBezTo>
                  <a:cubicBezTo>
                    <a:pt x="904135" y="567314"/>
                    <a:pt x="1028348" y="567314"/>
                    <a:pt x="1156844" y="568584"/>
                  </a:cubicBezTo>
                  <a:cubicBezTo>
                    <a:pt x="1208243" y="568584"/>
                    <a:pt x="1255358" y="568584"/>
                    <a:pt x="1306757" y="567314"/>
                  </a:cubicBezTo>
                  <a:cubicBezTo>
                    <a:pt x="1328173" y="567314"/>
                    <a:pt x="1353872" y="566044"/>
                    <a:pt x="1375288" y="566044"/>
                  </a:cubicBezTo>
                  <a:cubicBezTo>
                    <a:pt x="1460953" y="567314"/>
                    <a:pt x="3174239" y="558424"/>
                    <a:pt x="3259903" y="559694"/>
                  </a:cubicBezTo>
                  <a:cubicBezTo>
                    <a:pt x="3379833" y="560964"/>
                    <a:pt x="3709641" y="560964"/>
                    <a:pt x="3829570" y="560964"/>
                  </a:cubicBezTo>
                  <a:cubicBezTo>
                    <a:pt x="3876686" y="560964"/>
                    <a:pt x="3919518" y="559694"/>
                    <a:pt x="3966633" y="559694"/>
                  </a:cubicBezTo>
                  <a:lnTo>
                    <a:pt x="4197927" y="563504"/>
                  </a:lnTo>
                  <a:cubicBezTo>
                    <a:pt x="4364972" y="566044"/>
                    <a:pt x="4527734" y="563504"/>
                    <a:pt x="4694780" y="567314"/>
                  </a:cubicBezTo>
                  <a:cubicBezTo>
                    <a:pt x="4973189" y="572394"/>
                    <a:pt x="5255881" y="566044"/>
                    <a:pt x="5440192" y="571124"/>
                  </a:cubicBezTo>
                  <a:cubicBezTo>
                    <a:pt x="5460512" y="572394"/>
                    <a:pt x="5480831" y="571124"/>
                    <a:pt x="5503692" y="571124"/>
                  </a:cubicBezTo>
                  <a:lnTo>
                    <a:pt x="5503692" y="511434"/>
                  </a:lnTo>
                  <a:cubicBezTo>
                    <a:pt x="5502422" y="472142"/>
                    <a:pt x="5501151" y="454026"/>
                    <a:pt x="5501151" y="434778"/>
                  </a:cubicBezTo>
                  <a:cubicBezTo>
                    <a:pt x="5501151" y="412510"/>
                    <a:pt x="5504962" y="389865"/>
                    <a:pt x="5498612" y="367597"/>
                  </a:cubicBezTo>
                  <a:cubicBezTo>
                    <a:pt x="5490992" y="352878"/>
                    <a:pt x="5479562" y="62644"/>
                    <a:pt x="5479562" y="47925"/>
                  </a:cubicBezTo>
                  <a:cubicBezTo>
                    <a:pt x="5477022" y="37735"/>
                    <a:pt x="5475751" y="27167"/>
                    <a:pt x="5473212" y="16977"/>
                  </a:cubicBezTo>
                  <a:cubicBezTo>
                    <a:pt x="5473212" y="13957"/>
                    <a:pt x="5471942" y="10938"/>
                    <a:pt x="5470672" y="6350"/>
                  </a:cubicBezTo>
                  <a:cubicBezTo>
                    <a:pt x="5460512" y="3810"/>
                    <a:pt x="5451622" y="2540"/>
                    <a:pt x="5441462" y="1270"/>
                  </a:cubicBezTo>
                  <a:cubicBezTo>
                    <a:pt x="5433842" y="0"/>
                    <a:pt x="5426222" y="1270"/>
                    <a:pt x="5419872" y="1270"/>
                  </a:cubicBezTo>
                  <a:lnTo>
                    <a:pt x="13226" y="6350"/>
                  </a:lnTo>
                  <a:lnTo>
                    <a:pt x="2540" y="541914"/>
                  </a:lnTo>
                  <a:close/>
                </a:path>
              </a:pathLst>
            </a:custGeom>
            <a:solidFill>
              <a:srgbClr val="2E2C2B"/>
            </a:solidFill>
          </p:spPr>
        </p:sp>
        <p:sp>
          <p:nvSpPr>
            <p:cNvPr name="Freeform 7" id="7"/>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AF3E2"/>
            </a:solidFill>
          </p:spPr>
        </p:sp>
        <p:sp>
          <p:nvSpPr>
            <p:cNvPr name="Freeform 8" id="8"/>
            <p:cNvSpPr/>
            <p:nvPr/>
          </p:nvSpPr>
          <p:spPr>
            <a:xfrm flipH="false" flipV="false" rot="0">
              <a:off x="-3810" y="0"/>
              <a:ext cx="5510041" cy="588904"/>
            </a:xfrm>
            <a:custGeom>
              <a:avLst/>
              <a:gdLst/>
              <a:ahLst/>
              <a:cxnLst/>
              <a:rect r="r" b="b" t="t" l="l"/>
              <a:pathLst>
                <a:path h="588904" w="5510041">
                  <a:moveTo>
                    <a:pt x="5475752" y="21590"/>
                  </a:moveTo>
                  <a:cubicBezTo>
                    <a:pt x="5477022" y="34290"/>
                    <a:pt x="5477022" y="44450"/>
                    <a:pt x="5478291" y="52746"/>
                  </a:cubicBezTo>
                  <a:cubicBezTo>
                    <a:pt x="5480832" y="62936"/>
                    <a:pt x="5482102" y="73504"/>
                    <a:pt x="5484641" y="83694"/>
                  </a:cubicBezTo>
                  <a:cubicBezTo>
                    <a:pt x="5484641" y="98414"/>
                    <a:pt x="5497341" y="388648"/>
                    <a:pt x="5503691" y="403367"/>
                  </a:cubicBezTo>
                  <a:cubicBezTo>
                    <a:pt x="5510041" y="425634"/>
                    <a:pt x="5506232" y="448279"/>
                    <a:pt x="5506232" y="470547"/>
                  </a:cubicBezTo>
                  <a:cubicBezTo>
                    <a:pt x="5506232" y="490173"/>
                    <a:pt x="5507502" y="508289"/>
                    <a:pt x="5508772" y="527944"/>
                  </a:cubicBezTo>
                  <a:lnTo>
                    <a:pt x="5508772" y="587634"/>
                  </a:lnTo>
                  <a:cubicBezTo>
                    <a:pt x="5485911" y="587634"/>
                    <a:pt x="5465591" y="588904"/>
                    <a:pt x="5445272" y="587634"/>
                  </a:cubicBezTo>
                  <a:cubicBezTo>
                    <a:pt x="5173578" y="582554"/>
                    <a:pt x="4890886" y="588904"/>
                    <a:pt x="4612477" y="583824"/>
                  </a:cubicBezTo>
                  <a:cubicBezTo>
                    <a:pt x="4445431" y="580014"/>
                    <a:pt x="4282669" y="582554"/>
                    <a:pt x="4115624" y="580014"/>
                  </a:cubicBezTo>
                  <a:lnTo>
                    <a:pt x="3884330" y="576204"/>
                  </a:lnTo>
                  <a:cubicBezTo>
                    <a:pt x="3837215" y="576204"/>
                    <a:pt x="3794383" y="577474"/>
                    <a:pt x="3747267" y="577474"/>
                  </a:cubicBezTo>
                  <a:cubicBezTo>
                    <a:pt x="3627337" y="576204"/>
                    <a:pt x="3297529" y="577474"/>
                    <a:pt x="3177600" y="576204"/>
                  </a:cubicBezTo>
                  <a:cubicBezTo>
                    <a:pt x="3091935" y="574934"/>
                    <a:pt x="1378649" y="583824"/>
                    <a:pt x="1292985" y="582554"/>
                  </a:cubicBezTo>
                  <a:cubicBezTo>
                    <a:pt x="1271569" y="582554"/>
                    <a:pt x="1245870" y="583824"/>
                    <a:pt x="1224454" y="583824"/>
                  </a:cubicBezTo>
                  <a:cubicBezTo>
                    <a:pt x="1173055" y="583824"/>
                    <a:pt x="1125940" y="585094"/>
                    <a:pt x="1074541" y="585094"/>
                  </a:cubicBezTo>
                  <a:cubicBezTo>
                    <a:pt x="946045" y="585094"/>
                    <a:pt x="821831" y="583824"/>
                    <a:pt x="693335" y="582554"/>
                  </a:cubicBezTo>
                  <a:cubicBezTo>
                    <a:pt x="616237" y="581284"/>
                    <a:pt x="539139" y="580014"/>
                    <a:pt x="466325" y="578744"/>
                  </a:cubicBezTo>
                  <a:cubicBezTo>
                    <a:pt x="329262" y="577474"/>
                    <a:pt x="192199" y="576204"/>
                    <a:pt x="50853"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571124"/>
                  </a:moveTo>
                  <a:cubicBezTo>
                    <a:pt x="5487182" y="554614"/>
                    <a:pt x="5488452" y="541914"/>
                    <a:pt x="5488452" y="529214"/>
                  </a:cubicBezTo>
                  <a:cubicBezTo>
                    <a:pt x="5487182" y="506402"/>
                    <a:pt x="5485911" y="486399"/>
                    <a:pt x="5485911" y="464886"/>
                  </a:cubicBezTo>
                  <a:cubicBezTo>
                    <a:pt x="5485911" y="455073"/>
                    <a:pt x="5488452" y="445260"/>
                    <a:pt x="5487182" y="435447"/>
                  </a:cubicBezTo>
                  <a:cubicBezTo>
                    <a:pt x="5487182" y="426389"/>
                    <a:pt x="5485911" y="416954"/>
                    <a:pt x="5484641" y="407896"/>
                  </a:cubicBezTo>
                  <a:cubicBezTo>
                    <a:pt x="5479561" y="393931"/>
                    <a:pt x="5468132" y="104830"/>
                    <a:pt x="5468132" y="90865"/>
                  </a:cubicBezTo>
                  <a:cubicBezTo>
                    <a:pt x="5465591" y="79165"/>
                    <a:pt x="5463052" y="67088"/>
                    <a:pt x="5460511" y="55388"/>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93685" y="553344"/>
                    <a:pt x="153650" y="554614"/>
                    <a:pt x="209332" y="554614"/>
                  </a:cubicBezTo>
                  <a:cubicBezTo>
                    <a:pt x="290713" y="554614"/>
                    <a:pt x="376377" y="552074"/>
                    <a:pt x="457758" y="554614"/>
                  </a:cubicBezTo>
                  <a:cubicBezTo>
                    <a:pt x="590538" y="558424"/>
                    <a:pt x="723317" y="560964"/>
                    <a:pt x="856097" y="559694"/>
                  </a:cubicBezTo>
                  <a:cubicBezTo>
                    <a:pt x="941761" y="558424"/>
                    <a:pt x="1023143" y="560964"/>
                    <a:pt x="1108807" y="560964"/>
                  </a:cubicBezTo>
                  <a:cubicBezTo>
                    <a:pt x="1233020" y="560964"/>
                    <a:pt x="1357233" y="559694"/>
                    <a:pt x="1481447" y="560964"/>
                  </a:cubicBezTo>
                  <a:cubicBezTo>
                    <a:pt x="1665625" y="562234"/>
                    <a:pt x="3687302" y="552074"/>
                    <a:pt x="3875764" y="554614"/>
                  </a:cubicBezTo>
                  <a:cubicBezTo>
                    <a:pt x="3957145" y="555884"/>
                    <a:pt x="4038526" y="557155"/>
                    <a:pt x="4115624" y="557155"/>
                  </a:cubicBezTo>
                  <a:cubicBezTo>
                    <a:pt x="4256970" y="559694"/>
                    <a:pt x="4394033" y="555884"/>
                    <a:pt x="4535379" y="559694"/>
                  </a:cubicBezTo>
                  <a:cubicBezTo>
                    <a:pt x="4651026" y="562234"/>
                    <a:pt x="4766672" y="562234"/>
                    <a:pt x="4882319" y="564774"/>
                  </a:cubicBezTo>
                  <a:cubicBezTo>
                    <a:pt x="5053648" y="568584"/>
                    <a:pt x="5224977" y="571124"/>
                    <a:pt x="5396305" y="572394"/>
                  </a:cubicBezTo>
                  <a:cubicBezTo>
                    <a:pt x="5447811" y="572394"/>
                    <a:pt x="5465591" y="571124"/>
                    <a:pt x="5485911" y="571124"/>
                  </a:cubicBezTo>
                  <a:close/>
                </a:path>
              </a:pathLst>
            </a:custGeom>
            <a:solidFill>
              <a:srgbClr val="FAF3E2"/>
            </a:solidFill>
          </p:spPr>
        </p:sp>
      </p:grpSp>
      <p:grpSp>
        <p:nvGrpSpPr>
          <p:cNvPr name="Group 9" id="9"/>
          <p:cNvGrpSpPr/>
          <p:nvPr/>
        </p:nvGrpSpPr>
        <p:grpSpPr>
          <a:xfrm rot="0">
            <a:off x="1028700" y="3154648"/>
            <a:ext cx="16230600" cy="6103652"/>
            <a:chOff x="0" y="0"/>
            <a:chExt cx="5541791" cy="2084037"/>
          </a:xfrm>
        </p:grpSpPr>
        <p:sp>
          <p:nvSpPr>
            <p:cNvPr name="Freeform 10" id="10"/>
            <p:cNvSpPr/>
            <p:nvPr/>
          </p:nvSpPr>
          <p:spPr>
            <a:xfrm flipH="false" flipV="false" rot="0">
              <a:off x="38100" y="44450"/>
              <a:ext cx="5504962" cy="2039587"/>
            </a:xfrm>
            <a:custGeom>
              <a:avLst/>
              <a:gdLst/>
              <a:ahLst/>
              <a:cxnLst/>
              <a:rect r="r" b="b" t="t" l="l"/>
              <a:pathLst>
                <a:path h="2039587" w="5504962">
                  <a:moveTo>
                    <a:pt x="2540" y="2009107"/>
                  </a:moveTo>
                  <a:cubicBezTo>
                    <a:pt x="0" y="2017997"/>
                    <a:pt x="5080" y="2024347"/>
                    <a:pt x="34642" y="2025617"/>
                  </a:cubicBezTo>
                  <a:cubicBezTo>
                    <a:pt x="68908" y="2026887"/>
                    <a:pt x="98890" y="2026887"/>
                    <a:pt x="133156" y="2026887"/>
                  </a:cubicBezTo>
                  <a:cubicBezTo>
                    <a:pt x="270219" y="2028157"/>
                    <a:pt x="407282" y="2028157"/>
                    <a:pt x="548628" y="2029427"/>
                  </a:cubicBezTo>
                  <a:cubicBezTo>
                    <a:pt x="625726" y="2030697"/>
                    <a:pt x="702823" y="2031967"/>
                    <a:pt x="775638" y="2033237"/>
                  </a:cubicBezTo>
                  <a:cubicBezTo>
                    <a:pt x="904135" y="2034507"/>
                    <a:pt x="1028348" y="2034507"/>
                    <a:pt x="1156844" y="2035777"/>
                  </a:cubicBezTo>
                  <a:cubicBezTo>
                    <a:pt x="1208243" y="2035777"/>
                    <a:pt x="1255358" y="2035777"/>
                    <a:pt x="1306757" y="2034507"/>
                  </a:cubicBezTo>
                  <a:cubicBezTo>
                    <a:pt x="1328173" y="2034507"/>
                    <a:pt x="1353872" y="2033237"/>
                    <a:pt x="1375288" y="2033237"/>
                  </a:cubicBezTo>
                  <a:cubicBezTo>
                    <a:pt x="1460953" y="2034507"/>
                    <a:pt x="3174239" y="2025617"/>
                    <a:pt x="3259903" y="2026887"/>
                  </a:cubicBezTo>
                  <a:cubicBezTo>
                    <a:pt x="3379833" y="2028157"/>
                    <a:pt x="3709641" y="2028157"/>
                    <a:pt x="3829570" y="2028157"/>
                  </a:cubicBezTo>
                  <a:cubicBezTo>
                    <a:pt x="3876686" y="2028157"/>
                    <a:pt x="3919518" y="2026887"/>
                    <a:pt x="3966633" y="2026887"/>
                  </a:cubicBezTo>
                  <a:lnTo>
                    <a:pt x="4197927" y="2030697"/>
                  </a:lnTo>
                  <a:cubicBezTo>
                    <a:pt x="4364972" y="2033237"/>
                    <a:pt x="4527734" y="2030697"/>
                    <a:pt x="4694780" y="2034507"/>
                  </a:cubicBezTo>
                  <a:cubicBezTo>
                    <a:pt x="4973189" y="2039587"/>
                    <a:pt x="5255881" y="2033237"/>
                    <a:pt x="5440192" y="2038317"/>
                  </a:cubicBezTo>
                  <a:cubicBezTo>
                    <a:pt x="5460512" y="2039587"/>
                    <a:pt x="5480831" y="2038317"/>
                    <a:pt x="5503692" y="2038317"/>
                  </a:cubicBezTo>
                  <a:lnTo>
                    <a:pt x="5503692" y="1978627"/>
                  </a:lnTo>
                  <a:cubicBezTo>
                    <a:pt x="5502422" y="1906087"/>
                    <a:pt x="5501151" y="1832062"/>
                    <a:pt x="5501151" y="1753410"/>
                  </a:cubicBezTo>
                  <a:cubicBezTo>
                    <a:pt x="5501151" y="1662420"/>
                    <a:pt x="5504962" y="1569889"/>
                    <a:pt x="5498612" y="1478899"/>
                  </a:cubicBezTo>
                  <a:cubicBezTo>
                    <a:pt x="5490992" y="1418753"/>
                    <a:pt x="5479562" y="232805"/>
                    <a:pt x="5479562" y="172659"/>
                  </a:cubicBezTo>
                  <a:cubicBezTo>
                    <a:pt x="5477022" y="131020"/>
                    <a:pt x="5475751" y="87838"/>
                    <a:pt x="5473212" y="46199"/>
                  </a:cubicBezTo>
                  <a:cubicBezTo>
                    <a:pt x="5473212" y="33861"/>
                    <a:pt x="5471942" y="21524"/>
                    <a:pt x="5470672" y="6350"/>
                  </a:cubicBezTo>
                  <a:cubicBezTo>
                    <a:pt x="5460512" y="3810"/>
                    <a:pt x="5451622" y="2540"/>
                    <a:pt x="5441462" y="1270"/>
                  </a:cubicBezTo>
                  <a:cubicBezTo>
                    <a:pt x="5433842" y="0"/>
                    <a:pt x="5426222" y="1270"/>
                    <a:pt x="5419872" y="1270"/>
                  </a:cubicBezTo>
                  <a:lnTo>
                    <a:pt x="13226" y="6350"/>
                  </a:lnTo>
                  <a:lnTo>
                    <a:pt x="2540" y="2009107"/>
                  </a:lnTo>
                  <a:close/>
                </a:path>
              </a:pathLst>
            </a:custGeom>
            <a:solidFill>
              <a:srgbClr val="2E2C2B"/>
            </a:solidFill>
          </p:spPr>
        </p:sp>
        <p:sp>
          <p:nvSpPr>
            <p:cNvPr name="Freeform 11" id="11"/>
            <p:cNvSpPr/>
            <p:nvPr/>
          </p:nvSpPr>
          <p:spPr>
            <a:xfrm flipH="false" flipV="false" rot="0">
              <a:off x="11430" y="16510"/>
              <a:ext cx="5480832" cy="2029427"/>
            </a:xfrm>
            <a:custGeom>
              <a:avLst/>
              <a:gdLst/>
              <a:ahLst/>
              <a:cxnLst/>
              <a:rect r="r" b="b" t="t" l="l"/>
              <a:pathLst>
                <a:path h="2029427" w="5480832">
                  <a:moveTo>
                    <a:pt x="5480832" y="2029427"/>
                  </a:moveTo>
                  <a:lnTo>
                    <a:pt x="0" y="2021807"/>
                  </a:lnTo>
                  <a:lnTo>
                    <a:pt x="0" y="71877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3810" y="0"/>
              <a:ext cx="5510041" cy="2056097"/>
            </a:xfrm>
            <a:custGeom>
              <a:avLst/>
              <a:gdLst/>
              <a:ahLst/>
              <a:cxnLst/>
              <a:rect r="r" b="b" t="t" l="l"/>
              <a:pathLst>
                <a:path h="2056097" w="5510041">
                  <a:moveTo>
                    <a:pt x="5475752" y="21590"/>
                  </a:moveTo>
                  <a:cubicBezTo>
                    <a:pt x="5477022" y="34290"/>
                    <a:pt x="5477022" y="44450"/>
                    <a:pt x="5478291" y="55178"/>
                  </a:cubicBezTo>
                  <a:cubicBezTo>
                    <a:pt x="5480832" y="96818"/>
                    <a:pt x="5482102" y="139999"/>
                    <a:pt x="5484641" y="181638"/>
                  </a:cubicBezTo>
                  <a:cubicBezTo>
                    <a:pt x="5484641" y="241784"/>
                    <a:pt x="5497341" y="1427733"/>
                    <a:pt x="5503691" y="1487878"/>
                  </a:cubicBezTo>
                  <a:cubicBezTo>
                    <a:pt x="5510041" y="1578868"/>
                    <a:pt x="5506232" y="1671400"/>
                    <a:pt x="5506232" y="1762389"/>
                  </a:cubicBezTo>
                  <a:cubicBezTo>
                    <a:pt x="5506232" y="1842583"/>
                    <a:pt x="5507502" y="1916609"/>
                    <a:pt x="5508772" y="1995137"/>
                  </a:cubicBezTo>
                  <a:lnTo>
                    <a:pt x="5508772" y="2054827"/>
                  </a:lnTo>
                  <a:cubicBezTo>
                    <a:pt x="5485911" y="2054827"/>
                    <a:pt x="5465591" y="2056097"/>
                    <a:pt x="5445272" y="2054827"/>
                  </a:cubicBezTo>
                  <a:cubicBezTo>
                    <a:pt x="5173578" y="2049747"/>
                    <a:pt x="4890886" y="2056097"/>
                    <a:pt x="4612477" y="2051017"/>
                  </a:cubicBezTo>
                  <a:cubicBezTo>
                    <a:pt x="4445431" y="2047207"/>
                    <a:pt x="4282669" y="2049747"/>
                    <a:pt x="4115624" y="2047207"/>
                  </a:cubicBezTo>
                  <a:lnTo>
                    <a:pt x="3884330" y="2043397"/>
                  </a:lnTo>
                  <a:cubicBezTo>
                    <a:pt x="3837215" y="2043397"/>
                    <a:pt x="3794383" y="2044667"/>
                    <a:pt x="3747267" y="2044667"/>
                  </a:cubicBezTo>
                  <a:cubicBezTo>
                    <a:pt x="3627337" y="2043397"/>
                    <a:pt x="3297529" y="2044667"/>
                    <a:pt x="3177600" y="2043397"/>
                  </a:cubicBezTo>
                  <a:cubicBezTo>
                    <a:pt x="3091935" y="2042127"/>
                    <a:pt x="1378649" y="2051017"/>
                    <a:pt x="1292985" y="2049747"/>
                  </a:cubicBezTo>
                  <a:cubicBezTo>
                    <a:pt x="1271569" y="2049747"/>
                    <a:pt x="1245870" y="2051017"/>
                    <a:pt x="1224454" y="2051017"/>
                  </a:cubicBezTo>
                  <a:cubicBezTo>
                    <a:pt x="1173055" y="2051017"/>
                    <a:pt x="1125940" y="2052287"/>
                    <a:pt x="1074541" y="2052287"/>
                  </a:cubicBezTo>
                  <a:cubicBezTo>
                    <a:pt x="946045" y="2052287"/>
                    <a:pt x="821831" y="2051017"/>
                    <a:pt x="693335" y="2049747"/>
                  </a:cubicBezTo>
                  <a:cubicBezTo>
                    <a:pt x="616237" y="2048477"/>
                    <a:pt x="539139" y="2047207"/>
                    <a:pt x="466325" y="2045937"/>
                  </a:cubicBezTo>
                  <a:cubicBezTo>
                    <a:pt x="329262" y="2044667"/>
                    <a:pt x="192199" y="2043397"/>
                    <a:pt x="50853" y="2043397"/>
                  </a:cubicBezTo>
                  <a:cubicBezTo>
                    <a:pt x="38100" y="2043397"/>
                    <a:pt x="29210" y="2043397"/>
                    <a:pt x="19050" y="2042127"/>
                  </a:cubicBezTo>
                  <a:cubicBezTo>
                    <a:pt x="10160" y="2040857"/>
                    <a:pt x="5080" y="2034507"/>
                    <a:pt x="7620" y="2025617"/>
                  </a:cubicBezTo>
                  <a:cubicBezTo>
                    <a:pt x="16510" y="1993719"/>
                    <a:pt x="12700" y="1955164"/>
                    <a:pt x="11430" y="1915067"/>
                  </a:cubicBezTo>
                  <a:cubicBezTo>
                    <a:pt x="10160" y="1833330"/>
                    <a:pt x="6350" y="1753136"/>
                    <a:pt x="7620" y="1671400"/>
                  </a:cubicBezTo>
                  <a:cubicBezTo>
                    <a:pt x="5080" y="1569615"/>
                    <a:pt x="0" y="309641"/>
                    <a:pt x="7620" y="206314"/>
                  </a:cubicBezTo>
                  <a:cubicBezTo>
                    <a:pt x="8890" y="186265"/>
                    <a:pt x="7620" y="164674"/>
                    <a:pt x="8890" y="144626"/>
                  </a:cubicBezTo>
                  <a:cubicBezTo>
                    <a:pt x="10160" y="112240"/>
                    <a:pt x="12700" y="76769"/>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038317"/>
                  </a:moveTo>
                  <a:cubicBezTo>
                    <a:pt x="5487182" y="2021807"/>
                    <a:pt x="5488452" y="2009107"/>
                    <a:pt x="5488452" y="1996407"/>
                  </a:cubicBezTo>
                  <a:cubicBezTo>
                    <a:pt x="5487182" y="1908898"/>
                    <a:pt x="5485911" y="1827162"/>
                    <a:pt x="5485911" y="1739256"/>
                  </a:cubicBezTo>
                  <a:cubicBezTo>
                    <a:pt x="5485911" y="1699159"/>
                    <a:pt x="5488452" y="1659062"/>
                    <a:pt x="5487182" y="1618965"/>
                  </a:cubicBezTo>
                  <a:cubicBezTo>
                    <a:pt x="5487182" y="1581952"/>
                    <a:pt x="5485911" y="1543398"/>
                    <a:pt x="5484641" y="1506385"/>
                  </a:cubicBezTo>
                  <a:cubicBezTo>
                    <a:pt x="5479561" y="1449324"/>
                    <a:pt x="5468132" y="268001"/>
                    <a:pt x="5468132" y="210940"/>
                  </a:cubicBezTo>
                  <a:cubicBezTo>
                    <a:pt x="5465591" y="163132"/>
                    <a:pt x="5463052" y="113782"/>
                    <a:pt x="5460511" y="65974"/>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3636"/>
                    <a:pt x="33020" y="72143"/>
                  </a:cubicBezTo>
                  <a:cubicBezTo>
                    <a:pt x="31750" y="99902"/>
                    <a:pt x="31750" y="127662"/>
                    <a:pt x="30480" y="155421"/>
                  </a:cubicBezTo>
                  <a:cubicBezTo>
                    <a:pt x="29210" y="201687"/>
                    <a:pt x="26670" y="246411"/>
                    <a:pt x="25400" y="292677"/>
                  </a:cubicBezTo>
                  <a:cubicBezTo>
                    <a:pt x="20320" y="342027"/>
                    <a:pt x="26670" y="1548024"/>
                    <a:pt x="29210" y="1597374"/>
                  </a:cubicBezTo>
                  <a:cubicBezTo>
                    <a:pt x="29210" y="1649809"/>
                    <a:pt x="29210" y="1703786"/>
                    <a:pt x="30480" y="1756221"/>
                  </a:cubicBezTo>
                  <a:cubicBezTo>
                    <a:pt x="30480" y="1794775"/>
                    <a:pt x="33020" y="1833330"/>
                    <a:pt x="33020" y="1871885"/>
                  </a:cubicBezTo>
                  <a:cubicBezTo>
                    <a:pt x="33020" y="1913524"/>
                    <a:pt x="33020" y="1955164"/>
                    <a:pt x="31750" y="1996407"/>
                  </a:cubicBezTo>
                  <a:lnTo>
                    <a:pt x="31750" y="2006567"/>
                  </a:lnTo>
                  <a:cubicBezTo>
                    <a:pt x="31750" y="2016727"/>
                    <a:pt x="35560" y="2020537"/>
                    <a:pt x="44450" y="2020537"/>
                  </a:cubicBezTo>
                  <a:cubicBezTo>
                    <a:pt x="93685" y="2020537"/>
                    <a:pt x="153650" y="2021807"/>
                    <a:pt x="209332" y="2021807"/>
                  </a:cubicBezTo>
                  <a:cubicBezTo>
                    <a:pt x="290713" y="2021807"/>
                    <a:pt x="376377" y="2019267"/>
                    <a:pt x="457758" y="2021807"/>
                  </a:cubicBezTo>
                  <a:cubicBezTo>
                    <a:pt x="590538" y="2025617"/>
                    <a:pt x="723317" y="2028157"/>
                    <a:pt x="856097" y="2026887"/>
                  </a:cubicBezTo>
                  <a:cubicBezTo>
                    <a:pt x="941761" y="2025617"/>
                    <a:pt x="1023143" y="2028157"/>
                    <a:pt x="1108807" y="2028157"/>
                  </a:cubicBezTo>
                  <a:cubicBezTo>
                    <a:pt x="1233020" y="2028157"/>
                    <a:pt x="1357233" y="2026887"/>
                    <a:pt x="1481447" y="2028157"/>
                  </a:cubicBezTo>
                  <a:cubicBezTo>
                    <a:pt x="1665625" y="2029427"/>
                    <a:pt x="3687302" y="2019267"/>
                    <a:pt x="3875764" y="2021807"/>
                  </a:cubicBezTo>
                  <a:cubicBezTo>
                    <a:pt x="3957145" y="2023077"/>
                    <a:pt x="4038526" y="2024347"/>
                    <a:pt x="4115624" y="2024347"/>
                  </a:cubicBezTo>
                  <a:cubicBezTo>
                    <a:pt x="4256970" y="2026887"/>
                    <a:pt x="4394033" y="2023077"/>
                    <a:pt x="4535379" y="2026887"/>
                  </a:cubicBezTo>
                  <a:cubicBezTo>
                    <a:pt x="4651026" y="2029427"/>
                    <a:pt x="4766672" y="2029427"/>
                    <a:pt x="4882319" y="2031967"/>
                  </a:cubicBezTo>
                  <a:cubicBezTo>
                    <a:pt x="5053648" y="2035777"/>
                    <a:pt x="5224977" y="2038317"/>
                    <a:pt x="5396305" y="2039587"/>
                  </a:cubicBezTo>
                  <a:cubicBezTo>
                    <a:pt x="5447811" y="2039587"/>
                    <a:pt x="5465591" y="2038317"/>
                    <a:pt x="5485911" y="2038317"/>
                  </a:cubicBezTo>
                  <a:close/>
                </a:path>
              </a:pathLst>
            </a:custGeom>
            <a:solidFill>
              <a:srgbClr val="FAF3E2"/>
            </a:solidFill>
          </p:spPr>
        </p:sp>
      </p:grpSp>
      <p:sp>
        <p:nvSpPr>
          <p:cNvPr name="TextBox 13" id="13"/>
          <p:cNvSpPr txBox="true"/>
          <p:nvPr/>
        </p:nvSpPr>
        <p:spPr>
          <a:xfrm rot="0">
            <a:off x="1397783" y="3391532"/>
            <a:ext cx="15492434" cy="6595745"/>
          </a:xfrm>
          <a:prstGeom prst="rect">
            <a:avLst/>
          </a:prstGeom>
        </p:spPr>
        <p:txBody>
          <a:bodyPr anchor="t" rtlCol="false" tIns="0" lIns="0" bIns="0" rIns="0">
            <a:spAutoFit/>
          </a:bodyPr>
          <a:lstStyle/>
          <a:p>
            <a:pPr algn="l">
              <a:lnSpc>
                <a:spcPts val="4509"/>
              </a:lnSpc>
            </a:pPr>
            <a:r>
              <a:rPr lang="en-US" sz="4099">
                <a:solidFill>
                  <a:srgbClr val="404040"/>
                </a:solidFill>
                <a:latin typeface="Bubblebody Neue"/>
                <a:ea typeface="Bubblebody Neue"/>
                <a:cs typeface="Bubblebody Neue"/>
                <a:sym typeface="Bubblebody Neue"/>
              </a:rPr>
              <a:t>Au 1er siècle avant J-C, les Romains menés par Jules César décident de conquérir la Gaule celtique. </a:t>
            </a:r>
          </a:p>
          <a:p>
            <a:pPr algn="l">
              <a:lnSpc>
                <a:spcPts val="3300"/>
              </a:lnSpc>
            </a:pPr>
          </a:p>
          <a:p>
            <a:pPr algn="l">
              <a:lnSpc>
                <a:spcPts val="4509"/>
              </a:lnSpc>
            </a:pPr>
            <a:r>
              <a:rPr lang="en-US" sz="4099">
                <a:solidFill>
                  <a:srgbClr val="404040"/>
                </a:solidFill>
                <a:latin typeface="Bubblebody Neue"/>
                <a:ea typeface="Bubblebody Neue"/>
                <a:cs typeface="Bubblebody Neue"/>
                <a:sym typeface="Bubblebody Neue"/>
              </a:rPr>
              <a:t>Les Gaulois menés par Vercingétorix s’opposent à lui. </a:t>
            </a:r>
          </a:p>
          <a:p>
            <a:pPr algn="l">
              <a:lnSpc>
                <a:spcPts val="4509"/>
              </a:lnSpc>
            </a:pPr>
            <a:r>
              <a:rPr lang="en-US" sz="4099">
                <a:solidFill>
                  <a:srgbClr val="404040"/>
                </a:solidFill>
                <a:latin typeface="Bubblebody Neue"/>
                <a:ea typeface="Bubblebody Neue"/>
                <a:cs typeface="Bubblebody Neue"/>
                <a:sym typeface="Bubblebody Neue"/>
              </a:rPr>
              <a:t>En -52, pourchassés, les Gaulois se réfugient à Alésia et César assiège la ville en faisant construire un ingénieux système de fortifications.</a:t>
            </a:r>
          </a:p>
          <a:p>
            <a:pPr algn="l">
              <a:lnSpc>
                <a:spcPts val="3300"/>
              </a:lnSpc>
            </a:pPr>
          </a:p>
          <a:p>
            <a:pPr algn="l">
              <a:lnSpc>
                <a:spcPts val="4509"/>
              </a:lnSpc>
            </a:pPr>
            <a:r>
              <a:rPr lang="en-US" sz="4099">
                <a:solidFill>
                  <a:srgbClr val="404040"/>
                </a:solidFill>
                <a:latin typeface="Bubblebody Neue"/>
                <a:ea typeface="Bubblebody Neue"/>
                <a:cs typeface="Bubblebody Neue"/>
                <a:sym typeface="Bubblebody Neue"/>
              </a:rPr>
              <a:t>Les Gaulois sont forcés de se rendre et la Gaule devient une province de l’empire romain.</a:t>
            </a:r>
          </a:p>
          <a:p>
            <a:pPr algn="l">
              <a:lnSpc>
                <a:spcPts val="4509"/>
              </a:lnSpc>
            </a:pPr>
          </a:p>
          <a:p>
            <a:pPr algn="l">
              <a:lnSpc>
                <a:spcPts val="4509"/>
              </a:lnSpc>
            </a:pPr>
          </a:p>
        </p:txBody>
      </p:sp>
      <p:sp>
        <p:nvSpPr>
          <p:cNvPr name="TextBox 14" id="14"/>
          <p:cNvSpPr txBox="true"/>
          <p:nvPr/>
        </p:nvSpPr>
        <p:spPr>
          <a:xfrm rot="0">
            <a:off x="1661249" y="1208096"/>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Qu'avons-nous appris ?</a:t>
            </a:r>
          </a:p>
        </p:txBody>
      </p:sp>
      <p:sp>
        <p:nvSpPr>
          <p:cNvPr name="Freeform 15" id="15"/>
          <p:cNvSpPr/>
          <p:nvPr/>
        </p:nvSpPr>
        <p:spPr>
          <a:xfrm flipH="true" flipV="false" rot="0">
            <a:off x="-847684" y="6684642"/>
            <a:ext cx="3752768" cy="3887047"/>
          </a:xfrm>
          <a:custGeom>
            <a:avLst/>
            <a:gdLst/>
            <a:ahLst/>
            <a:cxnLst/>
            <a:rect r="r" b="b" t="t" l="l"/>
            <a:pathLst>
              <a:path h="3887047" w="3752768">
                <a:moveTo>
                  <a:pt x="3752768" y="0"/>
                </a:moveTo>
                <a:lnTo>
                  <a:pt x="0" y="0"/>
                </a:lnTo>
                <a:lnTo>
                  <a:pt x="0" y="3887047"/>
                </a:lnTo>
                <a:lnTo>
                  <a:pt x="3752768" y="3887047"/>
                </a:lnTo>
                <a:lnTo>
                  <a:pt x="3752768"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1009037">
            <a:off x="16340143" y="6972236"/>
            <a:ext cx="2669298" cy="3873651"/>
          </a:xfrm>
          <a:custGeom>
            <a:avLst/>
            <a:gdLst/>
            <a:ahLst/>
            <a:cxnLst/>
            <a:rect r="r" b="b" t="t" l="l"/>
            <a:pathLst>
              <a:path h="3873651" w="2669298">
                <a:moveTo>
                  <a:pt x="0" y="0"/>
                </a:moveTo>
                <a:lnTo>
                  <a:pt x="2669298" y="0"/>
                </a:lnTo>
                <a:lnTo>
                  <a:pt x="2669298" y="3873651"/>
                </a:lnTo>
                <a:lnTo>
                  <a:pt x="0" y="38736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DAGvvk14VKs</dc:identifier>
  <dcterms:modified xsi:type="dcterms:W3CDTF">2011-08-01T06:04:30Z</dcterms:modified>
  <cp:revision>1</cp:revision>
  <dc:title>Copie de Histoire Et avant la France</dc:title>
</cp:coreProperties>
</file>