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EFCO Brookshire" charset="1" panose="00000000000000000000"/>
      <p:regular r:id="rId14"/>
    </p:embeddedFont>
    <p:embeddedFont>
      <p:font typeface="Glass Antiqua" charset="1" panose="02000506000000020004"/>
      <p:regular r:id="rId15"/>
    </p:embeddedFont>
    <p:embeddedFont>
      <p:font typeface="Bubblebody Neue" charset="1" panose="00000500000000000000"/>
      <p:regular r:id="rId16"/>
    </p:embeddedFont>
    <p:embeddedFont>
      <p:font typeface="Brasika" charset="1" panose="00000000000000000000"/>
      <p:regular r:id="rId17"/>
    </p:embeddedFont>
    <p:embeddedFont>
      <p:font typeface="Calibri (MS)" charset="1" panose="020F05020202040302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1.png" Type="http://schemas.openxmlformats.org/officeDocument/2006/relationships/image"/><Relationship Id="rId9" Target="../media/image2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png" Type="http://schemas.openxmlformats.org/officeDocument/2006/relationships/image"/><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32.png" Type="http://schemas.openxmlformats.org/officeDocument/2006/relationships/image"/><Relationship Id="rId5" Target="https://ladigitale.dev/digiview/#/v/6a167f771bb36"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1649" y="2764938"/>
            <a:ext cx="9604702" cy="2584704"/>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La France des guerres mondiales à l’UE</a:t>
            </a:r>
          </a:p>
        </p:txBody>
      </p:sp>
      <p:sp>
        <p:nvSpPr>
          <p:cNvPr name="TextBox 12" id="12"/>
          <p:cNvSpPr txBox="true"/>
          <p:nvPr/>
        </p:nvSpPr>
        <p:spPr>
          <a:xfrm rot="0">
            <a:off x="5113718" y="5520106"/>
            <a:ext cx="8062620" cy="1953741"/>
          </a:xfrm>
          <a:prstGeom prst="rect">
            <a:avLst/>
          </a:prstGeom>
        </p:spPr>
        <p:txBody>
          <a:bodyPr anchor="t" rtlCol="false" tIns="0" lIns="0" bIns="0" rIns="0">
            <a:spAutoFit/>
          </a:bodyPr>
          <a:lstStyle/>
          <a:p>
            <a:pPr algn="ctr">
              <a:lnSpc>
                <a:spcPts val="7813"/>
              </a:lnSpc>
            </a:pPr>
            <a:r>
              <a:rPr lang="en-US" sz="5581">
                <a:solidFill>
                  <a:srgbClr val="FCF7F2"/>
                </a:solidFill>
                <a:latin typeface="Glass Antiqua"/>
                <a:ea typeface="Glass Antiqua"/>
                <a:cs typeface="Glass Antiqua"/>
                <a:sym typeface="Glass Antiqua"/>
              </a:rPr>
              <a:t>Comment se termine la 1ère guerre mondiale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5997528" y="2239715"/>
            <a:ext cx="1522760" cy="1248663"/>
          </a:xfrm>
          <a:custGeom>
            <a:avLst/>
            <a:gdLst/>
            <a:ahLst/>
            <a:cxnLst/>
            <a:rect r="r" b="b" t="t" l="l"/>
            <a:pathLst>
              <a:path h="1248663" w="1522760">
                <a:moveTo>
                  <a:pt x="0" y="0"/>
                </a:moveTo>
                <a:lnTo>
                  <a:pt x="1522760" y="0"/>
                </a:lnTo>
                <a:lnTo>
                  <a:pt x="1522760" y="1248663"/>
                </a:lnTo>
                <a:lnTo>
                  <a:pt x="0" y="124866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240325" y="3154648"/>
            <a:ext cx="18047675" cy="7417041"/>
            <a:chOff x="0" y="0"/>
            <a:chExt cx="6162215" cy="2532481"/>
          </a:xfrm>
        </p:grpSpPr>
        <p:sp>
          <p:nvSpPr>
            <p:cNvPr name="Freeform 10" id="10"/>
            <p:cNvSpPr/>
            <p:nvPr/>
          </p:nvSpPr>
          <p:spPr>
            <a:xfrm flipH="false" flipV="false" rot="0">
              <a:off x="40077" y="45156"/>
              <a:ext cx="6122139" cy="2486620"/>
            </a:xfrm>
            <a:custGeom>
              <a:avLst/>
              <a:gdLst/>
              <a:ahLst/>
              <a:cxnLst/>
              <a:rect r="r" b="b" t="t" l="l"/>
              <a:pathLst>
                <a:path h="2486620" w="6122139">
                  <a:moveTo>
                    <a:pt x="563" y="2456846"/>
                  </a:moveTo>
                  <a:cubicBezTo>
                    <a:pt x="-1977" y="2465736"/>
                    <a:pt x="3103" y="2472086"/>
                    <a:pt x="36044" y="2473356"/>
                  </a:cubicBezTo>
                  <a:cubicBezTo>
                    <a:pt x="74250" y="2474625"/>
                    <a:pt x="107680" y="2474625"/>
                    <a:pt x="145887" y="2474625"/>
                  </a:cubicBezTo>
                  <a:cubicBezTo>
                    <a:pt x="298711" y="2475896"/>
                    <a:pt x="451535" y="2475896"/>
                    <a:pt x="609135" y="2477166"/>
                  </a:cubicBezTo>
                  <a:cubicBezTo>
                    <a:pt x="695099" y="2478436"/>
                    <a:pt x="781062" y="2479706"/>
                    <a:pt x="862250" y="2480975"/>
                  </a:cubicBezTo>
                  <a:cubicBezTo>
                    <a:pt x="1005523" y="2482246"/>
                    <a:pt x="1144020" y="2482246"/>
                    <a:pt x="1287293" y="2483516"/>
                  </a:cubicBezTo>
                  <a:cubicBezTo>
                    <a:pt x="1344602" y="2483516"/>
                    <a:pt x="1397135" y="2483516"/>
                    <a:pt x="1454444" y="2482246"/>
                  </a:cubicBezTo>
                  <a:cubicBezTo>
                    <a:pt x="1478323" y="2482246"/>
                    <a:pt x="1506978" y="2480975"/>
                    <a:pt x="1530857" y="2480975"/>
                  </a:cubicBezTo>
                  <a:cubicBezTo>
                    <a:pt x="1626372" y="2482246"/>
                    <a:pt x="3536675" y="2473356"/>
                    <a:pt x="3632190" y="2474625"/>
                  </a:cubicBezTo>
                  <a:cubicBezTo>
                    <a:pt x="3765911" y="2475896"/>
                    <a:pt x="4133645" y="2475896"/>
                    <a:pt x="4267366" y="2475896"/>
                  </a:cubicBezTo>
                  <a:cubicBezTo>
                    <a:pt x="4319900" y="2475896"/>
                    <a:pt x="4367657" y="2474625"/>
                    <a:pt x="4420191" y="2474625"/>
                  </a:cubicBezTo>
                  <a:lnTo>
                    <a:pt x="4678082" y="2478436"/>
                  </a:lnTo>
                  <a:cubicBezTo>
                    <a:pt x="4864336" y="2480975"/>
                    <a:pt x="5045815" y="2478436"/>
                    <a:pt x="5232069" y="2482246"/>
                  </a:cubicBezTo>
                  <a:cubicBezTo>
                    <a:pt x="5542494" y="2487325"/>
                    <a:pt x="5857694" y="2480975"/>
                    <a:pt x="6058638" y="2486056"/>
                  </a:cubicBezTo>
                  <a:cubicBezTo>
                    <a:pt x="6078958" y="2487325"/>
                    <a:pt x="6099278" y="2486056"/>
                    <a:pt x="6122138" y="2486056"/>
                  </a:cubicBezTo>
                  <a:lnTo>
                    <a:pt x="6122138" y="2426366"/>
                  </a:lnTo>
                  <a:cubicBezTo>
                    <a:pt x="6120868" y="2343664"/>
                    <a:pt x="6119598" y="2252550"/>
                    <a:pt x="6119598" y="2155741"/>
                  </a:cubicBezTo>
                  <a:cubicBezTo>
                    <a:pt x="6119598" y="2043747"/>
                    <a:pt x="6123408" y="1929855"/>
                    <a:pt x="6117058" y="1817860"/>
                  </a:cubicBezTo>
                  <a:cubicBezTo>
                    <a:pt x="6109438" y="1743830"/>
                    <a:pt x="6098008" y="284108"/>
                    <a:pt x="6098008" y="210078"/>
                  </a:cubicBezTo>
                  <a:cubicBezTo>
                    <a:pt x="6095468" y="158826"/>
                    <a:pt x="6094198" y="105676"/>
                    <a:pt x="6091658" y="54425"/>
                  </a:cubicBezTo>
                  <a:cubicBezTo>
                    <a:pt x="6091658" y="39239"/>
                    <a:pt x="6090388" y="24053"/>
                    <a:pt x="6089118" y="5644"/>
                  </a:cubicBezTo>
                  <a:cubicBezTo>
                    <a:pt x="6078958" y="3104"/>
                    <a:pt x="6070068" y="1834"/>
                    <a:pt x="6059908" y="564"/>
                  </a:cubicBezTo>
                  <a:cubicBezTo>
                    <a:pt x="6052288" y="-706"/>
                    <a:pt x="6044668" y="564"/>
                    <a:pt x="6038318" y="564"/>
                  </a:cubicBezTo>
                  <a:lnTo>
                    <a:pt x="12165" y="5644"/>
                  </a:lnTo>
                  <a:lnTo>
                    <a:pt x="563" y="2456846"/>
                  </a:lnTo>
                  <a:close/>
                </a:path>
              </a:pathLst>
            </a:custGeom>
            <a:solidFill>
              <a:srgbClr val="2E2C2B"/>
            </a:solidFill>
          </p:spPr>
        </p:sp>
        <p:sp>
          <p:nvSpPr>
            <p:cNvPr name="Freeform 11" id="11"/>
            <p:cNvSpPr/>
            <p:nvPr/>
          </p:nvSpPr>
          <p:spPr>
            <a:xfrm flipH="false" flipV="false" rot="0">
              <a:off x="11430" y="16510"/>
              <a:ext cx="6101255" cy="2477872"/>
            </a:xfrm>
            <a:custGeom>
              <a:avLst/>
              <a:gdLst/>
              <a:ahLst/>
              <a:cxnLst/>
              <a:rect r="r" b="b" t="t" l="l"/>
              <a:pathLst>
                <a:path h="2477872" w="6101255">
                  <a:moveTo>
                    <a:pt x="6101255" y="2477872"/>
                  </a:moveTo>
                  <a:lnTo>
                    <a:pt x="0" y="2470252"/>
                  </a:lnTo>
                  <a:lnTo>
                    <a:pt x="0" y="876522"/>
                  </a:lnTo>
                  <a:lnTo>
                    <a:pt x="7620" y="20320"/>
                  </a:lnTo>
                  <a:lnTo>
                    <a:pt x="3063868" y="0"/>
                  </a:lnTo>
                  <a:lnTo>
                    <a:pt x="6079665" y="8890"/>
                  </a:lnTo>
                  <a:close/>
                </a:path>
              </a:pathLst>
            </a:custGeom>
            <a:solidFill>
              <a:srgbClr val="FAF3E2"/>
            </a:solidFill>
          </p:spPr>
        </p:sp>
        <p:sp>
          <p:nvSpPr>
            <p:cNvPr name="Freeform 12" id="12"/>
            <p:cNvSpPr/>
            <p:nvPr/>
          </p:nvSpPr>
          <p:spPr>
            <a:xfrm flipH="false" flipV="false" rot="0">
              <a:off x="-215" y="0"/>
              <a:ext cx="6125600" cy="2503836"/>
            </a:xfrm>
            <a:custGeom>
              <a:avLst/>
              <a:gdLst/>
              <a:ahLst/>
              <a:cxnLst/>
              <a:rect r="r" b="b" t="t" l="l"/>
              <a:pathLst>
                <a:path h="2503836" w="6125600">
                  <a:moveTo>
                    <a:pt x="6092580" y="21590"/>
                  </a:moveTo>
                  <a:cubicBezTo>
                    <a:pt x="6093850" y="34290"/>
                    <a:pt x="6093850" y="44450"/>
                    <a:pt x="6095120" y="55922"/>
                  </a:cubicBezTo>
                  <a:cubicBezTo>
                    <a:pt x="6097660" y="107173"/>
                    <a:pt x="6098930" y="160323"/>
                    <a:pt x="6101470" y="211575"/>
                  </a:cubicBezTo>
                  <a:cubicBezTo>
                    <a:pt x="6101470" y="285605"/>
                    <a:pt x="6114170" y="1745328"/>
                    <a:pt x="6120520" y="1819358"/>
                  </a:cubicBezTo>
                  <a:cubicBezTo>
                    <a:pt x="6126870" y="1931352"/>
                    <a:pt x="6123060" y="2045244"/>
                    <a:pt x="6123060" y="2157238"/>
                  </a:cubicBezTo>
                  <a:cubicBezTo>
                    <a:pt x="6123060" y="2255945"/>
                    <a:pt x="6124330" y="2347059"/>
                    <a:pt x="6125600" y="2443581"/>
                  </a:cubicBezTo>
                  <a:lnTo>
                    <a:pt x="6125600" y="2503272"/>
                  </a:lnTo>
                  <a:cubicBezTo>
                    <a:pt x="6102740" y="2503272"/>
                    <a:pt x="6082420" y="2504542"/>
                    <a:pt x="6062100" y="2503272"/>
                  </a:cubicBezTo>
                  <a:cubicBezTo>
                    <a:pt x="5759489" y="2498192"/>
                    <a:pt x="5444289" y="2504542"/>
                    <a:pt x="5133864" y="2499462"/>
                  </a:cubicBezTo>
                  <a:cubicBezTo>
                    <a:pt x="4947610" y="2495652"/>
                    <a:pt x="4766131" y="2498192"/>
                    <a:pt x="4579877" y="2495652"/>
                  </a:cubicBezTo>
                  <a:lnTo>
                    <a:pt x="4321985" y="2491842"/>
                  </a:lnTo>
                  <a:cubicBezTo>
                    <a:pt x="4269452" y="2491842"/>
                    <a:pt x="4221695" y="2493112"/>
                    <a:pt x="4169161" y="2493112"/>
                  </a:cubicBezTo>
                  <a:cubicBezTo>
                    <a:pt x="4035440" y="2491842"/>
                    <a:pt x="3667706" y="2493112"/>
                    <a:pt x="3533985" y="2491842"/>
                  </a:cubicBezTo>
                  <a:cubicBezTo>
                    <a:pt x="3438470" y="2490572"/>
                    <a:pt x="1528167" y="2499462"/>
                    <a:pt x="1432651" y="2498192"/>
                  </a:cubicBezTo>
                  <a:cubicBezTo>
                    <a:pt x="1408773" y="2498192"/>
                    <a:pt x="1380118" y="2499462"/>
                    <a:pt x="1356239" y="2499462"/>
                  </a:cubicBezTo>
                  <a:cubicBezTo>
                    <a:pt x="1298930" y="2499462"/>
                    <a:pt x="1246397" y="2500731"/>
                    <a:pt x="1189088" y="2500731"/>
                  </a:cubicBezTo>
                  <a:cubicBezTo>
                    <a:pt x="1045815" y="2500731"/>
                    <a:pt x="907318" y="2499462"/>
                    <a:pt x="764045" y="2498192"/>
                  </a:cubicBezTo>
                  <a:cubicBezTo>
                    <a:pt x="678082" y="2496922"/>
                    <a:pt x="592118" y="2495652"/>
                    <a:pt x="510930" y="2494381"/>
                  </a:cubicBezTo>
                  <a:cubicBezTo>
                    <a:pt x="358106" y="2493112"/>
                    <a:pt x="205281" y="2491842"/>
                    <a:pt x="47681"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5888" y="30480"/>
                    <a:pt x="162300" y="29210"/>
                  </a:cubicBezTo>
                  <a:cubicBezTo>
                    <a:pt x="291245" y="25400"/>
                    <a:pt x="420191" y="22860"/>
                    <a:pt x="553912" y="20320"/>
                  </a:cubicBezTo>
                  <a:cubicBezTo>
                    <a:pt x="644651" y="17780"/>
                    <a:pt x="735391" y="16510"/>
                    <a:pt x="821354" y="13970"/>
                  </a:cubicBezTo>
                  <a:cubicBezTo>
                    <a:pt x="907318" y="11430"/>
                    <a:pt x="998057" y="8890"/>
                    <a:pt x="1084021" y="8890"/>
                  </a:cubicBezTo>
                  <a:cubicBezTo>
                    <a:pt x="1179536" y="7620"/>
                    <a:pt x="1275052" y="10160"/>
                    <a:pt x="1370567" y="8890"/>
                  </a:cubicBezTo>
                  <a:cubicBezTo>
                    <a:pt x="1489961" y="8890"/>
                    <a:pt x="3653379" y="6350"/>
                    <a:pt x="3772773" y="5080"/>
                  </a:cubicBezTo>
                  <a:cubicBezTo>
                    <a:pt x="3887392" y="3810"/>
                    <a:pt x="4002010" y="2540"/>
                    <a:pt x="4121404" y="2540"/>
                  </a:cubicBezTo>
                  <a:cubicBezTo>
                    <a:pt x="4317210" y="1270"/>
                    <a:pt x="4508240" y="0"/>
                    <a:pt x="4704046" y="0"/>
                  </a:cubicBezTo>
                  <a:cubicBezTo>
                    <a:pt x="4785234" y="0"/>
                    <a:pt x="4871198" y="2540"/>
                    <a:pt x="4952386" y="2540"/>
                  </a:cubicBezTo>
                  <a:cubicBezTo>
                    <a:pt x="5176846" y="3810"/>
                    <a:pt x="5406083" y="5080"/>
                    <a:pt x="5630543" y="7620"/>
                  </a:cubicBezTo>
                  <a:cubicBezTo>
                    <a:pt x="5749937" y="8890"/>
                    <a:pt x="5869331" y="12700"/>
                    <a:pt x="5988725" y="16510"/>
                  </a:cubicBezTo>
                  <a:lnTo>
                    <a:pt x="6062100" y="16510"/>
                  </a:lnTo>
                  <a:cubicBezTo>
                    <a:pt x="6073530" y="17780"/>
                    <a:pt x="6082420" y="20320"/>
                    <a:pt x="6092580" y="21590"/>
                  </a:cubicBezTo>
                  <a:close/>
                  <a:moveTo>
                    <a:pt x="6102740" y="2486762"/>
                  </a:moveTo>
                  <a:cubicBezTo>
                    <a:pt x="6104010" y="2470252"/>
                    <a:pt x="6105280" y="2457552"/>
                    <a:pt x="6105280" y="2444852"/>
                  </a:cubicBezTo>
                  <a:cubicBezTo>
                    <a:pt x="6104010" y="2337569"/>
                    <a:pt x="6102740" y="2236963"/>
                    <a:pt x="6102740" y="2128766"/>
                  </a:cubicBezTo>
                  <a:cubicBezTo>
                    <a:pt x="6102740" y="2079412"/>
                    <a:pt x="6105280" y="2030059"/>
                    <a:pt x="6104010" y="1980705"/>
                  </a:cubicBezTo>
                  <a:cubicBezTo>
                    <a:pt x="6104010" y="1935148"/>
                    <a:pt x="6102740" y="1887693"/>
                    <a:pt x="6101470" y="1842136"/>
                  </a:cubicBezTo>
                  <a:cubicBezTo>
                    <a:pt x="6096390" y="1771903"/>
                    <a:pt x="6084960" y="317875"/>
                    <a:pt x="6084960" y="247641"/>
                  </a:cubicBezTo>
                  <a:cubicBezTo>
                    <a:pt x="6082420" y="188796"/>
                    <a:pt x="6079880" y="128054"/>
                    <a:pt x="6077340" y="69209"/>
                  </a:cubicBezTo>
                  <a:cubicBezTo>
                    <a:pt x="6076070" y="44450"/>
                    <a:pt x="6074800" y="43180"/>
                    <a:pt x="6055586" y="41910"/>
                  </a:cubicBezTo>
                  <a:cubicBezTo>
                    <a:pt x="6041259" y="41910"/>
                    <a:pt x="6031707" y="41910"/>
                    <a:pt x="6017380" y="40640"/>
                  </a:cubicBezTo>
                  <a:cubicBezTo>
                    <a:pt x="5897986" y="36830"/>
                    <a:pt x="5773816" y="31750"/>
                    <a:pt x="5654422" y="30480"/>
                  </a:cubicBezTo>
                  <a:cubicBezTo>
                    <a:pt x="5363101" y="26670"/>
                    <a:pt x="5067004" y="25400"/>
                    <a:pt x="4775682" y="22860"/>
                  </a:cubicBezTo>
                  <a:lnTo>
                    <a:pt x="4431828" y="22860"/>
                  </a:lnTo>
                  <a:cubicBezTo>
                    <a:pt x="4279003" y="22860"/>
                    <a:pt x="4126179" y="22860"/>
                    <a:pt x="3978131" y="24130"/>
                  </a:cubicBezTo>
                  <a:cubicBezTo>
                    <a:pt x="3849185" y="25400"/>
                    <a:pt x="1676215" y="29210"/>
                    <a:pt x="1547270" y="29210"/>
                  </a:cubicBezTo>
                  <a:cubicBezTo>
                    <a:pt x="1337136" y="29210"/>
                    <a:pt x="1127003" y="26670"/>
                    <a:pt x="916870" y="33020"/>
                  </a:cubicBezTo>
                  <a:cubicBezTo>
                    <a:pt x="807027" y="36830"/>
                    <a:pt x="701960" y="36830"/>
                    <a:pt x="596894" y="38100"/>
                  </a:cubicBezTo>
                  <a:cubicBezTo>
                    <a:pt x="415415" y="41910"/>
                    <a:pt x="233936" y="45720"/>
                    <a:pt x="52457"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5439" y="2468982"/>
                    <a:pt x="162300" y="2470252"/>
                    <a:pt x="224385" y="2470252"/>
                  </a:cubicBezTo>
                  <a:cubicBezTo>
                    <a:pt x="315124" y="2470252"/>
                    <a:pt x="410639" y="2467712"/>
                    <a:pt x="501379" y="2470252"/>
                  </a:cubicBezTo>
                  <a:cubicBezTo>
                    <a:pt x="649427" y="2474062"/>
                    <a:pt x="797476" y="2476602"/>
                    <a:pt x="945524" y="2475332"/>
                  </a:cubicBezTo>
                  <a:cubicBezTo>
                    <a:pt x="1041039" y="2474062"/>
                    <a:pt x="1131779" y="2476602"/>
                    <a:pt x="1227294" y="2476602"/>
                  </a:cubicBezTo>
                  <a:cubicBezTo>
                    <a:pt x="1365791" y="2476602"/>
                    <a:pt x="1504288" y="2475332"/>
                    <a:pt x="1642785" y="2476602"/>
                  </a:cubicBezTo>
                  <a:cubicBezTo>
                    <a:pt x="1848143" y="2477872"/>
                    <a:pt x="4102301" y="2467712"/>
                    <a:pt x="4312434" y="2470252"/>
                  </a:cubicBezTo>
                  <a:cubicBezTo>
                    <a:pt x="4403174" y="2471522"/>
                    <a:pt x="4493913" y="2472792"/>
                    <a:pt x="4579877" y="2472792"/>
                  </a:cubicBezTo>
                  <a:cubicBezTo>
                    <a:pt x="4737477" y="2475332"/>
                    <a:pt x="4890301" y="2471522"/>
                    <a:pt x="5047901" y="2475332"/>
                  </a:cubicBezTo>
                  <a:cubicBezTo>
                    <a:pt x="5176846" y="2477872"/>
                    <a:pt x="5305792" y="2477872"/>
                    <a:pt x="5434738" y="2480412"/>
                  </a:cubicBezTo>
                  <a:cubicBezTo>
                    <a:pt x="5625768" y="2484222"/>
                    <a:pt x="5816798" y="2486762"/>
                    <a:pt x="6007829" y="2488032"/>
                  </a:cubicBezTo>
                  <a:cubicBezTo>
                    <a:pt x="6064640" y="2488032"/>
                    <a:pt x="6082420" y="2486762"/>
                    <a:pt x="6102740"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431857" y="3383253"/>
            <a:ext cx="4979217" cy="6717325"/>
          </a:xfrm>
          <a:custGeom>
            <a:avLst/>
            <a:gdLst/>
            <a:ahLst/>
            <a:cxnLst/>
            <a:rect r="r" b="b" t="t" l="l"/>
            <a:pathLst>
              <a:path h="6717325" w="4979217">
                <a:moveTo>
                  <a:pt x="0" y="0"/>
                </a:moveTo>
                <a:lnTo>
                  <a:pt x="4979217" y="0"/>
                </a:lnTo>
                <a:lnTo>
                  <a:pt x="4979217" y="6717325"/>
                </a:lnTo>
                <a:lnTo>
                  <a:pt x="0" y="6717325"/>
                </a:lnTo>
                <a:lnTo>
                  <a:pt x="0" y="0"/>
                </a:lnTo>
                <a:close/>
              </a:path>
            </a:pathLst>
          </a:custGeom>
          <a:blipFill>
            <a:blip r:embed="rId8"/>
            <a:stretch>
              <a:fillRect l="0" t="0" r="0" b="0"/>
            </a:stretch>
          </a:blipFill>
        </p:spPr>
      </p:sp>
      <p:sp>
        <p:nvSpPr>
          <p:cNvPr name="Freeform 16" id="16"/>
          <p:cNvSpPr/>
          <p:nvPr/>
        </p:nvSpPr>
        <p:spPr>
          <a:xfrm flipH="false" flipV="false" rot="0">
            <a:off x="5731150" y="3383253"/>
            <a:ext cx="4368130" cy="6618379"/>
          </a:xfrm>
          <a:custGeom>
            <a:avLst/>
            <a:gdLst/>
            <a:ahLst/>
            <a:cxnLst/>
            <a:rect r="r" b="b" t="t" l="l"/>
            <a:pathLst>
              <a:path h="6618379" w="4368130">
                <a:moveTo>
                  <a:pt x="0" y="0"/>
                </a:moveTo>
                <a:lnTo>
                  <a:pt x="4368130" y="0"/>
                </a:lnTo>
                <a:lnTo>
                  <a:pt x="4368130" y="6618379"/>
                </a:lnTo>
                <a:lnTo>
                  <a:pt x="0" y="6618379"/>
                </a:lnTo>
                <a:lnTo>
                  <a:pt x="0" y="0"/>
                </a:lnTo>
                <a:close/>
              </a:path>
            </a:pathLst>
          </a:custGeom>
          <a:blipFill>
            <a:blip r:embed="rId9"/>
            <a:stretch>
              <a:fillRect l="0" t="0" r="0" b="0"/>
            </a:stretch>
          </a:blipFill>
        </p:spPr>
      </p:sp>
      <p:sp>
        <p:nvSpPr>
          <p:cNvPr name="TextBox 17" id="17"/>
          <p:cNvSpPr txBox="true"/>
          <p:nvPr/>
        </p:nvSpPr>
        <p:spPr>
          <a:xfrm rot="0">
            <a:off x="10423130" y="3774852"/>
            <a:ext cx="7201191" cy="4257012"/>
          </a:xfrm>
          <a:prstGeom prst="rect">
            <a:avLst/>
          </a:prstGeom>
        </p:spPr>
        <p:txBody>
          <a:bodyPr anchor="t" rtlCol="false" tIns="0" lIns="0" bIns="0" rIns="0">
            <a:spAutoFit/>
          </a:bodyPr>
          <a:lstStyle/>
          <a:p>
            <a:pPr algn="l">
              <a:lnSpc>
                <a:spcPts val="4205"/>
              </a:lnSpc>
            </a:pPr>
            <a:r>
              <a:rPr lang="en-US" sz="3823">
                <a:solidFill>
                  <a:srgbClr val="404040"/>
                </a:solidFill>
                <a:latin typeface="Bubblebody Neue"/>
                <a:ea typeface="Bubblebody Neue"/>
                <a:cs typeface="Bubblebody Neue"/>
                <a:sym typeface="Bubblebody Neue"/>
              </a:rPr>
              <a:t>Que sont ses documents ?</a:t>
            </a:r>
          </a:p>
          <a:p>
            <a:pPr algn="l">
              <a:lnSpc>
                <a:spcPts val="4205"/>
              </a:lnSpc>
            </a:pPr>
          </a:p>
          <a:p>
            <a:pPr algn="l">
              <a:lnSpc>
                <a:spcPts val="4205"/>
              </a:lnSpc>
            </a:pPr>
            <a:r>
              <a:rPr lang="en-US" sz="3823">
                <a:solidFill>
                  <a:srgbClr val="404040"/>
                </a:solidFill>
                <a:latin typeface="Bubblebody Neue"/>
                <a:ea typeface="Bubblebody Neue"/>
                <a:cs typeface="Bubblebody Neue"/>
                <a:sym typeface="Bubblebody Neue"/>
              </a:rPr>
              <a:t>De quels pays viennent-ils  ?</a:t>
            </a:r>
          </a:p>
          <a:p>
            <a:pPr algn="l">
              <a:lnSpc>
                <a:spcPts val="4205"/>
              </a:lnSpc>
            </a:pPr>
          </a:p>
          <a:p>
            <a:pPr algn="l">
              <a:lnSpc>
                <a:spcPts val="4205"/>
              </a:lnSpc>
            </a:pPr>
            <a:r>
              <a:rPr lang="en-US" sz="3823">
                <a:solidFill>
                  <a:srgbClr val="404040"/>
                </a:solidFill>
                <a:latin typeface="Bubblebody Neue"/>
                <a:ea typeface="Bubblebody Neue"/>
                <a:cs typeface="Bubblebody Neue"/>
                <a:sym typeface="Bubblebody Neue"/>
              </a:rPr>
              <a:t>A quoi servent ces documents ?</a:t>
            </a:r>
          </a:p>
          <a:p>
            <a:pPr algn="l">
              <a:lnSpc>
                <a:spcPts val="4205"/>
              </a:lnSpc>
            </a:pPr>
          </a:p>
          <a:p>
            <a:pPr algn="l">
              <a:lnSpc>
                <a:spcPts val="4205"/>
              </a:lnSpc>
            </a:pPr>
            <a:r>
              <a:rPr lang="en-US" sz="3823">
                <a:solidFill>
                  <a:srgbClr val="404040"/>
                </a:solidFill>
                <a:latin typeface="Bubblebody Neue"/>
                <a:ea typeface="Bubblebody Neue"/>
                <a:cs typeface="Bubblebody Neue"/>
                <a:sym typeface="Bubblebody Neue"/>
              </a:rPr>
              <a:t>Qui est le soldat en rouge et bleu ?</a:t>
            </a:r>
          </a:p>
        </p:txBody>
      </p:sp>
      <p:sp>
        <p:nvSpPr>
          <p:cNvPr name="TextBox 18" id="18"/>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64199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671270"/>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888815" y="422888"/>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219132"/>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269781" y="3073346"/>
            <a:ext cx="10253577" cy="6612890"/>
          </a:xfrm>
          <a:prstGeom prst="rect">
            <a:avLst/>
          </a:prstGeom>
        </p:spPr>
        <p:txBody>
          <a:bodyPr anchor="t" rtlCol="false" tIns="0" lIns="0" bIns="0" rIns="0">
            <a:spAutoFit/>
          </a:bodyPr>
          <a:lstStyle/>
          <a:p>
            <a:pPr algn="l">
              <a:lnSpc>
                <a:spcPts val="3520"/>
              </a:lnSpc>
            </a:pPr>
            <a:r>
              <a:rPr lang="en-US" sz="3200">
                <a:solidFill>
                  <a:srgbClr val="404040"/>
                </a:solidFill>
                <a:latin typeface="Bubblebody Neue"/>
                <a:ea typeface="Bubblebody Neue"/>
                <a:cs typeface="Bubblebody Neue"/>
                <a:sym typeface="Bubblebody Neue"/>
              </a:rPr>
              <a:t>En 1914, l'Empire ottoman entre à son tour dans le conflit a</a:t>
            </a:r>
            <a:r>
              <a:rPr lang="en-US" sz="3200">
                <a:solidFill>
                  <a:srgbClr val="404040"/>
                </a:solidFill>
                <a:latin typeface="Bubblebody Neue"/>
                <a:ea typeface="Bubblebody Neue"/>
                <a:cs typeface="Bubblebody Neue"/>
                <a:sym typeface="Bubblebody Neue"/>
              </a:rPr>
              <a:t>ux côtés de l'Allemagne. </a:t>
            </a:r>
          </a:p>
          <a:p>
            <a:pPr algn="l">
              <a:lnSpc>
                <a:spcPts val="3520"/>
              </a:lnSpc>
            </a:pPr>
            <a:r>
              <a:rPr lang="en-US" sz="3200">
                <a:solidFill>
                  <a:srgbClr val="404040"/>
                </a:solidFill>
                <a:latin typeface="Bubblebody Neue"/>
                <a:ea typeface="Bubblebody Neue"/>
                <a:cs typeface="Bubblebody Neue"/>
                <a:sym typeface="Bubblebody Neue"/>
              </a:rPr>
              <a:t>En 1915, c'est au tour du Japon de déclarer la guerre à l'Allemagne. Les colonies jouent un rôle important dans le conflit : stratégiquement d'une part, les colonies françaises et anglaises combattent les colonies allemandes et d'autre part, elles fournissent de nombreux hommes pour renforcer les rangs des armées en Europe. </a:t>
            </a:r>
          </a:p>
          <a:p>
            <a:pPr algn="l">
              <a:lnSpc>
                <a:spcPts val="3520"/>
              </a:lnSpc>
            </a:pPr>
            <a:r>
              <a:rPr lang="en-US" sz="3200">
                <a:solidFill>
                  <a:srgbClr val="404040"/>
                </a:solidFill>
                <a:latin typeface="Bubblebody Neue"/>
                <a:ea typeface="Bubblebody Neue"/>
                <a:cs typeface="Bubblebody Neue"/>
                <a:sym typeface="Bubblebody Neue"/>
              </a:rPr>
              <a:t>En 1917, une révolution éclate en Russie. Les nouveaux dirigeants signent une paix avec l'Allemagne.</a:t>
            </a:r>
          </a:p>
          <a:p>
            <a:pPr algn="l">
              <a:lnSpc>
                <a:spcPts val="3520"/>
              </a:lnSpc>
            </a:pPr>
            <a:r>
              <a:rPr lang="en-US" sz="3200">
                <a:solidFill>
                  <a:srgbClr val="404040"/>
                </a:solidFill>
                <a:latin typeface="Bubblebody Neue"/>
                <a:ea typeface="Bubblebody Neue"/>
                <a:cs typeface="Bubblebody Neue"/>
                <a:sym typeface="Bubblebody Neue"/>
              </a:rPr>
              <a:t>La même année, victime du blocus commercial mis en place par les Allemands et leurs sous-marins, les États-Unis d'Amérique et le Canada entrent en guerre à leur tour aux côtés de la France et de ses alliés.</a:t>
            </a:r>
          </a:p>
        </p:txBody>
      </p:sp>
      <p:sp>
        <p:nvSpPr>
          <p:cNvPr name="Freeform 16" id="16"/>
          <p:cNvSpPr/>
          <p:nvPr/>
        </p:nvSpPr>
        <p:spPr>
          <a:xfrm flipH="false" flipV="false" rot="0">
            <a:off x="16067090" y="7459854"/>
            <a:ext cx="1087524" cy="2628457"/>
          </a:xfrm>
          <a:custGeom>
            <a:avLst/>
            <a:gdLst/>
            <a:ahLst/>
            <a:cxnLst/>
            <a:rect r="r" b="b" t="t" l="l"/>
            <a:pathLst>
              <a:path h="2628457" w="1087524">
                <a:moveTo>
                  <a:pt x="0" y="0"/>
                </a:moveTo>
                <a:lnTo>
                  <a:pt x="1087524" y="0"/>
                </a:lnTo>
                <a:lnTo>
                  <a:pt x="1087524" y="2628457"/>
                </a:lnTo>
                <a:lnTo>
                  <a:pt x="0" y="262845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7" id="17"/>
          <p:cNvSpPr txBox="true"/>
          <p:nvPr/>
        </p:nvSpPr>
        <p:spPr>
          <a:xfrm rot="0">
            <a:off x="3730869" y="811869"/>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
        <p:nvSpPr>
          <p:cNvPr name="TextBox 18" id="18"/>
          <p:cNvSpPr txBox="true"/>
          <p:nvPr/>
        </p:nvSpPr>
        <p:spPr>
          <a:xfrm rot="0">
            <a:off x="11852055" y="3450238"/>
            <a:ext cx="4847545" cy="4580487"/>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Quel pays entre en guerre en 1915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Quel pays quitte l’entente en 1917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Quel pays rejoignent les alliés de la France en 1917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59858" y="332636"/>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276160" y="2355419"/>
            <a:ext cx="17664009" cy="8216270"/>
            <a:chOff x="0" y="0"/>
            <a:chExt cx="6031216" cy="2805371"/>
          </a:xfrm>
        </p:grpSpPr>
        <p:sp>
          <p:nvSpPr>
            <p:cNvPr name="Freeform 10" id="10"/>
            <p:cNvSpPr/>
            <p:nvPr/>
          </p:nvSpPr>
          <p:spPr>
            <a:xfrm flipH="false" flipV="false" rot="0">
              <a:off x="40075" y="45156"/>
              <a:ext cx="5991141" cy="2759510"/>
            </a:xfrm>
            <a:custGeom>
              <a:avLst/>
              <a:gdLst/>
              <a:ahLst/>
              <a:cxnLst/>
              <a:rect r="r" b="b" t="t" l="l"/>
              <a:pathLst>
                <a:path h="2759510" w="5991141">
                  <a:moveTo>
                    <a:pt x="565" y="2729735"/>
                  </a:moveTo>
                  <a:cubicBezTo>
                    <a:pt x="-1975" y="2738625"/>
                    <a:pt x="3105" y="2744975"/>
                    <a:pt x="35333" y="2746245"/>
                  </a:cubicBezTo>
                  <a:cubicBezTo>
                    <a:pt x="72707" y="2747515"/>
                    <a:pt x="105409" y="2747515"/>
                    <a:pt x="142783" y="2747515"/>
                  </a:cubicBezTo>
                  <a:cubicBezTo>
                    <a:pt x="292279" y="2748785"/>
                    <a:pt x="441776" y="2748785"/>
                    <a:pt x="595944" y="2750055"/>
                  </a:cubicBezTo>
                  <a:cubicBezTo>
                    <a:pt x="680036" y="2751325"/>
                    <a:pt x="764127" y="2752595"/>
                    <a:pt x="843547" y="2753865"/>
                  </a:cubicBezTo>
                  <a:cubicBezTo>
                    <a:pt x="983700" y="2755135"/>
                    <a:pt x="1119181" y="2755135"/>
                    <a:pt x="1259334" y="2756405"/>
                  </a:cubicBezTo>
                  <a:cubicBezTo>
                    <a:pt x="1315395" y="2756405"/>
                    <a:pt x="1366784" y="2756405"/>
                    <a:pt x="1422845" y="2755135"/>
                  </a:cubicBezTo>
                  <a:cubicBezTo>
                    <a:pt x="1446204" y="2755135"/>
                    <a:pt x="1474235" y="2753865"/>
                    <a:pt x="1497594" y="2753865"/>
                  </a:cubicBezTo>
                  <a:cubicBezTo>
                    <a:pt x="1591029" y="2755135"/>
                    <a:pt x="3459733" y="2746245"/>
                    <a:pt x="3553168" y="2747515"/>
                  </a:cubicBezTo>
                  <a:cubicBezTo>
                    <a:pt x="3683978" y="2748785"/>
                    <a:pt x="4043703" y="2748785"/>
                    <a:pt x="4174512" y="2748785"/>
                  </a:cubicBezTo>
                  <a:cubicBezTo>
                    <a:pt x="4225902" y="2748785"/>
                    <a:pt x="4272620" y="2747515"/>
                    <a:pt x="4324009" y="2747515"/>
                  </a:cubicBezTo>
                  <a:lnTo>
                    <a:pt x="4576284" y="2751325"/>
                  </a:lnTo>
                  <a:cubicBezTo>
                    <a:pt x="4758483" y="2753865"/>
                    <a:pt x="4936009" y="2751325"/>
                    <a:pt x="5118208" y="2755135"/>
                  </a:cubicBezTo>
                  <a:cubicBezTo>
                    <a:pt x="5421873" y="2760215"/>
                    <a:pt x="5730209" y="2753865"/>
                    <a:pt x="5927641" y="2758945"/>
                  </a:cubicBezTo>
                  <a:cubicBezTo>
                    <a:pt x="5947961" y="2760215"/>
                    <a:pt x="5968281" y="2758945"/>
                    <a:pt x="5991141" y="2758945"/>
                  </a:cubicBezTo>
                  <a:lnTo>
                    <a:pt x="5991141" y="2699255"/>
                  </a:lnTo>
                  <a:cubicBezTo>
                    <a:pt x="5989871" y="2610370"/>
                    <a:pt x="5988601" y="2508857"/>
                    <a:pt x="5988601" y="2401000"/>
                  </a:cubicBezTo>
                  <a:cubicBezTo>
                    <a:pt x="5988601" y="2276224"/>
                    <a:pt x="5992411" y="2149333"/>
                    <a:pt x="5986061" y="2024556"/>
                  </a:cubicBezTo>
                  <a:cubicBezTo>
                    <a:pt x="5978441" y="1942077"/>
                    <a:pt x="5967011" y="315757"/>
                    <a:pt x="5967011" y="233278"/>
                  </a:cubicBezTo>
                  <a:cubicBezTo>
                    <a:pt x="5964471" y="176177"/>
                    <a:pt x="5963201" y="116961"/>
                    <a:pt x="5960661" y="59860"/>
                  </a:cubicBezTo>
                  <a:cubicBezTo>
                    <a:pt x="5960661" y="42941"/>
                    <a:pt x="5959391" y="26022"/>
                    <a:pt x="5958121" y="5644"/>
                  </a:cubicBezTo>
                  <a:cubicBezTo>
                    <a:pt x="5947961" y="3104"/>
                    <a:pt x="5939071" y="1834"/>
                    <a:pt x="5928911" y="564"/>
                  </a:cubicBezTo>
                  <a:cubicBezTo>
                    <a:pt x="5921291" y="-706"/>
                    <a:pt x="5913671" y="564"/>
                    <a:pt x="5907321" y="564"/>
                  </a:cubicBezTo>
                  <a:lnTo>
                    <a:pt x="11974" y="5644"/>
                  </a:lnTo>
                  <a:lnTo>
                    <a:pt x="565" y="2729735"/>
                  </a:lnTo>
                  <a:close/>
                </a:path>
              </a:pathLst>
            </a:custGeom>
            <a:solidFill>
              <a:srgbClr val="2E2C2B"/>
            </a:solidFill>
          </p:spPr>
        </p:sp>
        <p:sp>
          <p:nvSpPr>
            <p:cNvPr name="Freeform 11" id="11"/>
            <p:cNvSpPr/>
            <p:nvPr/>
          </p:nvSpPr>
          <p:spPr>
            <a:xfrm flipH="false" flipV="false" rot="0">
              <a:off x="11430" y="16510"/>
              <a:ext cx="5970256" cy="2750761"/>
            </a:xfrm>
            <a:custGeom>
              <a:avLst/>
              <a:gdLst/>
              <a:ahLst/>
              <a:cxnLst/>
              <a:rect r="r" b="b" t="t" l="l"/>
              <a:pathLst>
                <a:path h="2750761" w="5970256">
                  <a:moveTo>
                    <a:pt x="5970256" y="2750761"/>
                  </a:moveTo>
                  <a:lnTo>
                    <a:pt x="0" y="2743141"/>
                  </a:lnTo>
                  <a:lnTo>
                    <a:pt x="0" y="972513"/>
                  </a:lnTo>
                  <a:lnTo>
                    <a:pt x="7620" y="20320"/>
                  </a:lnTo>
                  <a:lnTo>
                    <a:pt x="2997843" y="0"/>
                  </a:lnTo>
                  <a:lnTo>
                    <a:pt x="5948666" y="8890"/>
                  </a:lnTo>
                  <a:close/>
                </a:path>
              </a:pathLst>
            </a:custGeom>
            <a:solidFill>
              <a:srgbClr val="FAF3E2"/>
            </a:solidFill>
          </p:spPr>
        </p:sp>
        <p:sp>
          <p:nvSpPr>
            <p:cNvPr name="Freeform 12" id="12"/>
            <p:cNvSpPr/>
            <p:nvPr/>
          </p:nvSpPr>
          <p:spPr>
            <a:xfrm flipH="false" flipV="false" rot="0">
              <a:off x="-215" y="0"/>
              <a:ext cx="5994601" cy="2776726"/>
            </a:xfrm>
            <a:custGeom>
              <a:avLst/>
              <a:gdLst/>
              <a:ahLst/>
              <a:cxnLst/>
              <a:rect r="r" b="b" t="t" l="l"/>
              <a:pathLst>
                <a:path h="2776726" w="5994601">
                  <a:moveTo>
                    <a:pt x="5961581" y="21590"/>
                  </a:moveTo>
                  <a:cubicBezTo>
                    <a:pt x="5962851" y="34290"/>
                    <a:pt x="5962851" y="44450"/>
                    <a:pt x="5964121" y="56374"/>
                  </a:cubicBezTo>
                  <a:cubicBezTo>
                    <a:pt x="5966661" y="113475"/>
                    <a:pt x="5967931" y="172691"/>
                    <a:pt x="5970471" y="229792"/>
                  </a:cubicBezTo>
                  <a:cubicBezTo>
                    <a:pt x="5970471" y="312271"/>
                    <a:pt x="5983171" y="1938592"/>
                    <a:pt x="5989521" y="2021071"/>
                  </a:cubicBezTo>
                  <a:cubicBezTo>
                    <a:pt x="5995871" y="2145847"/>
                    <a:pt x="5992061" y="2272738"/>
                    <a:pt x="5992061" y="2397514"/>
                  </a:cubicBezTo>
                  <a:cubicBezTo>
                    <a:pt x="5992061" y="2507486"/>
                    <a:pt x="5993331" y="2608999"/>
                    <a:pt x="5994601" y="2716471"/>
                  </a:cubicBezTo>
                  <a:lnTo>
                    <a:pt x="5994601" y="2776161"/>
                  </a:lnTo>
                  <a:cubicBezTo>
                    <a:pt x="5971741" y="2776161"/>
                    <a:pt x="5951421" y="2777431"/>
                    <a:pt x="5931101" y="2776161"/>
                  </a:cubicBezTo>
                  <a:cubicBezTo>
                    <a:pt x="5635018" y="2771081"/>
                    <a:pt x="5326681" y="2777431"/>
                    <a:pt x="5023017" y="2772351"/>
                  </a:cubicBezTo>
                  <a:cubicBezTo>
                    <a:pt x="4840818" y="2768541"/>
                    <a:pt x="4663292" y="2771081"/>
                    <a:pt x="4481093" y="2768541"/>
                  </a:cubicBezTo>
                  <a:lnTo>
                    <a:pt x="4228818" y="2764731"/>
                  </a:lnTo>
                  <a:cubicBezTo>
                    <a:pt x="4177428" y="2764731"/>
                    <a:pt x="4130711" y="2766001"/>
                    <a:pt x="4079321" y="2766001"/>
                  </a:cubicBezTo>
                  <a:cubicBezTo>
                    <a:pt x="3948512" y="2764731"/>
                    <a:pt x="3588786" y="2766001"/>
                    <a:pt x="3457977" y="2764731"/>
                  </a:cubicBezTo>
                  <a:cubicBezTo>
                    <a:pt x="3364542" y="2763461"/>
                    <a:pt x="1495838" y="2772351"/>
                    <a:pt x="1402403" y="2771081"/>
                  </a:cubicBezTo>
                  <a:cubicBezTo>
                    <a:pt x="1379044" y="2771081"/>
                    <a:pt x="1351013" y="2772351"/>
                    <a:pt x="1327654" y="2772351"/>
                  </a:cubicBezTo>
                  <a:cubicBezTo>
                    <a:pt x="1271593" y="2772351"/>
                    <a:pt x="1220204" y="2773621"/>
                    <a:pt x="1164143" y="2773621"/>
                  </a:cubicBezTo>
                  <a:cubicBezTo>
                    <a:pt x="1023990" y="2773621"/>
                    <a:pt x="888509" y="2772351"/>
                    <a:pt x="748356" y="2771081"/>
                  </a:cubicBezTo>
                  <a:cubicBezTo>
                    <a:pt x="664264" y="2769811"/>
                    <a:pt x="580173" y="2768541"/>
                    <a:pt x="500753" y="2767271"/>
                  </a:cubicBezTo>
                  <a:cubicBezTo>
                    <a:pt x="351256" y="2766001"/>
                    <a:pt x="201760" y="2764731"/>
                    <a:pt x="47592" y="2764731"/>
                  </a:cubicBezTo>
                  <a:cubicBezTo>
                    <a:pt x="34505" y="2764731"/>
                    <a:pt x="25615" y="2764731"/>
                    <a:pt x="15455" y="2763461"/>
                  </a:cubicBezTo>
                  <a:cubicBezTo>
                    <a:pt x="6565" y="2762191"/>
                    <a:pt x="1485" y="2755841"/>
                    <a:pt x="4025" y="2746951"/>
                  </a:cubicBezTo>
                  <a:cubicBezTo>
                    <a:pt x="12915" y="2714742"/>
                    <a:pt x="9105" y="2661870"/>
                    <a:pt x="7835" y="2606884"/>
                  </a:cubicBezTo>
                  <a:cubicBezTo>
                    <a:pt x="6565" y="2494797"/>
                    <a:pt x="2755" y="2384825"/>
                    <a:pt x="4025" y="2272738"/>
                  </a:cubicBezTo>
                  <a:cubicBezTo>
                    <a:pt x="1485" y="2133158"/>
                    <a:pt x="-3595" y="405324"/>
                    <a:pt x="4025" y="263630"/>
                  </a:cubicBezTo>
                  <a:cubicBezTo>
                    <a:pt x="5295" y="236136"/>
                    <a:pt x="4025" y="206529"/>
                    <a:pt x="5295" y="179035"/>
                  </a:cubicBezTo>
                  <a:cubicBezTo>
                    <a:pt x="6565" y="134624"/>
                    <a:pt x="9105" y="85982"/>
                    <a:pt x="10375" y="44450"/>
                  </a:cubicBezTo>
                  <a:cubicBezTo>
                    <a:pt x="10375" y="41910"/>
                    <a:pt x="11645" y="39370"/>
                    <a:pt x="12915" y="38100"/>
                  </a:cubicBezTo>
                  <a:cubicBezTo>
                    <a:pt x="34505" y="35560"/>
                    <a:pt x="84966" y="30480"/>
                    <a:pt x="159714" y="29210"/>
                  </a:cubicBezTo>
                  <a:cubicBezTo>
                    <a:pt x="285852" y="25400"/>
                    <a:pt x="411989" y="22860"/>
                    <a:pt x="542799" y="20320"/>
                  </a:cubicBezTo>
                  <a:cubicBezTo>
                    <a:pt x="631562" y="17780"/>
                    <a:pt x="720326" y="16510"/>
                    <a:pt x="804417" y="13970"/>
                  </a:cubicBezTo>
                  <a:cubicBezTo>
                    <a:pt x="888509" y="11430"/>
                    <a:pt x="977272" y="8890"/>
                    <a:pt x="1061364" y="8890"/>
                  </a:cubicBezTo>
                  <a:cubicBezTo>
                    <a:pt x="1154799" y="7620"/>
                    <a:pt x="1248235" y="10160"/>
                    <a:pt x="1341670" y="8890"/>
                  </a:cubicBezTo>
                  <a:cubicBezTo>
                    <a:pt x="1458464" y="8890"/>
                    <a:pt x="3574771" y="6350"/>
                    <a:pt x="3691565" y="5080"/>
                  </a:cubicBezTo>
                  <a:cubicBezTo>
                    <a:pt x="3803687" y="3810"/>
                    <a:pt x="3915810" y="2540"/>
                    <a:pt x="4032604" y="2540"/>
                  </a:cubicBezTo>
                  <a:cubicBezTo>
                    <a:pt x="4224146" y="1270"/>
                    <a:pt x="4411016" y="0"/>
                    <a:pt x="4602558" y="0"/>
                  </a:cubicBezTo>
                  <a:cubicBezTo>
                    <a:pt x="4681979" y="0"/>
                    <a:pt x="4766070" y="2540"/>
                    <a:pt x="4845490" y="2540"/>
                  </a:cubicBezTo>
                  <a:cubicBezTo>
                    <a:pt x="5065063" y="3810"/>
                    <a:pt x="5289307" y="5080"/>
                    <a:pt x="5508880" y="7620"/>
                  </a:cubicBezTo>
                  <a:cubicBezTo>
                    <a:pt x="5625674" y="8890"/>
                    <a:pt x="5742468" y="12700"/>
                    <a:pt x="5859262" y="16510"/>
                  </a:cubicBezTo>
                  <a:lnTo>
                    <a:pt x="5931101" y="16510"/>
                  </a:lnTo>
                  <a:cubicBezTo>
                    <a:pt x="5942531" y="17780"/>
                    <a:pt x="5951421" y="20320"/>
                    <a:pt x="5961581" y="21590"/>
                  </a:cubicBezTo>
                  <a:close/>
                  <a:moveTo>
                    <a:pt x="5971741" y="2759651"/>
                  </a:moveTo>
                  <a:cubicBezTo>
                    <a:pt x="5973011" y="2743141"/>
                    <a:pt x="5974281" y="2730441"/>
                    <a:pt x="5974281" y="2717741"/>
                  </a:cubicBezTo>
                  <a:cubicBezTo>
                    <a:pt x="5973011" y="2598425"/>
                    <a:pt x="5971741" y="2486338"/>
                    <a:pt x="5971741" y="2365791"/>
                  </a:cubicBezTo>
                  <a:cubicBezTo>
                    <a:pt x="5971741" y="2310805"/>
                    <a:pt x="5974281" y="2255819"/>
                    <a:pt x="5973011" y="2200833"/>
                  </a:cubicBezTo>
                  <a:cubicBezTo>
                    <a:pt x="5973011" y="2150077"/>
                    <a:pt x="5971741" y="2097205"/>
                    <a:pt x="5970471" y="2046449"/>
                  </a:cubicBezTo>
                  <a:cubicBezTo>
                    <a:pt x="5965391" y="1968199"/>
                    <a:pt x="5953961" y="348224"/>
                    <a:pt x="5953961" y="269974"/>
                  </a:cubicBezTo>
                  <a:cubicBezTo>
                    <a:pt x="5951421" y="204414"/>
                    <a:pt x="5948881" y="136739"/>
                    <a:pt x="5946341" y="71178"/>
                  </a:cubicBezTo>
                  <a:cubicBezTo>
                    <a:pt x="5945071" y="44450"/>
                    <a:pt x="5943801" y="43180"/>
                    <a:pt x="5924667" y="41910"/>
                  </a:cubicBezTo>
                  <a:cubicBezTo>
                    <a:pt x="5910652" y="41910"/>
                    <a:pt x="5901308" y="41910"/>
                    <a:pt x="5887293" y="40640"/>
                  </a:cubicBezTo>
                  <a:cubicBezTo>
                    <a:pt x="5770499" y="36830"/>
                    <a:pt x="5649033" y="31750"/>
                    <a:pt x="5532239" y="30480"/>
                  </a:cubicBezTo>
                  <a:cubicBezTo>
                    <a:pt x="5247262" y="26670"/>
                    <a:pt x="4957612" y="25400"/>
                    <a:pt x="4672635" y="22860"/>
                  </a:cubicBezTo>
                  <a:lnTo>
                    <a:pt x="4336268" y="22860"/>
                  </a:lnTo>
                  <a:cubicBezTo>
                    <a:pt x="4186772" y="22860"/>
                    <a:pt x="4037276" y="22860"/>
                    <a:pt x="3892451" y="24130"/>
                  </a:cubicBezTo>
                  <a:cubicBezTo>
                    <a:pt x="3766313" y="25400"/>
                    <a:pt x="1640662" y="29210"/>
                    <a:pt x="1514525" y="29210"/>
                  </a:cubicBezTo>
                  <a:cubicBezTo>
                    <a:pt x="1308967" y="29210"/>
                    <a:pt x="1103410" y="26670"/>
                    <a:pt x="897852" y="33020"/>
                  </a:cubicBezTo>
                  <a:cubicBezTo>
                    <a:pt x="790402" y="36830"/>
                    <a:pt x="687623" y="36830"/>
                    <a:pt x="584844" y="38100"/>
                  </a:cubicBezTo>
                  <a:cubicBezTo>
                    <a:pt x="407318" y="41910"/>
                    <a:pt x="229791" y="45720"/>
                    <a:pt x="52264" y="50800"/>
                  </a:cubicBezTo>
                  <a:cubicBezTo>
                    <a:pt x="33235" y="50800"/>
                    <a:pt x="30695" y="54259"/>
                    <a:pt x="29425" y="79638"/>
                  </a:cubicBezTo>
                  <a:cubicBezTo>
                    <a:pt x="28155" y="117705"/>
                    <a:pt x="28155" y="155772"/>
                    <a:pt x="26885" y="193840"/>
                  </a:cubicBezTo>
                  <a:cubicBezTo>
                    <a:pt x="25615" y="257285"/>
                    <a:pt x="23075" y="318616"/>
                    <a:pt x="21805" y="382061"/>
                  </a:cubicBezTo>
                  <a:cubicBezTo>
                    <a:pt x="16725" y="449737"/>
                    <a:pt x="23075" y="2103550"/>
                    <a:pt x="25615" y="2171225"/>
                  </a:cubicBezTo>
                  <a:cubicBezTo>
                    <a:pt x="25615" y="2243130"/>
                    <a:pt x="25615" y="2317150"/>
                    <a:pt x="26885" y="2389055"/>
                  </a:cubicBezTo>
                  <a:cubicBezTo>
                    <a:pt x="26885" y="2441926"/>
                    <a:pt x="29425" y="2494797"/>
                    <a:pt x="29425" y="2547669"/>
                  </a:cubicBezTo>
                  <a:cubicBezTo>
                    <a:pt x="29425" y="2604769"/>
                    <a:pt x="29425" y="2661870"/>
                    <a:pt x="28155" y="2717741"/>
                  </a:cubicBezTo>
                  <a:lnTo>
                    <a:pt x="28155" y="2727901"/>
                  </a:lnTo>
                  <a:cubicBezTo>
                    <a:pt x="28155" y="2738061"/>
                    <a:pt x="31965" y="2741871"/>
                    <a:pt x="40855" y="2741871"/>
                  </a:cubicBezTo>
                  <a:cubicBezTo>
                    <a:pt x="94310" y="2741871"/>
                    <a:pt x="159714" y="2743141"/>
                    <a:pt x="220447" y="2743141"/>
                  </a:cubicBezTo>
                  <a:cubicBezTo>
                    <a:pt x="309211" y="2743141"/>
                    <a:pt x="402646" y="2740601"/>
                    <a:pt x="491409" y="2743141"/>
                  </a:cubicBezTo>
                  <a:cubicBezTo>
                    <a:pt x="636234" y="2746951"/>
                    <a:pt x="781058" y="2749491"/>
                    <a:pt x="925883" y="2748221"/>
                  </a:cubicBezTo>
                  <a:cubicBezTo>
                    <a:pt x="1019318" y="2746951"/>
                    <a:pt x="1108082" y="2749491"/>
                    <a:pt x="1201517" y="2749491"/>
                  </a:cubicBezTo>
                  <a:cubicBezTo>
                    <a:pt x="1336998" y="2749491"/>
                    <a:pt x="1472479" y="2748221"/>
                    <a:pt x="1607960" y="2749491"/>
                  </a:cubicBezTo>
                  <a:cubicBezTo>
                    <a:pt x="1808846" y="2750761"/>
                    <a:pt x="4013917" y="2740601"/>
                    <a:pt x="4219474" y="2743141"/>
                  </a:cubicBezTo>
                  <a:cubicBezTo>
                    <a:pt x="4308238" y="2744411"/>
                    <a:pt x="4397001" y="2745681"/>
                    <a:pt x="4481093" y="2745681"/>
                  </a:cubicBezTo>
                  <a:cubicBezTo>
                    <a:pt x="4635261" y="2748221"/>
                    <a:pt x="4784757" y="2744411"/>
                    <a:pt x="4938926" y="2748221"/>
                  </a:cubicBezTo>
                  <a:cubicBezTo>
                    <a:pt x="5065063" y="2750761"/>
                    <a:pt x="5191200" y="2750761"/>
                    <a:pt x="5317338" y="2753301"/>
                  </a:cubicBezTo>
                  <a:cubicBezTo>
                    <a:pt x="5504208" y="2757111"/>
                    <a:pt x="5691079" y="2759651"/>
                    <a:pt x="5877949" y="2760921"/>
                  </a:cubicBezTo>
                  <a:cubicBezTo>
                    <a:pt x="5933641" y="2760921"/>
                    <a:pt x="5951421" y="2759651"/>
                    <a:pt x="5971741" y="2759651"/>
                  </a:cubicBezTo>
                  <a:close/>
                </a:path>
              </a:pathLst>
            </a:custGeom>
            <a:solidFill>
              <a:srgbClr val="FAF3E2"/>
            </a:solidFill>
          </p:spPr>
        </p:sp>
      </p:grpSp>
      <p:sp>
        <p:nvSpPr>
          <p:cNvPr name="Freeform 13" id="13"/>
          <p:cNvSpPr/>
          <p:nvPr/>
        </p:nvSpPr>
        <p:spPr>
          <a:xfrm flipH="false" flipV="false" rot="657987">
            <a:off x="1020583" y="185647"/>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397083" y="3930042"/>
            <a:ext cx="11301259" cy="6356958"/>
          </a:xfrm>
          <a:custGeom>
            <a:avLst/>
            <a:gdLst/>
            <a:ahLst/>
            <a:cxnLst/>
            <a:rect r="r" b="b" t="t" l="l"/>
            <a:pathLst>
              <a:path h="6356958" w="11301259">
                <a:moveTo>
                  <a:pt x="0" y="0"/>
                </a:moveTo>
                <a:lnTo>
                  <a:pt x="11301259" y="0"/>
                </a:lnTo>
                <a:lnTo>
                  <a:pt x="11301259" y="6356958"/>
                </a:lnTo>
                <a:lnTo>
                  <a:pt x="0" y="6356958"/>
                </a:lnTo>
                <a:lnTo>
                  <a:pt x="0" y="0"/>
                </a:lnTo>
                <a:close/>
              </a:path>
            </a:pathLst>
          </a:custGeom>
          <a:blipFill>
            <a:blip r:embed="rId8"/>
            <a:stretch>
              <a:fillRect l="0" t="0" r="0" b="0"/>
            </a:stretch>
          </a:blipFill>
        </p:spPr>
      </p:sp>
      <p:sp>
        <p:nvSpPr>
          <p:cNvPr name="TextBox 16" id="16"/>
          <p:cNvSpPr txBox="true"/>
          <p:nvPr/>
        </p:nvSpPr>
        <p:spPr>
          <a:xfrm rot="0">
            <a:off x="11914591" y="4951147"/>
            <a:ext cx="5524274" cy="3570837"/>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Quel est ce document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De quand date-t-il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Qu’annonce-t-il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Qu’est-ce-qe l’armistice ?</a:t>
            </a:r>
          </a:p>
        </p:txBody>
      </p:sp>
      <p:sp>
        <p:nvSpPr>
          <p:cNvPr name="TextBox 17" id="17"/>
          <p:cNvSpPr txBox="true"/>
          <p:nvPr/>
        </p:nvSpPr>
        <p:spPr>
          <a:xfrm rot="0">
            <a:off x="3710791" y="502507"/>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8" id="18"/>
          <p:cNvSpPr txBox="true"/>
          <p:nvPr/>
        </p:nvSpPr>
        <p:spPr>
          <a:xfrm rot="0">
            <a:off x="666838" y="2625631"/>
            <a:ext cx="11247753" cy="1627505"/>
          </a:xfrm>
          <a:prstGeom prst="rect">
            <a:avLst/>
          </a:prstGeom>
        </p:spPr>
        <p:txBody>
          <a:bodyPr anchor="t" rtlCol="false" tIns="0" lIns="0" bIns="0" rIns="0">
            <a:spAutoFit/>
          </a:bodyPr>
          <a:lstStyle/>
          <a:p>
            <a:pPr algn="l">
              <a:lnSpc>
                <a:spcPts val="3190"/>
              </a:lnSpc>
            </a:pPr>
            <a:r>
              <a:rPr lang="en-US" sz="2900">
                <a:solidFill>
                  <a:srgbClr val="404040"/>
                </a:solidFill>
                <a:latin typeface="Bubblebody Neue"/>
                <a:ea typeface="Bubblebody Neue"/>
                <a:cs typeface="Bubblebody Neue"/>
                <a:sym typeface="Bubblebody Neue"/>
              </a:rPr>
              <a:t>La guerre bascule en 1918. Les Allemands lancent leurs dernières offensives qui échouent. Vaincue, l'Allemagne accepte de signer l'armistice le 11 novembre 1918 à Rethondes. </a:t>
            </a:r>
          </a:p>
          <a:p>
            <a:pPr algn="l">
              <a:lnSpc>
                <a:spcPts val="319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64199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671270"/>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888815" y="422888"/>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219132"/>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6067090" y="7459854"/>
            <a:ext cx="1087524" cy="2628457"/>
          </a:xfrm>
          <a:custGeom>
            <a:avLst/>
            <a:gdLst/>
            <a:ahLst/>
            <a:cxnLst/>
            <a:rect r="r" b="b" t="t" l="l"/>
            <a:pathLst>
              <a:path h="2628457" w="1087524">
                <a:moveTo>
                  <a:pt x="0" y="0"/>
                </a:moveTo>
                <a:lnTo>
                  <a:pt x="1087524" y="0"/>
                </a:lnTo>
                <a:lnTo>
                  <a:pt x="1087524" y="2628457"/>
                </a:lnTo>
                <a:lnTo>
                  <a:pt x="0" y="262845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6420709" y="2851397"/>
            <a:ext cx="5971305" cy="6839858"/>
          </a:xfrm>
          <a:custGeom>
            <a:avLst/>
            <a:gdLst/>
            <a:ahLst/>
            <a:cxnLst/>
            <a:rect r="r" b="b" t="t" l="l"/>
            <a:pathLst>
              <a:path h="6839858" w="5971305">
                <a:moveTo>
                  <a:pt x="0" y="0"/>
                </a:moveTo>
                <a:lnTo>
                  <a:pt x="5971305" y="0"/>
                </a:lnTo>
                <a:lnTo>
                  <a:pt x="5971305" y="6839858"/>
                </a:lnTo>
                <a:lnTo>
                  <a:pt x="0" y="6839858"/>
                </a:lnTo>
                <a:lnTo>
                  <a:pt x="0" y="0"/>
                </a:lnTo>
                <a:close/>
              </a:path>
            </a:pathLst>
          </a:custGeom>
          <a:blipFill>
            <a:blip r:embed="rId10"/>
            <a:stretch>
              <a:fillRect l="0" t="0" r="0" b="0"/>
            </a:stretch>
          </a:blipFill>
        </p:spPr>
      </p:sp>
      <p:sp>
        <p:nvSpPr>
          <p:cNvPr name="TextBox 17" id="17"/>
          <p:cNvSpPr txBox="true"/>
          <p:nvPr/>
        </p:nvSpPr>
        <p:spPr>
          <a:xfrm rot="0">
            <a:off x="1228483" y="3041727"/>
            <a:ext cx="5004771" cy="6459198"/>
          </a:xfrm>
          <a:prstGeom prst="rect">
            <a:avLst/>
          </a:prstGeom>
        </p:spPr>
        <p:txBody>
          <a:bodyPr anchor="t" rtlCol="false" tIns="0" lIns="0" bIns="0" rIns="0">
            <a:spAutoFit/>
          </a:bodyPr>
          <a:lstStyle/>
          <a:p>
            <a:pPr algn="l">
              <a:lnSpc>
                <a:spcPts val="3438"/>
              </a:lnSpc>
            </a:pPr>
            <a:r>
              <a:rPr lang="en-US" sz="3125">
                <a:solidFill>
                  <a:srgbClr val="404040"/>
                </a:solidFill>
                <a:latin typeface="Bubblebody Neue"/>
                <a:ea typeface="Bubblebody Neue"/>
                <a:cs typeface="Bubblebody Neue"/>
                <a:sym typeface="Bubblebody Neue"/>
              </a:rPr>
              <a:t>Le traité de Versailles, signé le 28 juin 1919, rend l’Allemagne responsable du conflit. Elle doit payer de lourds dommages de guerre. Ses colonies sont démantelées, de nouveaux pays sont créés en Europe.</a:t>
            </a:r>
          </a:p>
          <a:p>
            <a:pPr algn="l">
              <a:lnSpc>
                <a:spcPts val="3438"/>
              </a:lnSpc>
            </a:pPr>
          </a:p>
          <a:p>
            <a:pPr algn="l">
              <a:lnSpc>
                <a:spcPts val="3438"/>
              </a:lnSpc>
            </a:pPr>
            <a:r>
              <a:rPr lang="en-US" sz="3125">
                <a:solidFill>
                  <a:srgbClr val="404040"/>
                </a:solidFill>
                <a:latin typeface="Bubblebody Neue"/>
                <a:ea typeface="Bubblebody Neue"/>
                <a:cs typeface="Bubblebody Neue"/>
                <a:sym typeface="Bubblebody Neue"/>
              </a:rPr>
              <a:t>La France sort appauvrie et meurtrie de ce conflit qui a fait, au total, environ 20 millions de morts (militaires et civils) et 21 millions de blessés.</a:t>
            </a:r>
          </a:p>
        </p:txBody>
      </p:sp>
      <p:sp>
        <p:nvSpPr>
          <p:cNvPr name="TextBox 18" id="18"/>
          <p:cNvSpPr txBox="true"/>
          <p:nvPr/>
        </p:nvSpPr>
        <p:spPr>
          <a:xfrm rot="0">
            <a:off x="3730869" y="811869"/>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
        <p:nvSpPr>
          <p:cNvPr name="TextBox 19" id="19"/>
          <p:cNvSpPr txBox="true"/>
          <p:nvPr/>
        </p:nvSpPr>
        <p:spPr>
          <a:xfrm rot="0">
            <a:off x="12579468" y="3450238"/>
            <a:ext cx="4457324" cy="5590137"/>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Qui est rendu responsable de la guerre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Quels pays voient le jour suite au traité de paix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Quel est le bilan humain de la guerre?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580807" y="-284689"/>
            <a:ext cx="17392427" cy="10345814"/>
            <a:chOff x="0" y="0"/>
            <a:chExt cx="5938487" cy="3532484"/>
          </a:xfrm>
        </p:grpSpPr>
        <p:sp>
          <p:nvSpPr>
            <p:cNvPr name="Freeform 6" id="6"/>
            <p:cNvSpPr/>
            <p:nvPr/>
          </p:nvSpPr>
          <p:spPr>
            <a:xfrm flipH="false" flipV="false" rot="0">
              <a:off x="40073" y="45156"/>
              <a:ext cx="5898413" cy="3486623"/>
            </a:xfrm>
            <a:custGeom>
              <a:avLst/>
              <a:gdLst/>
              <a:ahLst/>
              <a:cxnLst/>
              <a:rect r="r" b="b" t="t" l="l"/>
              <a:pathLst>
                <a:path h="3486623" w="5898413">
                  <a:moveTo>
                    <a:pt x="567" y="3456848"/>
                  </a:moveTo>
                  <a:cubicBezTo>
                    <a:pt x="-1973" y="3465738"/>
                    <a:pt x="3107" y="3472088"/>
                    <a:pt x="34830" y="3473358"/>
                  </a:cubicBezTo>
                  <a:cubicBezTo>
                    <a:pt x="71615" y="3474628"/>
                    <a:pt x="103802" y="3474628"/>
                    <a:pt x="140587" y="3474628"/>
                  </a:cubicBezTo>
                  <a:cubicBezTo>
                    <a:pt x="287728" y="3475898"/>
                    <a:pt x="434868" y="3475898"/>
                    <a:pt x="586607" y="3477169"/>
                  </a:cubicBezTo>
                  <a:cubicBezTo>
                    <a:pt x="669373" y="3478438"/>
                    <a:pt x="752140" y="3479708"/>
                    <a:pt x="830309" y="3480978"/>
                  </a:cubicBezTo>
                  <a:cubicBezTo>
                    <a:pt x="968253" y="3482248"/>
                    <a:pt x="1101599" y="3482248"/>
                    <a:pt x="1239543" y="3483519"/>
                  </a:cubicBezTo>
                  <a:cubicBezTo>
                    <a:pt x="1294721" y="3483519"/>
                    <a:pt x="1345301" y="3483519"/>
                    <a:pt x="1400478" y="3482248"/>
                  </a:cubicBezTo>
                  <a:cubicBezTo>
                    <a:pt x="1423469" y="3482248"/>
                    <a:pt x="1451058" y="3480978"/>
                    <a:pt x="1474049" y="3480978"/>
                  </a:cubicBezTo>
                  <a:cubicBezTo>
                    <a:pt x="1566012" y="3482248"/>
                    <a:pt x="3405269" y="3473358"/>
                    <a:pt x="3497232" y="3474628"/>
                  </a:cubicBezTo>
                  <a:cubicBezTo>
                    <a:pt x="3625980" y="3475898"/>
                    <a:pt x="3980038" y="3475898"/>
                    <a:pt x="4108785" y="3475898"/>
                  </a:cubicBezTo>
                  <a:cubicBezTo>
                    <a:pt x="4159365" y="3475898"/>
                    <a:pt x="4205347" y="3474628"/>
                    <a:pt x="4255926" y="3474628"/>
                  </a:cubicBezTo>
                  <a:lnTo>
                    <a:pt x="4504226" y="3478438"/>
                  </a:lnTo>
                  <a:cubicBezTo>
                    <a:pt x="4683554" y="3480978"/>
                    <a:pt x="4858283" y="3478438"/>
                    <a:pt x="5037611" y="3482248"/>
                  </a:cubicBezTo>
                  <a:cubicBezTo>
                    <a:pt x="5336490" y="3487328"/>
                    <a:pt x="5639968" y="3480978"/>
                    <a:pt x="5834914" y="3486058"/>
                  </a:cubicBezTo>
                  <a:cubicBezTo>
                    <a:pt x="5855234" y="3487328"/>
                    <a:pt x="5875554" y="3486058"/>
                    <a:pt x="5898414" y="3486058"/>
                  </a:cubicBezTo>
                  <a:lnTo>
                    <a:pt x="5898414" y="3426369"/>
                  </a:lnTo>
                  <a:cubicBezTo>
                    <a:pt x="5897144" y="3321007"/>
                    <a:pt x="5895874" y="3191786"/>
                    <a:pt x="5895874" y="3054489"/>
                  </a:cubicBezTo>
                  <a:cubicBezTo>
                    <a:pt x="5895874" y="2895656"/>
                    <a:pt x="5899684" y="2734130"/>
                    <a:pt x="5893334" y="2575297"/>
                  </a:cubicBezTo>
                  <a:cubicBezTo>
                    <a:pt x="5885714" y="2470305"/>
                    <a:pt x="5874284" y="400085"/>
                    <a:pt x="5874284" y="295093"/>
                  </a:cubicBezTo>
                  <a:cubicBezTo>
                    <a:pt x="5871744" y="222407"/>
                    <a:pt x="5870474" y="147028"/>
                    <a:pt x="5867934" y="74342"/>
                  </a:cubicBezTo>
                  <a:cubicBezTo>
                    <a:pt x="5867934" y="52805"/>
                    <a:pt x="5866664" y="31268"/>
                    <a:pt x="5865394" y="5644"/>
                  </a:cubicBezTo>
                  <a:cubicBezTo>
                    <a:pt x="5855234" y="3104"/>
                    <a:pt x="5846344" y="1834"/>
                    <a:pt x="5836184" y="564"/>
                  </a:cubicBezTo>
                  <a:cubicBezTo>
                    <a:pt x="5828564" y="-706"/>
                    <a:pt x="5820944" y="564"/>
                    <a:pt x="5814594" y="564"/>
                  </a:cubicBezTo>
                  <a:lnTo>
                    <a:pt x="11839" y="5644"/>
                  </a:lnTo>
                  <a:lnTo>
                    <a:pt x="567" y="3456848"/>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215" y="0"/>
              <a:ext cx="5901871" cy="3503839"/>
            </a:xfrm>
            <a:custGeom>
              <a:avLst/>
              <a:gdLst/>
              <a:ahLst/>
              <a:cxnLst/>
              <a:rect r="r" b="b" t="t" l="l"/>
              <a:pathLst>
                <a:path h="3503839" w="5901871">
                  <a:moveTo>
                    <a:pt x="5868852" y="21590"/>
                  </a:moveTo>
                  <a:cubicBezTo>
                    <a:pt x="5870122" y="34290"/>
                    <a:pt x="5870122" y="44450"/>
                    <a:pt x="5871392" y="57580"/>
                  </a:cubicBezTo>
                  <a:cubicBezTo>
                    <a:pt x="5873932" y="130266"/>
                    <a:pt x="5875202" y="205645"/>
                    <a:pt x="5877742" y="278331"/>
                  </a:cubicBezTo>
                  <a:cubicBezTo>
                    <a:pt x="5877742" y="383323"/>
                    <a:pt x="5890442" y="2453543"/>
                    <a:pt x="5896792" y="2558535"/>
                  </a:cubicBezTo>
                  <a:cubicBezTo>
                    <a:pt x="5903142" y="2717368"/>
                    <a:pt x="5899332" y="2878894"/>
                    <a:pt x="5899332" y="3037727"/>
                  </a:cubicBezTo>
                  <a:cubicBezTo>
                    <a:pt x="5899332" y="3177716"/>
                    <a:pt x="5900602" y="3306937"/>
                    <a:pt x="5901872" y="3443584"/>
                  </a:cubicBezTo>
                  <a:lnTo>
                    <a:pt x="5901872" y="3503275"/>
                  </a:lnTo>
                  <a:cubicBezTo>
                    <a:pt x="5879012" y="3503275"/>
                    <a:pt x="5858692" y="3504544"/>
                    <a:pt x="5838372" y="3503275"/>
                  </a:cubicBezTo>
                  <a:cubicBezTo>
                    <a:pt x="5546909" y="3498194"/>
                    <a:pt x="5243432" y="3504544"/>
                    <a:pt x="4944553" y="3499464"/>
                  </a:cubicBezTo>
                  <a:cubicBezTo>
                    <a:pt x="4765225" y="3495654"/>
                    <a:pt x="4590496" y="3498194"/>
                    <a:pt x="4411168" y="3495654"/>
                  </a:cubicBezTo>
                  <a:lnTo>
                    <a:pt x="4162868" y="3491844"/>
                  </a:lnTo>
                  <a:cubicBezTo>
                    <a:pt x="4112288" y="3491844"/>
                    <a:pt x="4066307" y="3493114"/>
                    <a:pt x="4015727" y="3493114"/>
                  </a:cubicBezTo>
                  <a:cubicBezTo>
                    <a:pt x="3886979" y="3491844"/>
                    <a:pt x="3532922" y="3493114"/>
                    <a:pt x="3404174" y="3491844"/>
                  </a:cubicBezTo>
                  <a:cubicBezTo>
                    <a:pt x="3312211" y="3490575"/>
                    <a:pt x="1472953" y="3499464"/>
                    <a:pt x="1380991" y="3498194"/>
                  </a:cubicBezTo>
                  <a:cubicBezTo>
                    <a:pt x="1358000" y="3498194"/>
                    <a:pt x="1330411" y="3499464"/>
                    <a:pt x="1307420" y="3499464"/>
                  </a:cubicBezTo>
                  <a:cubicBezTo>
                    <a:pt x="1252242" y="3499464"/>
                    <a:pt x="1201663" y="3500734"/>
                    <a:pt x="1146485" y="3500734"/>
                  </a:cubicBezTo>
                  <a:cubicBezTo>
                    <a:pt x="1008541" y="3500734"/>
                    <a:pt x="875195" y="3499464"/>
                    <a:pt x="737250" y="3498194"/>
                  </a:cubicBezTo>
                  <a:cubicBezTo>
                    <a:pt x="654484" y="3496925"/>
                    <a:pt x="571717" y="3495654"/>
                    <a:pt x="493549" y="3494384"/>
                  </a:cubicBezTo>
                  <a:cubicBezTo>
                    <a:pt x="346408" y="3493114"/>
                    <a:pt x="199267" y="3491844"/>
                    <a:pt x="47529" y="3491844"/>
                  </a:cubicBezTo>
                  <a:cubicBezTo>
                    <a:pt x="34505" y="3491844"/>
                    <a:pt x="25615" y="3491844"/>
                    <a:pt x="15455" y="3490575"/>
                  </a:cubicBezTo>
                  <a:cubicBezTo>
                    <a:pt x="6565" y="3489304"/>
                    <a:pt x="1485" y="3482954"/>
                    <a:pt x="4025" y="3474064"/>
                  </a:cubicBezTo>
                  <a:cubicBezTo>
                    <a:pt x="12915" y="3441541"/>
                    <a:pt x="9105" y="3374239"/>
                    <a:pt x="7835" y="3304244"/>
                  </a:cubicBezTo>
                  <a:cubicBezTo>
                    <a:pt x="6565" y="3161564"/>
                    <a:pt x="2755" y="3021574"/>
                    <a:pt x="4025" y="2878894"/>
                  </a:cubicBezTo>
                  <a:cubicBezTo>
                    <a:pt x="1485" y="2701216"/>
                    <a:pt x="-3595" y="501775"/>
                    <a:pt x="4025" y="321405"/>
                  </a:cubicBezTo>
                  <a:cubicBezTo>
                    <a:pt x="5295" y="286407"/>
                    <a:pt x="4025" y="248718"/>
                    <a:pt x="5295" y="213721"/>
                  </a:cubicBezTo>
                  <a:cubicBezTo>
                    <a:pt x="6565" y="157187"/>
                    <a:pt x="9105" y="95269"/>
                    <a:pt x="10375" y="44450"/>
                  </a:cubicBezTo>
                  <a:cubicBezTo>
                    <a:pt x="10375" y="41910"/>
                    <a:pt x="11645" y="39370"/>
                    <a:pt x="12915" y="38100"/>
                  </a:cubicBezTo>
                  <a:cubicBezTo>
                    <a:pt x="34505" y="35560"/>
                    <a:pt x="84314" y="30480"/>
                    <a:pt x="157884" y="29210"/>
                  </a:cubicBezTo>
                  <a:cubicBezTo>
                    <a:pt x="282034" y="25400"/>
                    <a:pt x="406184" y="22860"/>
                    <a:pt x="534932" y="20320"/>
                  </a:cubicBezTo>
                  <a:cubicBezTo>
                    <a:pt x="622297" y="17780"/>
                    <a:pt x="709661" y="16510"/>
                    <a:pt x="792428" y="13970"/>
                  </a:cubicBezTo>
                  <a:cubicBezTo>
                    <a:pt x="875195" y="11430"/>
                    <a:pt x="962559" y="8890"/>
                    <a:pt x="1045326" y="8890"/>
                  </a:cubicBezTo>
                  <a:cubicBezTo>
                    <a:pt x="1137289" y="7620"/>
                    <a:pt x="1229252" y="10160"/>
                    <a:pt x="1321215" y="8890"/>
                  </a:cubicBezTo>
                  <a:cubicBezTo>
                    <a:pt x="1436168" y="8890"/>
                    <a:pt x="3519128" y="6350"/>
                    <a:pt x="3634082" y="5080"/>
                  </a:cubicBezTo>
                  <a:cubicBezTo>
                    <a:pt x="3744437" y="3810"/>
                    <a:pt x="3854793" y="2540"/>
                    <a:pt x="3969746" y="2540"/>
                  </a:cubicBezTo>
                  <a:cubicBezTo>
                    <a:pt x="4158270" y="1270"/>
                    <a:pt x="4342196" y="0"/>
                    <a:pt x="4530719" y="0"/>
                  </a:cubicBezTo>
                  <a:cubicBezTo>
                    <a:pt x="4608888" y="0"/>
                    <a:pt x="4691655" y="2540"/>
                    <a:pt x="4769823" y="2540"/>
                  </a:cubicBezTo>
                  <a:cubicBezTo>
                    <a:pt x="4985936" y="3810"/>
                    <a:pt x="5206647" y="5080"/>
                    <a:pt x="5422760" y="7620"/>
                  </a:cubicBezTo>
                  <a:cubicBezTo>
                    <a:pt x="5537713" y="8890"/>
                    <a:pt x="5652667" y="12700"/>
                    <a:pt x="5767621" y="16510"/>
                  </a:cubicBezTo>
                  <a:lnTo>
                    <a:pt x="5838372" y="16510"/>
                  </a:lnTo>
                  <a:cubicBezTo>
                    <a:pt x="5849802" y="17780"/>
                    <a:pt x="5858692" y="20320"/>
                    <a:pt x="5868852" y="21590"/>
                  </a:cubicBezTo>
                  <a:close/>
                  <a:moveTo>
                    <a:pt x="5879012" y="3486764"/>
                  </a:moveTo>
                  <a:cubicBezTo>
                    <a:pt x="5880282" y="3470254"/>
                    <a:pt x="5881552" y="3457554"/>
                    <a:pt x="5881552" y="3444854"/>
                  </a:cubicBezTo>
                  <a:cubicBezTo>
                    <a:pt x="5880282" y="3293476"/>
                    <a:pt x="5879012" y="3150795"/>
                    <a:pt x="5879012" y="2997346"/>
                  </a:cubicBezTo>
                  <a:cubicBezTo>
                    <a:pt x="5879012" y="2927352"/>
                    <a:pt x="5881552" y="2857357"/>
                    <a:pt x="5880282" y="2787363"/>
                  </a:cubicBezTo>
                  <a:cubicBezTo>
                    <a:pt x="5880282" y="2722752"/>
                    <a:pt x="5879012" y="2655450"/>
                    <a:pt x="5877742" y="2590840"/>
                  </a:cubicBezTo>
                  <a:cubicBezTo>
                    <a:pt x="5872662" y="2491232"/>
                    <a:pt x="5861232" y="429088"/>
                    <a:pt x="5861232" y="329481"/>
                  </a:cubicBezTo>
                  <a:cubicBezTo>
                    <a:pt x="5858692" y="246026"/>
                    <a:pt x="5856152" y="159879"/>
                    <a:pt x="5853612" y="76424"/>
                  </a:cubicBezTo>
                  <a:cubicBezTo>
                    <a:pt x="5852342" y="44450"/>
                    <a:pt x="5851072" y="43180"/>
                    <a:pt x="5831995" y="41910"/>
                  </a:cubicBezTo>
                  <a:cubicBezTo>
                    <a:pt x="5818200" y="41910"/>
                    <a:pt x="5809004" y="41910"/>
                    <a:pt x="5795209" y="40640"/>
                  </a:cubicBezTo>
                  <a:cubicBezTo>
                    <a:pt x="5680256" y="36830"/>
                    <a:pt x="5560704" y="31750"/>
                    <a:pt x="5445750" y="30480"/>
                  </a:cubicBezTo>
                  <a:cubicBezTo>
                    <a:pt x="5165264" y="26670"/>
                    <a:pt x="4880178" y="25400"/>
                    <a:pt x="4599692" y="22860"/>
                  </a:cubicBezTo>
                  <a:lnTo>
                    <a:pt x="4268625" y="22860"/>
                  </a:lnTo>
                  <a:cubicBezTo>
                    <a:pt x="4121485" y="22860"/>
                    <a:pt x="3974344" y="22860"/>
                    <a:pt x="3831802" y="24130"/>
                  </a:cubicBezTo>
                  <a:cubicBezTo>
                    <a:pt x="3707651" y="25400"/>
                    <a:pt x="1615496" y="29210"/>
                    <a:pt x="1491346" y="29210"/>
                  </a:cubicBezTo>
                  <a:cubicBezTo>
                    <a:pt x="1289028" y="29210"/>
                    <a:pt x="1086709" y="26670"/>
                    <a:pt x="884391" y="33020"/>
                  </a:cubicBezTo>
                  <a:cubicBezTo>
                    <a:pt x="778634" y="36830"/>
                    <a:pt x="677474" y="36830"/>
                    <a:pt x="576315" y="38100"/>
                  </a:cubicBezTo>
                  <a:cubicBezTo>
                    <a:pt x="401586" y="41910"/>
                    <a:pt x="226856" y="45720"/>
                    <a:pt x="52127" y="50800"/>
                  </a:cubicBezTo>
                  <a:cubicBezTo>
                    <a:pt x="33235" y="50800"/>
                    <a:pt x="30695" y="54888"/>
                    <a:pt x="29425" y="87193"/>
                  </a:cubicBezTo>
                  <a:cubicBezTo>
                    <a:pt x="28155" y="135650"/>
                    <a:pt x="28155" y="184108"/>
                    <a:pt x="26885" y="232566"/>
                  </a:cubicBezTo>
                  <a:cubicBezTo>
                    <a:pt x="25615" y="313329"/>
                    <a:pt x="23075" y="391399"/>
                    <a:pt x="21805" y="472162"/>
                  </a:cubicBezTo>
                  <a:cubicBezTo>
                    <a:pt x="16725" y="558309"/>
                    <a:pt x="23075" y="2663526"/>
                    <a:pt x="25615" y="2749673"/>
                  </a:cubicBezTo>
                  <a:cubicBezTo>
                    <a:pt x="25615" y="2841204"/>
                    <a:pt x="25615" y="2935428"/>
                    <a:pt x="26885" y="3026959"/>
                  </a:cubicBezTo>
                  <a:cubicBezTo>
                    <a:pt x="26885" y="3094261"/>
                    <a:pt x="29425" y="3161564"/>
                    <a:pt x="29425" y="3228866"/>
                  </a:cubicBezTo>
                  <a:cubicBezTo>
                    <a:pt x="29425" y="3301552"/>
                    <a:pt x="29425" y="3374239"/>
                    <a:pt x="28155" y="3444854"/>
                  </a:cubicBezTo>
                  <a:lnTo>
                    <a:pt x="28155" y="3455014"/>
                  </a:lnTo>
                  <a:cubicBezTo>
                    <a:pt x="28155" y="3465175"/>
                    <a:pt x="31965" y="3468984"/>
                    <a:pt x="40855" y="3468984"/>
                  </a:cubicBezTo>
                  <a:cubicBezTo>
                    <a:pt x="93510" y="3468984"/>
                    <a:pt x="157884" y="3470254"/>
                    <a:pt x="217660" y="3470254"/>
                  </a:cubicBezTo>
                  <a:cubicBezTo>
                    <a:pt x="305025" y="3470254"/>
                    <a:pt x="396988" y="3467714"/>
                    <a:pt x="484352" y="3470254"/>
                  </a:cubicBezTo>
                  <a:cubicBezTo>
                    <a:pt x="626895" y="3474064"/>
                    <a:pt x="769437" y="3476604"/>
                    <a:pt x="911980" y="3475334"/>
                  </a:cubicBezTo>
                  <a:cubicBezTo>
                    <a:pt x="1003943" y="3474064"/>
                    <a:pt x="1091308" y="3476604"/>
                    <a:pt x="1183270" y="3476604"/>
                  </a:cubicBezTo>
                  <a:cubicBezTo>
                    <a:pt x="1316617" y="3476604"/>
                    <a:pt x="1449963" y="3475334"/>
                    <a:pt x="1583309" y="3476604"/>
                  </a:cubicBezTo>
                  <a:cubicBezTo>
                    <a:pt x="1781029" y="3477875"/>
                    <a:pt x="3951353" y="3467714"/>
                    <a:pt x="4153672" y="3470254"/>
                  </a:cubicBezTo>
                  <a:cubicBezTo>
                    <a:pt x="4241037" y="3471525"/>
                    <a:pt x="4328401" y="3472795"/>
                    <a:pt x="4411168" y="3472795"/>
                  </a:cubicBezTo>
                  <a:cubicBezTo>
                    <a:pt x="4562907" y="3475334"/>
                    <a:pt x="4710047" y="3471525"/>
                    <a:pt x="4861786" y="3475334"/>
                  </a:cubicBezTo>
                  <a:cubicBezTo>
                    <a:pt x="4985936" y="3477875"/>
                    <a:pt x="5110086" y="3477875"/>
                    <a:pt x="5234236" y="3480414"/>
                  </a:cubicBezTo>
                  <a:cubicBezTo>
                    <a:pt x="5418162" y="3484225"/>
                    <a:pt x="5602087" y="3486764"/>
                    <a:pt x="5786013" y="3488034"/>
                  </a:cubicBezTo>
                  <a:cubicBezTo>
                    <a:pt x="5840912" y="3488034"/>
                    <a:pt x="5858692" y="3486764"/>
                    <a:pt x="5879012" y="3486764"/>
                  </a:cubicBezTo>
                  <a:close/>
                </a:path>
              </a:pathLst>
            </a:custGeom>
            <a:solidFill>
              <a:srgbClr val="FAF3E2"/>
            </a:solidFill>
          </p:spPr>
        </p:sp>
      </p:grpSp>
      <p:sp>
        <p:nvSpPr>
          <p:cNvPr name="Freeform 9" id="9"/>
          <p:cNvSpPr/>
          <p:nvPr/>
        </p:nvSpPr>
        <p:spPr>
          <a:xfrm flipH="false" flipV="false" rot="0">
            <a:off x="2599808" y="1632619"/>
            <a:ext cx="12911161" cy="7020444"/>
          </a:xfrm>
          <a:custGeom>
            <a:avLst/>
            <a:gdLst/>
            <a:ahLst/>
            <a:cxnLst/>
            <a:rect r="r" b="b" t="t" l="l"/>
            <a:pathLst>
              <a:path h="7020444" w="12911161">
                <a:moveTo>
                  <a:pt x="0" y="0"/>
                </a:moveTo>
                <a:lnTo>
                  <a:pt x="12911161" y="0"/>
                </a:lnTo>
                <a:lnTo>
                  <a:pt x="12911161" y="7020443"/>
                </a:lnTo>
                <a:lnTo>
                  <a:pt x="0" y="7020443"/>
                </a:lnTo>
                <a:lnTo>
                  <a:pt x="0" y="0"/>
                </a:lnTo>
                <a:close/>
              </a:path>
            </a:pathLst>
          </a:custGeom>
          <a:blipFill>
            <a:blip r:embed="rId4"/>
            <a:stretch>
              <a:fillRect l="0" t="0" r="0" b="0"/>
            </a:stretch>
          </a:blipFill>
        </p:spPr>
      </p:sp>
      <p:sp>
        <p:nvSpPr>
          <p:cNvPr name="TextBox 10" id="10"/>
          <p:cNvSpPr txBox="true"/>
          <p:nvPr/>
        </p:nvSpPr>
        <p:spPr>
          <a:xfrm rot="0">
            <a:off x="2281862" y="700088"/>
            <a:ext cx="13594141" cy="1285875"/>
          </a:xfrm>
          <a:prstGeom prst="rect">
            <a:avLst/>
          </a:prstGeom>
        </p:spPr>
        <p:txBody>
          <a:bodyPr anchor="t" rtlCol="false" tIns="0" lIns="0" bIns="0" rIns="0">
            <a:spAutoFit/>
          </a:bodyPr>
          <a:lstStyle/>
          <a:p>
            <a:pPr algn="ctr">
              <a:lnSpc>
                <a:spcPts val="4949"/>
              </a:lnSpc>
            </a:pPr>
            <a:r>
              <a:rPr lang="en-US" sz="4499" u="sng">
                <a:solidFill>
                  <a:srgbClr val="000000"/>
                </a:solidFill>
                <a:latin typeface="Bubblebody Neue"/>
                <a:ea typeface="Bubblebody Neue"/>
                <a:cs typeface="Bubblebody Neue"/>
                <a:sym typeface="Bubblebody Neue"/>
                <a:hlinkClick r:id="rId5" tooltip="https://ladigitale.dev/digiview/#/v/6a167f771bb36"/>
              </a:rPr>
              <a:t>https://ladigitale.dev/digiview/#/v/6a167f771bb36</a:t>
            </a:r>
          </a:p>
          <a:p>
            <a:pPr algn="ctr">
              <a:lnSpc>
                <a:spcPts val="4949"/>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274630"/>
            <a:ext cx="16230600" cy="1806592"/>
            <a:chOff x="0" y="0"/>
            <a:chExt cx="5541791" cy="616844"/>
          </a:xfrm>
        </p:grpSpPr>
        <p:sp>
          <p:nvSpPr>
            <p:cNvPr name="Freeform 6" id="6"/>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9" id="9"/>
          <p:cNvGrpSpPr/>
          <p:nvPr/>
        </p:nvGrpSpPr>
        <p:grpSpPr>
          <a:xfrm rot="0">
            <a:off x="1028700" y="2245898"/>
            <a:ext cx="16230600" cy="8041102"/>
            <a:chOff x="0" y="0"/>
            <a:chExt cx="5541791" cy="2745562"/>
          </a:xfrm>
        </p:grpSpPr>
        <p:sp>
          <p:nvSpPr>
            <p:cNvPr name="Freeform 10" id="10"/>
            <p:cNvSpPr/>
            <p:nvPr/>
          </p:nvSpPr>
          <p:spPr>
            <a:xfrm flipH="false" flipV="false" rot="0">
              <a:off x="40067" y="45156"/>
              <a:ext cx="5501724" cy="2699700"/>
            </a:xfrm>
            <a:custGeom>
              <a:avLst/>
              <a:gdLst/>
              <a:ahLst/>
              <a:cxnLst/>
              <a:rect r="r" b="b" t="t" l="l"/>
              <a:pathLst>
                <a:path h="2699700" w="5501724">
                  <a:moveTo>
                    <a:pt x="573" y="2669926"/>
                  </a:moveTo>
                  <a:cubicBezTo>
                    <a:pt x="-1967" y="2678816"/>
                    <a:pt x="3113" y="2685166"/>
                    <a:pt x="32675" y="2686436"/>
                  </a:cubicBezTo>
                  <a:cubicBezTo>
                    <a:pt x="66941" y="2687705"/>
                    <a:pt x="96923" y="2687705"/>
                    <a:pt x="131189" y="2687705"/>
                  </a:cubicBezTo>
                  <a:cubicBezTo>
                    <a:pt x="268252" y="2688976"/>
                    <a:pt x="405315" y="2688976"/>
                    <a:pt x="546661" y="2690246"/>
                  </a:cubicBezTo>
                  <a:cubicBezTo>
                    <a:pt x="623759" y="2691516"/>
                    <a:pt x="700856" y="2692786"/>
                    <a:pt x="773671" y="2694055"/>
                  </a:cubicBezTo>
                  <a:cubicBezTo>
                    <a:pt x="902168" y="2695326"/>
                    <a:pt x="1026381" y="2695326"/>
                    <a:pt x="1154877" y="2696596"/>
                  </a:cubicBezTo>
                  <a:cubicBezTo>
                    <a:pt x="1206276" y="2696596"/>
                    <a:pt x="1253391" y="2696596"/>
                    <a:pt x="1304790" y="2695326"/>
                  </a:cubicBezTo>
                  <a:cubicBezTo>
                    <a:pt x="1326206" y="2695326"/>
                    <a:pt x="1351905" y="2694055"/>
                    <a:pt x="1373321" y="2694055"/>
                  </a:cubicBezTo>
                  <a:cubicBezTo>
                    <a:pt x="1458986" y="2695326"/>
                    <a:pt x="3172272" y="2686436"/>
                    <a:pt x="3257936" y="2687705"/>
                  </a:cubicBezTo>
                  <a:cubicBezTo>
                    <a:pt x="3377866" y="2688976"/>
                    <a:pt x="3707674" y="2688976"/>
                    <a:pt x="3827603" y="2688976"/>
                  </a:cubicBezTo>
                  <a:cubicBezTo>
                    <a:pt x="3874719" y="2688976"/>
                    <a:pt x="3917551" y="2687705"/>
                    <a:pt x="3964666" y="2687705"/>
                  </a:cubicBezTo>
                  <a:lnTo>
                    <a:pt x="4195960" y="2691516"/>
                  </a:lnTo>
                  <a:cubicBezTo>
                    <a:pt x="4363005" y="2694055"/>
                    <a:pt x="4525767" y="2691516"/>
                    <a:pt x="4692813" y="2695326"/>
                  </a:cubicBezTo>
                  <a:cubicBezTo>
                    <a:pt x="4971222" y="2700405"/>
                    <a:pt x="5253914" y="2694055"/>
                    <a:pt x="5438225" y="2699136"/>
                  </a:cubicBezTo>
                  <a:cubicBezTo>
                    <a:pt x="5458545" y="2700405"/>
                    <a:pt x="5478864" y="2699136"/>
                    <a:pt x="5501725" y="2699136"/>
                  </a:cubicBezTo>
                  <a:lnTo>
                    <a:pt x="5501725" y="2639446"/>
                  </a:lnTo>
                  <a:cubicBezTo>
                    <a:pt x="5500455" y="2551916"/>
                    <a:pt x="5499184" y="2452682"/>
                    <a:pt x="5499184" y="2347246"/>
                  </a:cubicBezTo>
                  <a:cubicBezTo>
                    <a:pt x="5499184" y="2225272"/>
                    <a:pt x="5502995" y="2101229"/>
                    <a:pt x="5496645" y="1979255"/>
                  </a:cubicBezTo>
                  <a:cubicBezTo>
                    <a:pt x="5489025" y="1898627"/>
                    <a:pt x="5477595" y="308820"/>
                    <a:pt x="5477595" y="228193"/>
                  </a:cubicBezTo>
                  <a:cubicBezTo>
                    <a:pt x="5475055" y="172374"/>
                    <a:pt x="5473784" y="114488"/>
                    <a:pt x="5471245" y="58669"/>
                  </a:cubicBezTo>
                  <a:cubicBezTo>
                    <a:pt x="5471245" y="42130"/>
                    <a:pt x="5469975" y="25591"/>
                    <a:pt x="5468705" y="5644"/>
                  </a:cubicBezTo>
                  <a:cubicBezTo>
                    <a:pt x="5458545" y="3104"/>
                    <a:pt x="5449655" y="1834"/>
                    <a:pt x="5439495" y="564"/>
                  </a:cubicBezTo>
                  <a:cubicBezTo>
                    <a:pt x="5431875" y="-706"/>
                    <a:pt x="5424255" y="564"/>
                    <a:pt x="5417905" y="564"/>
                  </a:cubicBezTo>
                  <a:lnTo>
                    <a:pt x="11259" y="5644"/>
                  </a:lnTo>
                  <a:lnTo>
                    <a:pt x="573" y="2669926"/>
                  </a:lnTo>
                  <a:close/>
                </a:path>
              </a:pathLst>
            </a:custGeom>
            <a:solidFill>
              <a:srgbClr val="2E2C2B"/>
            </a:solidFill>
          </p:spPr>
        </p:sp>
        <p:sp>
          <p:nvSpPr>
            <p:cNvPr name="Freeform 11" id="11"/>
            <p:cNvSpPr/>
            <p:nvPr/>
          </p:nvSpPr>
          <p:spPr>
            <a:xfrm flipH="false" flipV="false" rot="0">
              <a:off x="11430" y="16510"/>
              <a:ext cx="5480832" cy="2690952"/>
            </a:xfrm>
            <a:custGeom>
              <a:avLst/>
              <a:gdLst/>
              <a:ahLst/>
              <a:cxnLst/>
              <a:rect r="r" b="b" t="t" l="l"/>
              <a:pathLst>
                <a:path h="2690952" w="5480832">
                  <a:moveTo>
                    <a:pt x="5480832" y="2690952"/>
                  </a:moveTo>
                  <a:lnTo>
                    <a:pt x="0" y="2683332"/>
                  </a:lnTo>
                  <a:lnTo>
                    <a:pt x="0" y="951475"/>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16916"/>
            </a:xfrm>
            <a:custGeom>
              <a:avLst/>
              <a:gdLst/>
              <a:ahLst/>
              <a:cxnLst/>
              <a:rect r="r" b="b" t="t" l="l"/>
              <a:pathLst>
                <a:path h="2716916" w="5505176">
                  <a:moveTo>
                    <a:pt x="5472157" y="21590"/>
                  </a:moveTo>
                  <a:cubicBezTo>
                    <a:pt x="5473427" y="34290"/>
                    <a:pt x="5473427" y="44450"/>
                    <a:pt x="5474696" y="56275"/>
                  </a:cubicBezTo>
                  <a:cubicBezTo>
                    <a:pt x="5477237" y="112094"/>
                    <a:pt x="5478507" y="169980"/>
                    <a:pt x="5481046" y="225799"/>
                  </a:cubicBezTo>
                  <a:cubicBezTo>
                    <a:pt x="5481046" y="306427"/>
                    <a:pt x="5493746" y="1896234"/>
                    <a:pt x="5500096" y="1976861"/>
                  </a:cubicBezTo>
                  <a:cubicBezTo>
                    <a:pt x="5506446" y="2098836"/>
                    <a:pt x="5502637" y="2222878"/>
                    <a:pt x="5502637" y="2344853"/>
                  </a:cubicBezTo>
                  <a:cubicBezTo>
                    <a:pt x="5502637" y="2452356"/>
                    <a:pt x="5503907" y="2551590"/>
                    <a:pt x="5505177" y="2656661"/>
                  </a:cubicBezTo>
                  <a:lnTo>
                    <a:pt x="5505177" y="2716352"/>
                  </a:lnTo>
                  <a:cubicBezTo>
                    <a:pt x="5482316" y="2716352"/>
                    <a:pt x="5461996" y="2717622"/>
                    <a:pt x="5441677" y="2716352"/>
                  </a:cubicBezTo>
                  <a:cubicBezTo>
                    <a:pt x="5169983" y="2711272"/>
                    <a:pt x="4887291" y="2717622"/>
                    <a:pt x="4608882" y="2712542"/>
                  </a:cubicBezTo>
                  <a:cubicBezTo>
                    <a:pt x="4441836" y="2708732"/>
                    <a:pt x="4279074" y="2711272"/>
                    <a:pt x="4112029" y="2708732"/>
                  </a:cubicBezTo>
                  <a:lnTo>
                    <a:pt x="3880735" y="2704922"/>
                  </a:lnTo>
                  <a:cubicBezTo>
                    <a:pt x="3833620" y="2704922"/>
                    <a:pt x="3790788" y="2706192"/>
                    <a:pt x="3743672" y="2706192"/>
                  </a:cubicBezTo>
                  <a:cubicBezTo>
                    <a:pt x="3623742" y="2704922"/>
                    <a:pt x="3293934" y="2706192"/>
                    <a:pt x="3174005" y="2704922"/>
                  </a:cubicBezTo>
                  <a:cubicBezTo>
                    <a:pt x="3088340" y="2703652"/>
                    <a:pt x="1375054" y="2712542"/>
                    <a:pt x="1289390" y="2711272"/>
                  </a:cubicBezTo>
                  <a:cubicBezTo>
                    <a:pt x="1267974" y="2711272"/>
                    <a:pt x="1242275" y="2712542"/>
                    <a:pt x="1220859" y="2712542"/>
                  </a:cubicBezTo>
                  <a:cubicBezTo>
                    <a:pt x="1169460" y="2712542"/>
                    <a:pt x="1122345" y="2713811"/>
                    <a:pt x="1070946" y="2713811"/>
                  </a:cubicBezTo>
                  <a:cubicBezTo>
                    <a:pt x="942450" y="2713811"/>
                    <a:pt x="818236" y="2712542"/>
                    <a:pt x="689740" y="2711272"/>
                  </a:cubicBezTo>
                  <a:cubicBezTo>
                    <a:pt x="612642" y="2710002"/>
                    <a:pt x="535544" y="2708732"/>
                    <a:pt x="462730" y="2707461"/>
                  </a:cubicBezTo>
                  <a:cubicBezTo>
                    <a:pt x="325667" y="2706192"/>
                    <a:pt x="188604" y="2704922"/>
                    <a:pt x="47258" y="2704922"/>
                  </a:cubicBezTo>
                  <a:cubicBezTo>
                    <a:pt x="34505" y="2704922"/>
                    <a:pt x="25615" y="2704922"/>
                    <a:pt x="15455" y="2703652"/>
                  </a:cubicBezTo>
                  <a:cubicBezTo>
                    <a:pt x="6565" y="2702382"/>
                    <a:pt x="1485" y="2696032"/>
                    <a:pt x="4025" y="2687142"/>
                  </a:cubicBezTo>
                  <a:cubicBezTo>
                    <a:pt x="12915" y="2654958"/>
                    <a:pt x="9105" y="2603274"/>
                    <a:pt x="7835" y="2549522"/>
                  </a:cubicBezTo>
                  <a:cubicBezTo>
                    <a:pt x="6565" y="2439952"/>
                    <a:pt x="2755" y="2332448"/>
                    <a:pt x="4025" y="2222878"/>
                  </a:cubicBezTo>
                  <a:cubicBezTo>
                    <a:pt x="1485" y="2086432"/>
                    <a:pt x="-3595" y="397391"/>
                    <a:pt x="4025" y="258877"/>
                  </a:cubicBezTo>
                  <a:cubicBezTo>
                    <a:pt x="5295" y="232001"/>
                    <a:pt x="4025" y="203058"/>
                    <a:pt x="5295" y="176182"/>
                  </a:cubicBezTo>
                  <a:cubicBezTo>
                    <a:pt x="6565" y="132768"/>
                    <a:pt x="9105" y="85218"/>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699842"/>
                  </a:moveTo>
                  <a:cubicBezTo>
                    <a:pt x="5483587" y="2683332"/>
                    <a:pt x="5484857" y="2670632"/>
                    <a:pt x="5484857" y="2657932"/>
                  </a:cubicBezTo>
                  <a:cubicBezTo>
                    <a:pt x="5483587" y="2541253"/>
                    <a:pt x="5482316" y="2431682"/>
                    <a:pt x="5482316" y="2313842"/>
                  </a:cubicBezTo>
                  <a:cubicBezTo>
                    <a:pt x="5482316" y="2260091"/>
                    <a:pt x="5484857" y="2206339"/>
                    <a:pt x="5483587" y="2152588"/>
                  </a:cubicBezTo>
                  <a:cubicBezTo>
                    <a:pt x="5483587" y="2102971"/>
                    <a:pt x="5482316" y="2051286"/>
                    <a:pt x="5481046" y="2001669"/>
                  </a:cubicBezTo>
                  <a:cubicBezTo>
                    <a:pt x="5475966" y="1925177"/>
                    <a:pt x="5464537" y="341572"/>
                    <a:pt x="5464537" y="265079"/>
                  </a:cubicBezTo>
                  <a:cubicBezTo>
                    <a:pt x="5461996" y="200991"/>
                    <a:pt x="5459457" y="134835"/>
                    <a:pt x="5456916" y="70747"/>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08"/>
                    <a:pt x="29425" y="79016"/>
                  </a:cubicBezTo>
                  <a:cubicBezTo>
                    <a:pt x="28155" y="116229"/>
                    <a:pt x="28155" y="153441"/>
                    <a:pt x="26885" y="190654"/>
                  </a:cubicBezTo>
                  <a:cubicBezTo>
                    <a:pt x="25615" y="252675"/>
                    <a:pt x="23075" y="312629"/>
                    <a:pt x="21805" y="374650"/>
                  </a:cubicBezTo>
                  <a:cubicBezTo>
                    <a:pt x="16725" y="440806"/>
                    <a:pt x="23075" y="2057489"/>
                    <a:pt x="25615" y="2123644"/>
                  </a:cubicBezTo>
                  <a:cubicBezTo>
                    <a:pt x="25615" y="2193935"/>
                    <a:pt x="25615" y="2266293"/>
                    <a:pt x="26885" y="2336583"/>
                  </a:cubicBezTo>
                  <a:cubicBezTo>
                    <a:pt x="26885" y="2388267"/>
                    <a:pt x="29425" y="2439952"/>
                    <a:pt x="29425" y="2491636"/>
                  </a:cubicBezTo>
                  <a:cubicBezTo>
                    <a:pt x="29425" y="2547455"/>
                    <a:pt x="29425" y="2603274"/>
                    <a:pt x="28155" y="2657932"/>
                  </a:cubicBezTo>
                  <a:lnTo>
                    <a:pt x="28155" y="2668092"/>
                  </a:lnTo>
                  <a:cubicBezTo>
                    <a:pt x="28155" y="2678252"/>
                    <a:pt x="31965" y="2682062"/>
                    <a:pt x="40855" y="2682062"/>
                  </a:cubicBezTo>
                  <a:cubicBezTo>
                    <a:pt x="90090" y="2682062"/>
                    <a:pt x="150055" y="2683332"/>
                    <a:pt x="205737" y="2683332"/>
                  </a:cubicBezTo>
                  <a:cubicBezTo>
                    <a:pt x="287118" y="2683332"/>
                    <a:pt x="372782" y="2680792"/>
                    <a:pt x="454163" y="2683332"/>
                  </a:cubicBezTo>
                  <a:cubicBezTo>
                    <a:pt x="586943" y="2687142"/>
                    <a:pt x="719722" y="2689682"/>
                    <a:pt x="852502" y="2688412"/>
                  </a:cubicBezTo>
                  <a:cubicBezTo>
                    <a:pt x="938166" y="2687142"/>
                    <a:pt x="1019548" y="2689682"/>
                    <a:pt x="1105212" y="2689682"/>
                  </a:cubicBezTo>
                  <a:cubicBezTo>
                    <a:pt x="1229425" y="2689682"/>
                    <a:pt x="1353638" y="2688412"/>
                    <a:pt x="1477852" y="2689682"/>
                  </a:cubicBezTo>
                  <a:cubicBezTo>
                    <a:pt x="1662030" y="2690952"/>
                    <a:pt x="3683707" y="2680792"/>
                    <a:pt x="3872169" y="2683332"/>
                  </a:cubicBezTo>
                  <a:cubicBezTo>
                    <a:pt x="3953550" y="2684602"/>
                    <a:pt x="4034931" y="2685872"/>
                    <a:pt x="4112029" y="2685872"/>
                  </a:cubicBezTo>
                  <a:cubicBezTo>
                    <a:pt x="4253375" y="2688412"/>
                    <a:pt x="4390438" y="2684602"/>
                    <a:pt x="4531784" y="2688412"/>
                  </a:cubicBezTo>
                  <a:cubicBezTo>
                    <a:pt x="4647431" y="2690952"/>
                    <a:pt x="4763077" y="2690952"/>
                    <a:pt x="4878724" y="2693492"/>
                  </a:cubicBezTo>
                  <a:cubicBezTo>
                    <a:pt x="5050053" y="2697302"/>
                    <a:pt x="5221382" y="2699842"/>
                    <a:pt x="5392710" y="2701112"/>
                  </a:cubicBezTo>
                  <a:cubicBezTo>
                    <a:pt x="5444216" y="2701112"/>
                    <a:pt x="5461996" y="2699842"/>
                    <a:pt x="5482316" y="2699842"/>
                  </a:cubicBezTo>
                  <a:close/>
                </a:path>
              </a:pathLst>
            </a:custGeom>
            <a:solidFill>
              <a:srgbClr val="FAF3E2"/>
            </a:solidFill>
          </p:spPr>
        </p:sp>
      </p:grpSp>
      <p:sp>
        <p:nvSpPr>
          <p:cNvPr name="TextBox 13" id="13"/>
          <p:cNvSpPr txBox="true"/>
          <p:nvPr/>
        </p:nvSpPr>
        <p:spPr>
          <a:xfrm rot="0">
            <a:off x="1527836" y="2422695"/>
            <a:ext cx="14886229" cy="8275320"/>
          </a:xfrm>
          <a:prstGeom prst="rect">
            <a:avLst/>
          </a:prstGeom>
        </p:spPr>
        <p:txBody>
          <a:bodyPr anchor="t" rtlCol="false" tIns="0" lIns="0" bIns="0" rIns="0">
            <a:spAutoFit/>
          </a:bodyPr>
          <a:lstStyle/>
          <a:p>
            <a:pPr algn="l">
              <a:lnSpc>
                <a:spcPts val="3960"/>
              </a:lnSpc>
            </a:pPr>
            <a:r>
              <a:rPr lang="en-US" sz="3600">
                <a:solidFill>
                  <a:srgbClr val="404040"/>
                </a:solidFill>
                <a:latin typeface="Calibri (MS)"/>
                <a:ea typeface="Calibri (MS)"/>
                <a:cs typeface="Calibri (MS)"/>
                <a:sym typeface="Calibri (MS)"/>
              </a:rPr>
              <a:t>La guerre devient mondiale. Avec l’entrée en guerre des Etats-Unis auprès de la France en 1917 et la mise en place d’un commandement unique, la guerre bascule en faveur des alliés.</a:t>
            </a:r>
          </a:p>
          <a:p>
            <a:pPr algn="l">
              <a:lnSpc>
                <a:spcPts val="2090"/>
              </a:lnSpc>
            </a:pPr>
          </a:p>
          <a:p>
            <a:pPr algn="l">
              <a:lnSpc>
                <a:spcPts val="3960"/>
              </a:lnSpc>
            </a:pPr>
            <a:r>
              <a:rPr lang="en-US" sz="3600">
                <a:solidFill>
                  <a:srgbClr val="404040"/>
                </a:solidFill>
                <a:latin typeface="Calibri (MS)"/>
                <a:ea typeface="Calibri (MS)"/>
                <a:cs typeface="Calibri (MS)"/>
                <a:sym typeface="Calibri (MS)"/>
              </a:rPr>
              <a:t>Le 11 novembre 1918, l’armistice est signé et les combats cessent. </a:t>
            </a:r>
          </a:p>
          <a:p>
            <a:pPr algn="l">
              <a:lnSpc>
                <a:spcPts val="3960"/>
              </a:lnSpc>
            </a:pPr>
            <a:r>
              <a:rPr lang="en-US" sz="3600">
                <a:solidFill>
                  <a:srgbClr val="404040"/>
                </a:solidFill>
                <a:latin typeface="Calibri (MS)"/>
                <a:ea typeface="Calibri (MS)"/>
                <a:cs typeface="Calibri (MS)"/>
                <a:sym typeface="Calibri (MS)"/>
              </a:rPr>
              <a:t>Le 28 juin 1919, le traité de Versailles est signé et rend l’Allemagne responsable du conflit. Les Allemands doivent payer d’importantes réparations et le pays est démilitarisé.</a:t>
            </a:r>
          </a:p>
          <a:p>
            <a:pPr algn="l">
              <a:lnSpc>
                <a:spcPts val="2090"/>
              </a:lnSpc>
            </a:pPr>
          </a:p>
          <a:p>
            <a:pPr algn="l">
              <a:lnSpc>
                <a:spcPts val="3960"/>
              </a:lnSpc>
            </a:pPr>
            <a:r>
              <a:rPr lang="en-US" sz="3600">
                <a:solidFill>
                  <a:srgbClr val="404040"/>
                </a:solidFill>
                <a:latin typeface="Calibri (MS)"/>
                <a:ea typeface="Calibri (MS)"/>
                <a:cs typeface="Calibri (MS)"/>
                <a:sym typeface="Calibri (MS)"/>
              </a:rPr>
              <a:t>L’Europe est remodelée : la France récupère l’Alsace et la Lorraine; de nouveaux pays voient le jour comme la Pologne, la Tchécoslovaquie et la Yougoslavie. L’Allemagne voit son territoire être réduit et coupé en deux.</a:t>
            </a:r>
          </a:p>
          <a:p>
            <a:pPr algn="l">
              <a:lnSpc>
                <a:spcPts val="2090"/>
              </a:lnSpc>
            </a:pPr>
          </a:p>
          <a:p>
            <a:pPr algn="l">
              <a:lnSpc>
                <a:spcPts val="3960"/>
              </a:lnSpc>
            </a:pPr>
            <a:r>
              <a:rPr lang="en-US" sz="3600">
                <a:solidFill>
                  <a:srgbClr val="404040"/>
                </a:solidFill>
                <a:latin typeface="Calibri (MS)"/>
                <a:ea typeface="Calibri (MS)"/>
                <a:cs typeface="Calibri (MS)"/>
                <a:sym typeface="Calibri (MS)"/>
              </a:rPr>
              <a:t>La guerre aura été très meurtrière (20 millions de morts) et a fait de nombreux blessés (21 millions) que l’on nommera les gueules cassées. Tout le monde espère que ce sera la der des der (la dernière guerre).</a:t>
            </a:r>
          </a:p>
          <a:p>
            <a:pPr algn="l">
              <a:lnSpc>
                <a:spcPts val="3960"/>
              </a:lnSpc>
            </a:pPr>
          </a:p>
          <a:p>
            <a:pPr algn="ctr">
              <a:lnSpc>
                <a:spcPts val="3960"/>
              </a:lnSpc>
            </a:pPr>
          </a:p>
        </p:txBody>
      </p:sp>
      <p:sp>
        <p:nvSpPr>
          <p:cNvPr name="TextBox 14" id="14"/>
          <p:cNvSpPr txBox="true"/>
          <p:nvPr/>
        </p:nvSpPr>
        <p:spPr>
          <a:xfrm rot="0">
            <a:off x="1661249" y="45402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7472088"/>
            <a:ext cx="2992524" cy="3099601"/>
          </a:xfrm>
          <a:custGeom>
            <a:avLst/>
            <a:gdLst/>
            <a:ahLst/>
            <a:cxnLst/>
            <a:rect r="r" b="b" t="t" l="l"/>
            <a:pathLst>
              <a:path h="3099601" w="2992524">
                <a:moveTo>
                  <a:pt x="2992524" y="0"/>
                </a:moveTo>
                <a:lnTo>
                  <a:pt x="0" y="0"/>
                </a:lnTo>
                <a:lnTo>
                  <a:pt x="0" y="3099601"/>
                </a:lnTo>
                <a:lnTo>
                  <a:pt x="2992524" y="3099601"/>
                </a:lnTo>
                <a:lnTo>
                  <a:pt x="2992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DAG3b6BAqOQ</dc:identifier>
  <dcterms:modified xsi:type="dcterms:W3CDTF">2011-08-01T06:04:30Z</dcterms:modified>
  <cp:revision>1</cp:revision>
  <dc:title>Copie de Histoire Et avant la France</dc:title>
</cp:coreProperties>
</file>