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EFCO Brookshire" charset="1" panose="00000000000000000000"/>
      <p:regular r:id="rId14"/>
    </p:embeddedFont>
    <p:embeddedFont>
      <p:font typeface="Glass Antiqua" charset="1" panose="02000506000000020004"/>
      <p:regular r:id="rId15"/>
    </p:embeddedFont>
    <p:embeddedFont>
      <p:font typeface="Bubblebody Neue" charset="1" panose="00000500000000000000"/>
      <p:regular r:id="rId16"/>
    </p:embeddedFont>
    <p:embeddedFont>
      <p:font typeface="Brasika" charset="1" panose="00000000000000000000"/>
      <p:regular r:id="rId17"/>
    </p:embeddedFont>
    <p:embeddedFont>
      <p:font typeface="DM Sans Bold" charset="1" panose="00000000000000000000"/>
      <p:regular r:id="rId18"/>
    </p:embeddedFont>
    <p:embeddedFont>
      <p:font typeface="DM Sans" charset="1" panose="00000000000000000000"/>
      <p:regular r:id="rId19"/>
    </p:embeddedFont>
    <p:embeddedFont>
      <p:font typeface="Open Sans" charset="1" panose="020B0606030504020204"/>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https://fr.vikidia.org/wiki/Louis_XIII_de_France" TargetMode="External" Type="http://schemas.openxmlformats.org/officeDocument/2006/relationships/hyperlink"/><Relationship Id="rId9" Target="https://ladigitale.dev/digiview/#/v/693c25140099c"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9.png" Type="http://schemas.openxmlformats.org/officeDocument/2006/relationships/image"/><Relationship Id="rId5" Target="../media/image15.png" Type="http://schemas.openxmlformats.org/officeDocument/2006/relationships/image"/><Relationship Id="rId6" Target="../media/image16.svg"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 Id="rId9" Target="https://ladigitale.dev/digiview/#/v/693c2d9bb33c9"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20.png" Type="http://schemas.openxmlformats.org/officeDocument/2006/relationships/image"/><Relationship Id="rId5" Target="../media/image15.png" Type="http://schemas.openxmlformats.org/officeDocument/2006/relationships/image"/><Relationship Id="rId6" Target="../media/image16.svg"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 Id="rId9" Target="https://ladigitale.dev/digiview/#/v/693c2e32228d7" TargetMode="External" Type="http://schemas.openxmlformats.org/officeDocument/2006/relationships/hyperlink"/></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https://ladigitale.dev/digiview/#/v/693c1e134dfd5" TargetMode="External" Type="http://schemas.openxmlformats.org/officeDocument/2006/relationships/hyperlink"/><Relationship Id="rId9" Target="../media/image2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4.png" Type="http://schemas.openxmlformats.org/officeDocument/2006/relationships/image"/><Relationship Id="rId7" Target="../media/image25.svg" Type="http://schemas.openxmlformats.org/officeDocument/2006/relationships/image"/><Relationship Id="rId8" Target="../media/image2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29.png" Type="http://schemas.openxmlformats.org/officeDocument/2006/relationships/image"/><Relationship Id="rId7" Target="../media/image3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297037" y="1028700"/>
            <a:ext cx="11693925" cy="8229600"/>
          </a:xfrm>
          <a:custGeom>
            <a:avLst/>
            <a:gdLst/>
            <a:ahLst/>
            <a:cxnLst/>
            <a:rect r="r" b="b" t="t" l="l"/>
            <a:pathLst>
              <a:path h="8229600" w="11693925">
                <a:moveTo>
                  <a:pt x="0" y="0"/>
                </a:moveTo>
                <a:lnTo>
                  <a:pt x="11693926" y="0"/>
                </a:lnTo>
                <a:lnTo>
                  <a:pt x="11693926"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5400000">
            <a:off x="-1042913" y="5001555"/>
            <a:ext cx="6023563" cy="4974034"/>
          </a:xfrm>
          <a:custGeom>
            <a:avLst/>
            <a:gdLst/>
            <a:ahLst/>
            <a:cxnLst/>
            <a:rect r="r" b="b" t="t" l="l"/>
            <a:pathLst>
              <a:path h="4974034" w="6023563">
                <a:moveTo>
                  <a:pt x="0" y="0"/>
                </a:moveTo>
                <a:lnTo>
                  <a:pt x="6023563" y="0"/>
                </a:lnTo>
                <a:lnTo>
                  <a:pt x="6023563" y="4974035"/>
                </a:lnTo>
                <a:lnTo>
                  <a:pt x="0" y="4974035"/>
                </a:lnTo>
                <a:lnTo>
                  <a:pt x="0" y="0"/>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5" id="5"/>
          <p:cNvSpPr/>
          <p:nvPr/>
        </p:nvSpPr>
        <p:spPr>
          <a:xfrm flipH="true" flipV="true" rot="-5400000">
            <a:off x="13197640" y="377030"/>
            <a:ext cx="6023563" cy="4974034"/>
          </a:xfrm>
          <a:custGeom>
            <a:avLst/>
            <a:gdLst/>
            <a:ahLst/>
            <a:cxnLst/>
            <a:rect r="r" b="b" t="t" l="l"/>
            <a:pathLst>
              <a:path h="4974034" w="6023563">
                <a:moveTo>
                  <a:pt x="6023563" y="4974034"/>
                </a:moveTo>
                <a:lnTo>
                  <a:pt x="0" y="4974034"/>
                </a:lnTo>
                <a:lnTo>
                  <a:pt x="0" y="0"/>
                </a:lnTo>
                <a:lnTo>
                  <a:pt x="6023563" y="0"/>
                </a:lnTo>
                <a:lnTo>
                  <a:pt x="6023563" y="4974034"/>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6" id="6"/>
          <p:cNvSpPr/>
          <p:nvPr/>
        </p:nvSpPr>
        <p:spPr>
          <a:xfrm flipH="false" flipV="false" rot="0">
            <a:off x="13047013" y="5875828"/>
            <a:ext cx="7888502" cy="6468572"/>
          </a:xfrm>
          <a:custGeom>
            <a:avLst/>
            <a:gdLst/>
            <a:ahLst/>
            <a:cxnLst/>
            <a:rect r="r" b="b" t="t" l="l"/>
            <a:pathLst>
              <a:path h="6468572" w="7888502">
                <a:moveTo>
                  <a:pt x="0" y="0"/>
                </a:moveTo>
                <a:lnTo>
                  <a:pt x="7888502" y="0"/>
                </a:lnTo>
                <a:lnTo>
                  <a:pt x="7888502" y="6468572"/>
                </a:lnTo>
                <a:lnTo>
                  <a:pt x="0" y="64685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3408456" y="-3019048"/>
            <a:ext cx="8781585" cy="7200900"/>
          </a:xfrm>
          <a:custGeom>
            <a:avLst/>
            <a:gdLst/>
            <a:ahLst/>
            <a:cxnLst/>
            <a:rect r="r" b="b" t="t" l="l"/>
            <a:pathLst>
              <a:path h="7200900" w="8781585">
                <a:moveTo>
                  <a:pt x="0" y="0"/>
                </a:moveTo>
                <a:lnTo>
                  <a:pt x="8781586" y="0"/>
                </a:lnTo>
                <a:lnTo>
                  <a:pt x="8781586" y="7200900"/>
                </a:lnTo>
                <a:lnTo>
                  <a:pt x="0" y="72009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3769408">
            <a:off x="-224522" y="2019108"/>
            <a:ext cx="2182737" cy="3962063"/>
          </a:xfrm>
          <a:custGeom>
            <a:avLst/>
            <a:gdLst/>
            <a:ahLst/>
            <a:cxnLst/>
            <a:rect r="r" b="b" t="t" l="l"/>
            <a:pathLst>
              <a:path h="3962063" w="2182737">
                <a:moveTo>
                  <a:pt x="0" y="0"/>
                </a:moveTo>
                <a:lnTo>
                  <a:pt x="2182737" y="0"/>
                </a:lnTo>
                <a:lnTo>
                  <a:pt x="2182737" y="3962064"/>
                </a:lnTo>
                <a:lnTo>
                  <a:pt x="0" y="39620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405578" y="7205538"/>
            <a:ext cx="2722066" cy="2687421"/>
          </a:xfrm>
          <a:custGeom>
            <a:avLst/>
            <a:gdLst/>
            <a:ahLst/>
            <a:cxnLst/>
            <a:rect r="r" b="b" t="t" l="l"/>
            <a:pathLst>
              <a:path h="2687421" w="2722066">
                <a:moveTo>
                  <a:pt x="0" y="0"/>
                </a:moveTo>
                <a:lnTo>
                  <a:pt x="2722066" y="0"/>
                </a:lnTo>
                <a:lnTo>
                  <a:pt x="2722066" y="2687421"/>
                </a:lnTo>
                <a:lnTo>
                  <a:pt x="0" y="268742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1455236">
            <a:off x="15042977" y="380128"/>
            <a:ext cx="2469444" cy="3203289"/>
          </a:xfrm>
          <a:custGeom>
            <a:avLst/>
            <a:gdLst/>
            <a:ahLst/>
            <a:cxnLst/>
            <a:rect r="r" b="b" t="t" l="l"/>
            <a:pathLst>
              <a:path h="3203289" w="2469444">
                <a:moveTo>
                  <a:pt x="0" y="0"/>
                </a:moveTo>
                <a:lnTo>
                  <a:pt x="2469445" y="0"/>
                </a:lnTo>
                <a:lnTo>
                  <a:pt x="2469445" y="3203289"/>
                </a:lnTo>
                <a:lnTo>
                  <a:pt x="0" y="320328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4341649" y="2696089"/>
            <a:ext cx="9604702" cy="1698879"/>
          </a:xfrm>
          <a:prstGeom prst="rect">
            <a:avLst/>
          </a:prstGeom>
        </p:spPr>
        <p:txBody>
          <a:bodyPr anchor="t" rtlCol="false" tIns="0" lIns="0" bIns="0" rIns="0">
            <a:spAutoFit/>
          </a:bodyPr>
          <a:lstStyle/>
          <a:p>
            <a:pPr algn="ctr">
              <a:lnSpc>
                <a:spcPts val="6000"/>
              </a:lnSpc>
            </a:pPr>
            <a:r>
              <a:rPr lang="en-US" sz="6000">
                <a:solidFill>
                  <a:srgbClr val="FCF7F2"/>
                </a:solidFill>
                <a:latin typeface="EFCO Brookshire"/>
                <a:ea typeface="EFCO Brookshire"/>
                <a:cs typeface="EFCO Brookshire"/>
                <a:sym typeface="EFCO Brookshire"/>
              </a:rPr>
              <a:t>Histoire</a:t>
            </a:r>
          </a:p>
          <a:p>
            <a:pPr algn="ctr">
              <a:lnSpc>
                <a:spcPts val="7019"/>
              </a:lnSpc>
            </a:pPr>
            <a:r>
              <a:rPr lang="en-US" sz="7019">
                <a:solidFill>
                  <a:srgbClr val="FCF7F2"/>
                </a:solidFill>
                <a:latin typeface="EFCO Brookshire"/>
                <a:ea typeface="EFCO Brookshire"/>
                <a:cs typeface="EFCO Brookshire"/>
                <a:sym typeface="EFCO Brookshire"/>
              </a:rPr>
              <a:t>Le temps des Rois</a:t>
            </a:r>
          </a:p>
        </p:txBody>
      </p:sp>
      <p:sp>
        <p:nvSpPr>
          <p:cNvPr name="TextBox 12" id="12"/>
          <p:cNvSpPr txBox="true"/>
          <p:nvPr/>
        </p:nvSpPr>
        <p:spPr>
          <a:xfrm rot="0">
            <a:off x="5718510" y="5000625"/>
            <a:ext cx="6850980" cy="2299960"/>
          </a:xfrm>
          <a:prstGeom prst="rect">
            <a:avLst/>
          </a:prstGeom>
        </p:spPr>
        <p:txBody>
          <a:bodyPr anchor="t" rtlCol="false" tIns="0" lIns="0" bIns="0" rIns="0">
            <a:spAutoFit/>
          </a:bodyPr>
          <a:lstStyle/>
          <a:p>
            <a:pPr algn="ctr">
              <a:lnSpc>
                <a:spcPts val="9213"/>
              </a:lnSpc>
            </a:pPr>
            <a:r>
              <a:rPr lang="en-US" sz="6581">
                <a:solidFill>
                  <a:srgbClr val="FCF7F2"/>
                </a:solidFill>
                <a:latin typeface="Glass Antiqua"/>
                <a:ea typeface="Glass Antiqua"/>
                <a:cs typeface="Glass Antiqua"/>
                <a:sym typeface="Glass Antiqua"/>
              </a:rPr>
              <a:t>Comment vivait Louis 14 à Versailles ?</a:t>
            </a:r>
          </a:p>
        </p:txBody>
      </p:sp>
      <p:sp>
        <p:nvSpPr>
          <p:cNvPr name="Freeform 13" id="13"/>
          <p:cNvSpPr/>
          <p:nvPr/>
        </p:nvSpPr>
        <p:spPr>
          <a:xfrm flipH="false" flipV="false" rot="-2475949">
            <a:off x="16197976" y="5068395"/>
            <a:ext cx="2182737" cy="3962063"/>
          </a:xfrm>
          <a:custGeom>
            <a:avLst/>
            <a:gdLst/>
            <a:ahLst/>
            <a:cxnLst/>
            <a:rect r="r" b="b" t="t" l="l"/>
            <a:pathLst>
              <a:path h="3962063" w="2182737">
                <a:moveTo>
                  <a:pt x="0" y="0"/>
                </a:moveTo>
                <a:lnTo>
                  <a:pt x="2182737" y="0"/>
                </a:lnTo>
                <a:lnTo>
                  <a:pt x="2182737" y="3962063"/>
                </a:lnTo>
                <a:lnTo>
                  <a:pt x="0" y="39620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28700" y="3154648"/>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1327911" y="3554811"/>
            <a:ext cx="9566076" cy="5628005"/>
          </a:xfrm>
          <a:prstGeom prst="rect">
            <a:avLst/>
          </a:prstGeom>
        </p:spPr>
        <p:txBody>
          <a:bodyPr anchor="t" rtlCol="false" tIns="0" lIns="0" bIns="0" rIns="0">
            <a:spAutoFit/>
          </a:bodyPr>
          <a:lstStyle/>
          <a:p>
            <a:pPr algn="l">
              <a:lnSpc>
                <a:spcPts val="3190"/>
              </a:lnSpc>
            </a:pPr>
            <a:r>
              <a:rPr lang="en-US" sz="2900">
                <a:solidFill>
                  <a:srgbClr val="404040"/>
                </a:solidFill>
                <a:latin typeface="Bubblebody Neue"/>
                <a:ea typeface="Bubblebody Neue"/>
                <a:cs typeface="Bubblebody Neue"/>
                <a:sym typeface="Bubblebody Neue"/>
              </a:rPr>
              <a:t>En 1661, il existait à l'emplacement du palais actuel, un petit château construit par </a:t>
            </a:r>
            <a:r>
              <a:rPr lang="en-US" sz="2900">
                <a:solidFill>
                  <a:srgbClr val="404040"/>
                </a:solidFill>
                <a:latin typeface="Bubblebody Neue"/>
                <a:ea typeface="Bubblebody Neue"/>
                <a:cs typeface="Bubblebody Neue"/>
                <a:sym typeface="Bubblebody Neue"/>
                <a:hlinkClick r:id="rId8" tooltip="https://fr.vikidia.org/wiki/Louis_XIII_de_France"/>
              </a:rPr>
              <a:t>Louis 1</a:t>
            </a:r>
            <a:r>
              <a:rPr lang="en-US" sz="2900">
                <a:solidFill>
                  <a:srgbClr val="404040"/>
                </a:solidFill>
                <a:latin typeface="Bubblebody Neue"/>
                <a:ea typeface="Bubblebody Neue"/>
                <a:cs typeface="Bubblebody Neue"/>
                <a:sym typeface="Bubblebody Neue"/>
              </a:rPr>
              <a:t>3. Il servait de rendez-vous de chasse au roi. </a:t>
            </a:r>
          </a:p>
          <a:p>
            <a:pPr algn="l">
              <a:lnSpc>
                <a:spcPts val="3190"/>
              </a:lnSpc>
            </a:pPr>
          </a:p>
          <a:p>
            <a:pPr algn="l">
              <a:lnSpc>
                <a:spcPts val="3190"/>
              </a:lnSpc>
            </a:pPr>
            <a:r>
              <a:rPr lang="en-US" sz="2900">
                <a:solidFill>
                  <a:srgbClr val="404040"/>
                </a:solidFill>
                <a:latin typeface="Bubblebody Neue"/>
                <a:ea typeface="Bubblebody Neue"/>
                <a:cs typeface="Bubblebody Neue"/>
                <a:sym typeface="Bubblebody Neue"/>
              </a:rPr>
              <a:t>Désireux de s'éloigner de Paris, Louis XIV décide de faire édifier un palais à Versailles. </a:t>
            </a:r>
          </a:p>
          <a:p>
            <a:pPr algn="l">
              <a:lnSpc>
                <a:spcPts val="3190"/>
              </a:lnSpc>
            </a:pPr>
          </a:p>
          <a:p>
            <a:pPr algn="l">
              <a:lnSpc>
                <a:spcPts val="3190"/>
              </a:lnSpc>
            </a:pPr>
            <a:r>
              <a:rPr lang="en-US" sz="2900">
                <a:solidFill>
                  <a:srgbClr val="404040"/>
                </a:solidFill>
                <a:latin typeface="Bubblebody Neue"/>
                <a:ea typeface="Bubblebody Neue"/>
                <a:cs typeface="Bubblebody Neue"/>
                <a:sym typeface="Bubblebody Neue"/>
              </a:rPr>
              <a:t>Le palais compte 2300 pièces, 352 cheminées, 2143 fenêtres. Le Vau et Mansart s’occupent des travaux.</a:t>
            </a:r>
          </a:p>
          <a:p>
            <a:pPr algn="l">
              <a:lnSpc>
                <a:spcPts val="3190"/>
              </a:lnSpc>
            </a:pPr>
          </a:p>
          <a:p>
            <a:pPr algn="l">
              <a:lnSpc>
                <a:spcPts val="3190"/>
              </a:lnSpc>
            </a:pPr>
            <a:r>
              <a:rPr lang="en-US" sz="2900">
                <a:solidFill>
                  <a:srgbClr val="404040"/>
                </a:solidFill>
                <a:latin typeface="Bubblebody Neue"/>
                <a:ea typeface="Bubblebody Neue"/>
                <a:cs typeface="Bubblebody Neue"/>
                <a:sym typeface="Bubblebody Neue"/>
              </a:rPr>
              <a:t>Les jardins de 800 hectares sont dessinés par Le Nôtre. On y compte 43 km d’allées, 20 km de murs de clôture.</a:t>
            </a:r>
          </a:p>
          <a:p>
            <a:pPr algn="l">
              <a:lnSpc>
                <a:spcPts val="3190"/>
              </a:lnSpc>
            </a:pPr>
          </a:p>
          <a:p>
            <a:pPr algn="l">
              <a:lnSpc>
                <a:spcPts val="3190"/>
              </a:lnSpc>
            </a:pPr>
            <a:r>
              <a:rPr lang="en-US" sz="2900">
                <a:solidFill>
                  <a:srgbClr val="404040"/>
                </a:solidFill>
                <a:latin typeface="Bubblebody Neue"/>
                <a:ea typeface="Bubblebody Neue"/>
                <a:cs typeface="Bubblebody Neue"/>
                <a:sym typeface="Bubblebody Neue"/>
              </a:rPr>
              <a:t>36 000  ouvriers participent aux travaux.</a:t>
            </a:r>
          </a:p>
        </p:txBody>
      </p:sp>
      <p:sp>
        <p:nvSpPr>
          <p:cNvPr name="TextBox 16" id="16"/>
          <p:cNvSpPr txBox="true"/>
          <p:nvPr/>
        </p:nvSpPr>
        <p:spPr>
          <a:xfrm rot="0">
            <a:off x="6561226" y="1247784"/>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1</a:t>
            </a:r>
          </a:p>
        </p:txBody>
      </p:sp>
      <p:sp>
        <p:nvSpPr>
          <p:cNvPr name="TextBox 17" id="17"/>
          <p:cNvSpPr txBox="true"/>
          <p:nvPr/>
        </p:nvSpPr>
        <p:spPr>
          <a:xfrm rot="0">
            <a:off x="1344607" y="9497141"/>
            <a:ext cx="15614432" cy="416560"/>
          </a:xfrm>
          <a:prstGeom prst="rect">
            <a:avLst/>
          </a:prstGeom>
        </p:spPr>
        <p:txBody>
          <a:bodyPr anchor="t" rtlCol="false" tIns="0" lIns="0" bIns="0" rIns="0">
            <a:spAutoFit/>
          </a:bodyPr>
          <a:lstStyle/>
          <a:p>
            <a:pPr algn="l">
              <a:lnSpc>
                <a:spcPts val="3080"/>
              </a:lnSpc>
            </a:pPr>
            <a:r>
              <a:rPr lang="en-US" sz="2800" u="sng">
                <a:solidFill>
                  <a:srgbClr val="404040"/>
                </a:solidFill>
                <a:latin typeface="Bubblebody Neue"/>
                <a:ea typeface="Bubblebody Neue"/>
                <a:cs typeface="Bubblebody Neue"/>
                <a:sym typeface="Bubblebody Neue"/>
                <a:hlinkClick r:id="rId9" tooltip="https://ladigitale.dev/digiview/#/v/693c25140099c"/>
              </a:rPr>
              <a:t>https://ladigitale.dev/digiview/#/v/693c25140099c</a:t>
            </a:r>
          </a:p>
        </p:txBody>
      </p:sp>
      <p:sp>
        <p:nvSpPr>
          <p:cNvPr name="TextBox 18" id="18"/>
          <p:cNvSpPr txBox="true"/>
          <p:nvPr/>
        </p:nvSpPr>
        <p:spPr>
          <a:xfrm rot="0">
            <a:off x="11436124" y="3674827"/>
            <a:ext cx="5341577" cy="623887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Pourquoi le roi se fait-il construire un palais à Versailles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Combien d’ouvriers y travaillent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Cite 3  personnes ayant mené les travaux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28700" y="3154648"/>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grpSp>
        <p:nvGrpSpPr>
          <p:cNvPr name="Group 13" id="13"/>
          <p:cNvGrpSpPr/>
          <p:nvPr/>
        </p:nvGrpSpPr>
        <p:grpSpPr>
          <a:xfrm rot="0">
            <a:off x="7685490" y="3733582"/>
            <a:ext cx="9023657" cy="5955493"/>
            <a:chOff x="0" y="0"/>
            <a:chExt cx="12031543" cy="7940657"/>
          </a:xfrm>
        </p:grpSpPr>
        <p:pic>
          <p:nvPicPr>
            <p:cNvPr name="Picture 14" id="14"/>
            <p:cNvPicPr>
              <a:picLocks noChangeAspect="true"/>
            </p:cNvPicPr>
            <p:nvPr/>
          </p:nvPicPr>
          <p:blipFill>
            <a:blip r:embed="rId4"/>
            <a:srcRect l="3408" t="0" r="3408" b="0"/>
            <a:stretch>
              <a:fillRect/>
            </a:stretch>
          </p:blipFill>
          <p:spPr>
            <a:xfrm flipH="false" flipV="false">
              <a:off x="0" y="0"/>
              <a:ext cx="12031543" cy="7940657"/>
            </a:xfrm>
            <a:prstGeom prst="rect">
              <a:avLst/>
            </a:prstGeom>
          </p:spPr>
        </p:pic>
      </p:grpSp>
      <p:sp>
        <p:nvSpPr>
          <p:cNvPr name="Freeform 15" id="15"/>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6" id="16"/>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7" id="17"/>
          <p:cNvSpPr txBox="true"/>
          <p:nvPr/>
        </p:nvSpPr>
        <p:spPr>
          <a:xfrm rot="0">
            <a:off x="1443152" y="4333657"/>
            <a:ext cx="5722123" cy="43815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 trouve-t-on dans les jardins du château ?</a:t>
            </a:r>
          </a:p>
          <a:p>
            <a:pPr algn="l">
              <a:lnSpc>
                <a:spcPts val="4949"/>
              </a:lnSpc>
            </a:pPr>
          </a:p>
          <a:p>
            <a:pPr algn="l">
              <a:lnSpc>
                <a:spcPts val="4949"/>
              </a:lnSpc>
            </a:pPr>
          </a:p>
          <a:p>
            <a:pPr algn="l">
              <a:lnSpc>
                <a:spcPts val="4949"/>
              </a:lnSpc>
            </a:pPr>
          </a:p>
          <a:p>
            <a:pPr algn="l">
              <a:lnSpc>
                <a:spcPts val="4949"/>
              </a:lnSpc>
            </a:pPr>
          </a:p>
        </p:txBody>
      </p:sp>
      <p:sp>
        <p:nvSpPr>
          <p:cNvPr name="TextBox 18" id="18"/>
          <p:cNvSpPr txBox="true"/>
          <p:nvPr/>
        </p:nvSpPr>
        <p:spPr>
          <a:xfrm rot="0">
            <a:off x="3746626" y="1247784"/>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2</a:t>
            </a:r>
          </a:p>
        </p:txBody>
      </p:sp>
      <p:sp>
        <p:nvSpPr>
          <p:cNvPr name="TextBox 19" id="19"/>
          <p:cNvSpPr txBox="true"/>
          <p:nvPr/>
        </p:nvSpPr>
        <p:spPr>
          <a:xfrm rot="0">
            <a:off x="1443152" y="3421162"/>
            <a:ext cx="6656790" cy="312421"/>
          </a:xfrm>
          <a:prstGeom prst="rect">
            <a:avLst/>
          </a:prstGeom>
        </p:spPr>
        <p:txBody>
          <a:bodyPr anchor="t" rtlCol="false" tIns="0" lIns="0" bIns="0" rIns="0">
            <a:spAutoFit/>
          </a:bodyPr>
          <a:lstStyle/>
          <a:p>
            <a:pPr algn="l">
              <a:lnSpc>
                <a:spcPts val="2310"/>
              </a:lnSpc>
            </a:pPr>
            <a:r>
              <a:rPr lang="en-US" sz="2100" u="sng">
                <a:solidFill>
                  <a:srgbClr val="404040"/>
                </a:solidFill>
                <a:latin typeface="Bubblebody Neue"/>
                <a:ea typeface="Bubblebody Neue"/>
                <a:cs typeface="Bubblebody Neue"/>
                <a:sym typeface="Bubblebody Neue"/>
                <a:hlinkClick r:id="rId9" tooltip="https://ladigitale.dev/digiview/#/v/693c2d9bb33c9"/>
              </a:rPr>
              <a:t>https://ladigitale.dev/digiview/#/v/693c2d9bb33c9</a:t>
            </a:r>
          </a:p>
        </p:txBody>
      </p:sp>
      <p:grpSp>
        <p:nvGrpSpPr>
          <p:cNvPr name="Group 20" id="20"/>
          <p:cNvGrpSpPr/>
          <p:nvPr/>
        </p:nvGrpSpPr>
        <p:grpSpPr>
          <a:xfrm rot="0">
            <a:off x="-161715" y="-132289"/>
            <a:ext cx="18931877" cy="10856378"/>
            <a:chOff x="0" y="0"/>
            <a:chExt cx="25242502" cy="14475171"/>
          </a:xfrm>
        </p:grpSpPr>
        <p:sp>
          <p:nvSpPr>
            <p:cNvPr name="Freeform 21" id="21"/>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22" id="22"/>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28700" y="3154648"/>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grpSp>
        <p:nvGrpSpPr>
          <p:cNvPr name="Group 13" id="13"/>
          <p:cNvGrpSpPr/>
          <p:nvPr/>
        </p:nvGrpSpPr>
        <p:grpSpPr>
          <a:xfrm rot="0">
            <a:off x="7685490" y="3733582"/>
            <a:ext cx="9023657" cy="5955493"/>
            <a:chOff x="0" y="0"/>
            <a:chExt cx="12031543" cy="7940657"/>
          </a:xfrm>
        </p:grpSpPr>
        <p:pic>
          <p:nvPicPr>
            <p:cNvPr name="Picture 14" id="14"/>
            <p:cNvPicPr>
              <a:picLocks noChangeAspect="true"/>
            </p:cNvPicPr>
            <p:nvPr/>
          </p:nvPicPr>
          <p:blipFill>
            <a:blip r:embed="rId4"/>
            <a:srcRect l="7385" t="0" r="7385" b="0"/>
            <a:stretch>
              <a:fillRect/>
            </a:stretch>
          </p:blipFill>
          <p:spPr>
            <a:xfrm flipH="false" flipV="false">
              <a:off x="0" y="0"/>
              <a:ext cx="12031543" cy="7940657"/>
            </a:xfrm>
            <a:prstGeom prst="rect">
              <a:avLst/>
            </a:prstGeom>
          </p:spPr>
        </p:pic>
      </p:grpSp>
      <p:sp>
        <p:nvSpPr>
          <p:cNvPr name="Freeform 15" id="15"/>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6" id="16"/>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7" id="17"/>
          <p:cNvSpPr txBox="true"/>
          <p:nvPr/>
        </p:nvSpPr>
        <p:spPr>
          <a:xfrm rot="0">
            <a:off x="1443152" y="4333657"/>
            <a:ext cx="5722123" cy="500062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Où se trouve la chambre du roi ? Pourquoi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Qui l’a conçue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Quelle est sa taille ?</a:t>
            </a:r>
          </a:p>
          <a:p>
            <a:pPr algn="l">
              <a:lnSpc>
                <a:spcPts val="4949"/>
              </a:lnSpc>
            </a:pPr>
          </a:p>
        </p:txBody>
      </p:sp>
      <p:sp>
        <p:nvSpPr>
          <p:cNvPr name="TextBox 18" id="18"/>
          <p:cNvSpPr txBox="true"/>
          <p:nvPr/>
        </p:nvSpPr>
        <p:spPr>
          <a:xfrm rot="0">
            <a:off x="3746626" y="1247784"/>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3</a:t>
            </a:r>
          </a:p>
        </p:txBody>
      </p:sp>
      <p:sp>
        <p:nvSpPr>
          <p:cNvPr name="TextBox 19" id="19"/>
          <p:cNvSpPr txBox="true"/>
          <p:nvPr/>
        </p:nvSpPr>
        <p:spPr>
          <a:xfrm rot="0">
            <a:off x="1443152" y="3421162"/>
            <a:ext cx="6656790" cy="598171"/>
          </a:xfrm>
          <a:prstGeom prst="rect">
            <a:avLst/>
          </a:prstGeom>
        </p:spPr>
        <p:txBody>
          <a:bodyPr anchor="t" rtlCol="false" tIns="0" lIns="0" bIns="0" rIns="0">
            <a:spAutoFit/>
          </a:bodyPr>
          <a:lstStyle/>
          <a:p>
            <a:pPr algn="l">
              <a:lnSpc>
                <a:spcPts val="2310"/>
              </a:lnSpc>
            </a:pPr>
            <a:r>
              <a:rPr lang="en-US" sz="2100" u="sng">
                <a:solidFill>
                  <a:srgbClr val="404040"/>
                </a:solidFill>
                <a:latin typeface="Bubblebody Neue"/>
                <a:ea typeface="Bubblebody Neue"/>
                <a:cs typeface="Bubblebody Neue"/>
                <a:sym typeface="Bubblebody Neue"/>
                <a:hlinkClick r:id="rId9" tooltip="https://ladigitale.dev/digiview/#/v/693c2e32228d7"/>
              </a:rPr>
              <a:t>https://ladigitale.dev/digiview/#/v/693c2e32228d7</a:t>
            </a:r>
          </a:p>
          <a:p>
            <a:pPr algn="l">
              <a:lnSpc>
                <a:spcPts val="2310"/>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5137259" cy="1806592"/>
            <a:chOff x="0" y="0"/>
            <a:chExt cx="1754071" cy="616844"/>
          </a:xfrm>
        </p:grpSpPr>
        <p:sp>
          <p:nvSpPr>
            <p:cNvPr name="Freeform 6" id="6"/>
            <p:cNvSpPr/>
            <p:nvPr/>
          </p:nvSpPr>
          <p:spPr>
            <a:xfrm flipH="false" flipV="false" rot="0">
              <a:off x="39986" y="45156"/>
              <a:ext cx="1714084" cy="570983"/>
            </a:xfrm>
            <a:custGeom>
              <a:avLst/>
              <a:gdLst/>
              <a:ahLst/>
              <a:cxnLst/>
              <a:rect r="r" b="b" t="t" l="l"/>
              <a:pathLst>
                <a:path h="570983" w="1714084">
                  <a:moveTo>
                    <a:pt x="654" y="541208"/>
                  </a:moveTo>
                  <a:cubicBezTo>
                    <a:pt x="-1886" y="550098"/>
                    <a:pt x="3194" y="556448"/>
                    <a:pt x="12127" y="557718"/>
                  </a:cubicBezTo>
                  <a:cubicBezTo>
                    <a:pt x="22336" y="558988"/>
                    <a:pt x="31270" y="558988"/>
                    <a:pt x="41479" y="558988"/>
                  </a:cubicBezTo>
                  <a:cubicBezTo>
                    <a:pt x="82318" y="560258"/>
                    <a:pt x="123157" y="560258"/>
                    <a:pt x="165272" y="561528"/>
                  </a:cubicBezTo>
                  <a:cubicBezTo>
                    <a:pt x="188243" y="562798"/>
                    <a:pt x="211215" y="564068"/>
                    <a:pt x="232911" y="565338"/>
                  </a:cubicBezTo>
                  <a:cubicBezTo>
                    <a:pt x="271197" y="566608"/>
                    <a:pt x="308207" y="566608"/>
                    <a:pt x="346493" y="567878"/>
                  </a:cubicBezTo>
                  <a:cubicBezTo>
                    <a:pt x="361808" y="567878"/>
                    <a:pt x="375846" y="567878"/>
                    <a:pt x="391161" y="566608"/>
                  </a:cubicBezTo>
                  <a:cubicBezTo>
                    <a:pt x="397542" y="566608"/>
                    <a:pt x="405199" y="565338"/>
                    <a:pt x="411580" y="565338"/>
                  </a:cubicBezTo>
                  <a:cubicBezTo>
                    <a:pt x="437104" y="566608"/>
                    <a:pt x="947588" y="557718"/>
                    <a:pt x="973112" y="558988"/>
                  </a:cubicBezTo>
                  <a:cubicBezTo>
                    <a:pt x="1008846" y="560258"/>
                    <a:pt x="1107114" y="560258"/>
                    <a:pt x="1142847" y="560258"/>
                  </a:cubicBezTo>
                  <a:cubicBezTo>
                    <a:pt x="1156886" y="560258"/>
                    <a:pt x="1169648" y="558988"/>
                    <a:pt x="1183686" y="558988"/>
                  </a:cubicBezTo>
                  <a:lnTo>
                    <a:pt x="1252601" y="562798"/>
                  </a:lnTo>
                  <a:cubicBezTo>
                    <a:pt x="1302374" y="565338"/>
                    <a:pt x="1350870" y="562798"/>
                    <a:pt x="1400642" y="566608"/>
                  </a:cubicBezTo>
                  <a:cubicBezTo>
                    <a:pt x="1483595" y="571688"/>
                    <a:pt x="1567825" y="565338"/>
                    <a:pt x="1650585" y="570418"/>
                  </a:cubicBezTo>
                  <a:cubicBezTo>
                    <a:pt x="1670905" y="571688"/>
                    <a:pt x="1691225" y="570418"/>
                    <a:pt x="1714085" y="570418"/>
                  </a:cubicBezTo>
                  <a:lnTo>
                    <a:pt x="1714085" y="510728"/>
                  </a:lnTo>
                  <a:cubicBezTo>
                    <a:pt x="1712815" y="471436"/>
                    <a:pt x="1711545" y="453320"/>
                    <a:pt x="1711545" y="434072"/>
                  </a:cubicBezTo>
                  <a:cubicBezTo>
                    <a:pt x="1711545" y="411804"/>
                    <a:pt x="1715355" y="389159"/>
                    <a:pt x="1709005" y="366891"/>
                  </a:cubicBezTo>
                  <a:cubicBezTo>
                    <a:pt x="1701385" y="352172"/>
                    <a:pt x="1689955" y="61938"/>
                    <a:pt x="1689955" y="47219"/>
                  </a:cubicBezTo>
                  <a:cubicBezTo>
                    <a:pt x="1687415" y="37029"/>
                    <a:pt x="1686145" y="26461"/>
                    <a:pt x="1683605" y="16271"/>
                  </a:cubicBezTo>
                  <a:cubicBezTo>
                    <a:pt x="1683605" y="13251"/>
                    <a:pt x="1682335" y="10232"/>
                    <a:pt x="1681065" y="5644"/>
                  </a:cubicBezTo>
                  <a:cubicBezTo>
                    <a:pt x="1670905" y="3104"/>
                    <a:pt x="1662015" y="1834"/>
                    <a:pt x="1651855" y="564"/>
                  </a:cubicBezTo>
                  <a:cubicBezTo>
                    <a:pt x="1644235" y="-706"/>
                    <a:pt x="1636615" y="564"/>
                    <a:pt x="1630265" y="564"/>
                  </a:cubicBezTo>
                  <a:lnTo>
                    <a:pt x="5746" y="5644"/>
                  </a:lnTo>
                  <a:lnTo>
                    <a:pt x="654" y="541208"/>
                  </a:lnTo>
                  <a:close/>
                </a:path>
              </a:pathLst>
            </a:custGeom>
            <a:solidFill>
              <a:srgbClr val="2E2C2B"/>
            </a:solidFill>
          </p:spPr>
        </p:sp>
        <p:sp>
          <p:nvSpPr>
            <p:cNvPr name="Freeform 7" id="7"/>
            <p:cNvSpPr/>
            <p:nvPr/>
          </p:nvSpPr>
          <p:spPr>
            <a:xfrm flipH="false" flipV="false" rot="0">
              <a:off x="11430" y="16510"/>
              <a:ext cx="1693111" cy="562234"/>
            </a:xfrm>
            <a:custGeom>
              <a:avLst/>
              <a:gdLst/>
              <a:ahLst/>
              <a:cxnLst/>
              <a:rect r="r" b="b" t="t" l="l"/>
              <a:pathLst>
                <a:path h="562234" w="1693111">
                  <a:moveTo>
                    <a:pt x="1693111" y="562234"/>
                  </a:moveTo>
                  <a:lnTo>
                    <a:pt x="0" y="554614"/>
                  </a:lnTo>
                  <a:lnTo>
                    <a:pt x="0" y="202677"/>
                  </a:lnTo>
                  <a:lnTo>
                    <a:pt x="7620" y="20320"/>
                  </a:lnTo>
                  <a:lnTo>
                    <a:pt x="842142" y="0"/>
                  </a:lnTo>
                  <a:lnTo>
                    <a:pt x="1671521" y="8890"/>
                  </a:lnTo>
                  <a:close/>
                </a:path>
              </a:pathLst>
            </a:custGeom>
            <a:solidFill>
              <a:srgbClr val="FAF3E2"/>
            </a:solidFill>
          </p:spPr>
        </p:sp>
        <p:sp>
          <p:nvSpPr>
            <p:cNvPr name="Freeform 8" id="8"/>
            <p:cNvSpPr/>
            <p:nvPr/>
          </p:nvSpPr>
          <p:spPr>
            <a:xfrm flipH="false" flipV="false" rot="0">
              <a:off x="-215" y="0"/>
              <a:ext cx="1717455" cy="588199"/>
            </a:xfrm>
            <a:custGeom>
              <a:avLst/>
              <a:gdLst/>
              <a:ahLst/>
              <a:cxnLst/>
              <a:rect r="r" b="b" t="t" l="l"/>
              <a:pathLst>
                <a:path h="588199" w="1717455">
                  <a:moveTo>
                    <a:pt x="1684436" y="21590"/>
                  </a:moveTo>
                  <a:cubicBezTo>
                    <a:pt x="1685706" y="34290"/>
                    <a:pt x="1685706" y="44450"/>
                    <a:pt x="1686976" y="52746"/>
                  </a:cubicBezTo>
                  <a:cubicBezTo>
                    <a:pt x="1689516" y="62936"/>
                    <a:pt x="1690786" y="73504"/>
                    <a:pt x="1693326" y="83694"/>
                  </a:cubicBezTo>
                  <a:cubicBezTo>
                    <a:pt x="1693326" y="98414"/>
                    <a:pt x="1706026" y="388648"/>
                    <a:pt x="1712376" y="403367"/>
                  </a:cubicBezTo>
                  <a:cubicBezTo>
                    <a:pt x="1718726" y="425634"/>
                    <a:pt x="1714916" y="448279"/>
                    <a:pt x="1714916" y="470547"/>
                  </a:cubicBezTo>
                  <a:cubicBezTo>
                    <a:pt x="1714916" y="490173"/>
                    <a:pt x="1716186" y="508289"/>
                    <a:pt x="1717456" y="527944"/>
                  </a:cubicBezTo>
                  <a:lnTo>
                    <a:pt x="1717456" y="587634"/>
                  </a:lnTo>
                  <a:cubicBezTo>
                    <a:pt x="1694596" y="587634"/>
                    <a:pt x="1674276" y="588904"/>
                    <a:pt x="1653956" y="587634"/>
                  </a:cubicBezTo>
                  <a:cubicBezTo>
                    <a:pt x="1571016" y="582554"/>
                    <a:pt x="1486786" y="588904"/>
                    <a:pt x="1403833" y="583824"/>
                  </a:cubicBezTo>
                  <a:cubicBezTo>
                    <a:pt x="1354060" y="580014"/>
                    <a:pt x="1305565" y="582554"/>
                    <a:pt x="1255792" y="580014"/>
                  </a:cubicBezTo>
                  <a:lnTo>
                    <a:pt x="1186877" y="576204"/>
                  </a:lnTo>
                  <a:cubicBezTo>
                    <a:pt x="1172839" y="576204"/>
                    <a:pt x="1160077" y="577474"/>
                    <a:pt x="1146038" y="577474"/>
                  </a:cubicBezTo>
                  <a:cubicBezTo>
                    <a:pt x="1110305" y="576204"/>
                    <a:pt x="1012036" y="577474"/>
                    <a:pt x="976303" y="576204"/>
                  </a:cubicBezTo>
                  <a:cubicBezTo>
                    <a:pt x="950778" y="574934"/>
                    <a:pt x="440295" y="583824"/>
                    <a:pt x="414771" y="582554"/>
                  </a:cubicBezTo>
                  <a:cubicBezTo>
                    <a:pt x="408390" y="582554"/>
                    <a:pt x="400733" y="583824"/>
                    <a:pt x="394352" y="583824"/>
                  </a:cubicBezTo>
                  <a:cubicBezTo>
                    <a:pt x="379037" y="583824"/>
                    <a:pt x="364999" y="585094"/>
                    <a:pt x="349684" y="585094"/>
                  </a:cubicBezTo>
                  <a:cubicBezTo>
                    <a:pt x="311398" y="585094"/>
                    <a:pt x="274388" y="583824"/>
                    <a:pt x="236102" y="582554"/>
                  </a:cubicBezTo>
                  <a:cubicBezTo>
                    <a:pt x="213130" y="581284"/>
                    <a:pt x="190158" y="580014"/>
                    <a:pt x="168463" y="578744"/>
                  </a:cubicBezTo>
                  <a:cubicBezTo>
                    <a:pt x="127624" y="577474"/>
                    <a:pt x="86785" y="576204"/>
                    <a:pt x="44670"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54880" y="30480"/>
                    <a:pt x="75299" y="29210"/>
                  </a:cubicBezTo>
                  <a:cubicBezTo>
                    <a:pt x="109757" y="25400"/>
                    <a:pt x="144215" y="22860"/>
                    <a:pt x="179948" y="20320"/>
                  </a:cubicBezTo>
                  <a:cubicBezTo>
                    <a:pt x="204196" y="17780"/>
                    <a:pt x="228444" y="16510"/>
                    <a:pt x="251416" y="13970"/>
                  </a:cubicBezTo>
                  <a:cubicBezTo>
                    <a:pt x="274388" y="11430"/>
                    <a:pt x="298636" y="8890"/>
                    <a:pt x="321608" y="8890"/>
                  </a:cubicBezTo>
                  <a:cubicBezTo>
                    <a:pt x="347132" y="7620"/>
                    <a:pt x="372656" y="10160"/>
                    <a:pt x="398180" y="8890"/>
                  </a:cubicBezTo>
                  <a:cubicBezTo>
                    <a:pt x="430085" y="8890"/>
                    <a:pt x="1008208" y="6350"/>
                    <a:pt x="1040113" y="5080"/>
                  </a:cubicBezTo>
                  <a:cubicBezTo>
                    <a:pt x="1070742" y="3810"/>
                    <a:pt x="1101371" y="2540"/>
                    <a:pt x="1133276" y="2540"/>
                  </a:cubicBezTo>
                  <a:cubicBezTo>
                    <a:pt x="1185601" y="1270"/>
                    <a:pt x="1236649" y="0"/>
                    <a:pt x="1288974" y="0"/>
                  </a:cubicBezTo>
                  <a:cubicBezTo>
                    <a:pt x="1310669" y="0"/>
                    <a:pt x="1333641" y="2540"/>
                    <a:pt x="1355337" y="2540"/>
                  </a:cubicBezTo>
                  <a:cubicBezTo>
                    <a:pt x="1415318" y="3810"/>
                    <a:pt x="1476576" y="5080"/>
                    <a:pt x="1536558" y="7620"/>
                  </a:cubicBezTo>
                  <a:cubicBezTo>
                    <a:pt x="1568464" y="8890"/>
                    <a:pt x="1600369" y="12700"/>
                    <a:pt x="1632274" y="16510"/>
                  </a:cubicBezTo>
                  <a:lnTo>
                    <a:pt x="1653956" y="16510"/>
                  </a:lnTo>
                  <a:cubicBezTo>
                    <a:pt x="1665386" y="17780"/>
                    <a:pt x="1674276" y="20320"/>
                    <a:pt x="1684436" y="21590"/>
                  </a:cubicBezTo>
                  <a:close/>
                  <a:moveTo>
                    <a:pt x="1694596" y="571124"/>
                  </a:moveTo>
                  <a:cubicBezTo>
                    <a:pt x="1695866" y="554614"/>
                    <a:pt x="1697136" y="541914"/>
                    <a:pt x="1697136" y="529214"/>
                  </a:cubicBezTo>
                  <a:cubicBezTo>
                    <a:pt x="1695866" y="506402"/>
                    <a:pt x="1694596" y="486399"/>
                    <a:pt x="1694596" y="464886"/>
                  </a:cubicBezTo>
                  <a:cubicBezTo>
                    <a:pt x="1694596" y="455073"/>
                    <a:pt x="1697136" y="445260"/>
                    <a:pt x="1695866" y="435447"/>
                  </a:cubicBezTo>
                  <a:cubicBezTo>
                    <a:pt x="1695866" y="426389"/>
                    <a:pt x="1694596" y="416954"/>
                    <a:pt x="1693326" y="407896"/>
                  </a:cubicBezTo>
                  <a:cubicBezTo>
                    <a:pt x="1688246" y="393931"/>
                    <a:pt x="1676816" y="104830"/>
                    <a:pt x="1676816" y="90865"/>
                  </a:cubicBezTo>
                  <a:cubicBezTo>
                    <a:pt x="1674276" y="79165"/>
                    <a:pt x="1671736" y="67088"/>
                    <a:pt x="1669196" y="55388"/>
                  </a:cubicBezTo>
                  <a:cubicBezTo>
                    <a:pt x="1667926" y="44450"/>
                    <a:pt x="1666656" y="43180"/>
                    <a:pt x="1650141" y="41910"/>
                  </a:cubicBezTo>
                  <a:cubicBezTo>
                    <a:pt x="1646312" y="41910"/>
                    <a:pt x="1643760" y="41910"/>
                    <a:pt x="1639931" y="40640"/>
                  </a:cubicBezTo>
                  <a:cubicBezTo>
                    <a:pt x="1608026" y="36830"/>
                    <a:pt x="1574845" y="31750"/>
                    <a:pt x="1542939" y="30480"/>
                  </a:cubicBezTo>
                  <a:cubicBezTo>
                    <a:pt x="1465091" y="26670"/>
                    <a:pt x="1385966" y="25400"/>
                    <a:pt x="1308117" y="22860"/>
                  </a:cubicBezTo>
                  <a:lnTo>
                    <a:pt x="1216230" y="22860"/>
                  </a:lnTo>
                  <a:cubicBezTo>
                    <a:pt x="1175391" y="22860"/>
                    <a:pt x="1134553" y="22860"/>
                    <a:pt x="1094990" y="24130"/>
                  </a:cubicBezTo>
                  <a:cubicBezTo>
                    <a:pt x="1060532" y="25400"/>
                    <a:pt x="479857" y="29210"/>
                    <a:pt x="445400" y="29210"/>
                  </a:cubicBezTo>
                  <a:cubicBezTo>
                    <a:pt x="389247" y="29210"/>
                    <a:pt x="333093" y="26670"/>
                    <a:pt x="276940" y="33020"/>
                  </a:cubicBezTo>
                  <a:cubicBezTo>
                    <a:pt x="247588" y="36830"/>
                    <a:pt x="219511" y="36830"/>
                    <a:pt x="191434" y="38100"/>
                  </a:cubicBezTo>
                  <a:cubicBezTo>
                    <a:pt x="142938" y="41910"/>
                    <a:pt x="94442" y="45720"/>
                    <a:pt x="45947"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57432" y="553344"/>
                    <a:pt x="75299" y="554614"/>
                    <a:pt x="91890" y="554614"/>
                  </a:cubicBezTo>
                  <a:cubicBezTo>
                    <a:pt x="116138" y="554614"/>
                    <a:pt x="141662" y="552074"/>
                    <a:pt x="165910" y="554614"/>
                  </a:cubicBezTo>
                  <a:cubicBezTo>
                    <a:pt x="205473" y="558424"/>
                    <a:pt x="245035" y="560964"/>
                    <a:pt x="284598" y="559694"/>
                  </a:cubicBezTo>
                  <a:cubicBezTo>
                    <a:pt x="310122" y="558424"/>
                    <a:pt x="334370" y="560964"/>
                    <a:pt x="359894" y="560964"/>
                  </a:cubicBezTo>
                  <a:cubicBezTo>
                    <a:pt x="396904" y="560964"/>
                    <a:pt x="433914" y="559694"/>
                    <a:pt x="470924" y="560964"/>
                  </a:cubicBezTo>
                  <a:cubicBezTo>
                    <a:pt x="525801" y="562234"/>
                    <a:pt x="1128172" y="552074"/>
                    <a:pt x="1184325" y="554614"/>
                  </a:cubicBezTo>
                  <a:cubicBezTo>
                    <a:pt x="1208573" y="555884"/>
                    <a:pt x="1232821" y="557155"/>
                    <a:pt x="1255792" y="557155"/>
                  </a:cubicBezTo>
                  <a:cubicBezTo>
                    <a:pt x="1297907" y="559694"/>
                    <a:pt x="1338746" y="555884"/>
                    <a:pt x="1380861" y="559694"/>
                  </a:cubicBezTo>
                  <a:cubicBezTo>
                    <a:pt x="1415318" y="562234"/>
                    <a:pt x="1449776" y="562234"/>
                    <a:pt x="1484234" y="564774"/>
                  </a:cubicBezTo>
                  <a:cubicBezTo>
                    <a:pt x="1535282" y="568584"/>
                    <a:pt x="1586330" y="571124"/>
                    <a:pt x="1637379" y="572394"/>
                  </a:cubicBezTo>
                  <a:cubicBezTo>
                    <a:pt x="1656496" y="572394"/>
                    <a:pt x="1674276" y="571124"/>
                    <a:pt x="1694596" y="571124"/>
                  </a:cubicBezTo>
                  <a:close/>
                </a:path>
              </a:pathLst>
            </a:custGeom>
            <a:solidFill>
              <a:srgbClr val="FAF3E2"/>
            </a:solidFill>
          </p:spPr>
        </p:sp>
      </p:grpSp>
      <p:grpSp>
        <p:nvGrpSpPr>
          <p:cNvPr name="Group 9" id="9"/>
          <p:cNvGrpSpPr/>
          <p:nvPr/>
        </p:nvGrpSpPr>
        <p:grpSpPr>
          <a:xfrm rot="0">
            <a:off x="710840" y="2986111"/>
            <a:ext cx="7022112" cy="7417041"/>
            <a:chOff x="0" y="0"/>
            <a:chExt cx="2397637" cy="2532481"/>
          </a:xfrm>
        </p:grpSpPr>
        <p:sp>
          <p:nvSpPr>
            <p:cNvPr name="Freeform 10" id="10"/>
            <p:cNvSpPr/>
            <p:nvPr/>
          </p:nvSpPr>
          <p:spPr>
            <a:xfrm flipH="false" flipV="false" rot="0">
              <a:off x="40004" y="45156"/>
              <a:ext cx="2357633" cy="2486620"/>
            </a:xfrm>
            <a:custGeom>
              <a:avLst/>
              <a:gdLst/>
              <a:ahLst/>
              <a:cxnLst/>
              <a:rect r="r" b="b" t="t" l="l"/>
              <a:pathLst>
                <a:path h="2486620" w="2357633">
                  <a:moveTo>
                    <a:pt x="636" y="2456846"/>
                  </a:moveTo>
                  <a:cubicBezTo>
                    <a:pt x="-1904" y="2465736"/>
                    <a:pt x="3176" y="2472086"/>
                    <a:pt x="15614" y="2473356"/>
                  </a:cubicBezTo>
                  <a:cubicBezTo>
                    <a:pt x="29911" y="2474625"/>
                    <a:pt x="42421" y="2474625"/>
                    <a:pt x="56718" y="2474625"/>
                  </a:cubicBezTo>
                  <a:cubicBezTo>
                    <a:pt x="113906" y="2475896"/>
                    <a:pt x="171094" y="2475896"/>
                    <a:pt x="230069" y="2477166"/>
                  </a:cubicBezTo>
                  <a:cubicBezTo>
                    <a:pt x="262237" y="2478436"/>
                    <a:pt x="294405" y="2479706"/>
                    <a:pt x="324786" y="2480975"/>
                  </a:cubicBezTo>
                  <a:cubicBezTo>
                    <a:pt x="378400" y="2482246"/>
                    <a:pt x="430227" y="2482246"/>
                    <a:pt x="483840" y="2483516"/>
                  </a:cubicBezTo>
                  <a:cubicBezTo>
                    <a:pt x="505286" y="2483516"/>
                    <a:pt x="524944" y="2483516"/>
                    <a:pt x="546390" y="2482246"/>
                  </a:cubicBezTo>
                  <a:cubicBezTo>
                    <a:pt x="555325" y="2482246"/>
                    <a:pt x="566048" y="2480975"/>
                    <a:pt x="574984" y="2480975"/>
                  </a:cubicBezTo>
                  <a:cubicBezTo>
                    <a:pt x="610726" y="2482246"/>
                    <a:pt x="1325576" y="2473356"/>
                    <a:pt x="1361319" y="2474625"/>
                  </a:cubicBezTo>
                  <a:cubicBezTo>
                    <a:pt x="1411358" y="2475896"/>
                    <a:pt x="1548967" y="2475896"/>
                    <a:pt x="1599006" y="2475896"/>
                  </a:cubicBezTo>
                  <a:cubicBezTo>
                    <a:pt x="1618665" y="2475896"/>
                    <a:pt x="1636536" y="2474625"/>
                    <a:pt x="1656194" y="2474625"/>
                  </a:cubicBezTo>
                  <a:lnTo>
                    <a:pt x="1752699" y="2478436"/>
                  </a:lnTo>
                  <a:cubicBezTo>
                    <a:pt x="1822397" y="2480975"/>
                    <a:pt x="1890307" y="2478436"/>
                    <a:pt x="1960005" y="2482246"/>
                  </a:cubicBezTo>
                  <a:cubicBezTo>
                    <a:pt x="2076169" y="2487325"/>
                    <a:pt x="2194119" y="2480975"/>
                    <a:pt x="2294133" y="2486056"/>
                  </a:cubicBezTo>
                  <a:cubicBezTo>
                    <a:pt x="2314453" y="2487325"/>
                    <a:pt x="2334773" y="2486056"/>
                    <a:pt x="2357633" y="2486056"/>
                  </a:cubicBezTo>
                  <a:lnTo>
                    <a:pt x="2357633" y="2426366"/>
                  </a:lnTo>
                  <a:cubicBezTo>
                    <a:pt x="2356363" y="2343664"/>
                    <a:pt x="2355093" y="2252550"/>
                    <a:pt x="2355093" y="2155741"/>
                  </a:cubicBezTo>
                  <a:cubicBezTo>
                    <a:pt x="2355093" y="2043747"/>
                    <a:pt x="2358903" y="1929855"/>
                    <a:pt x="2352553" y="1817860"/>
                  </a:cubicBezTo>
                  <a:cubicBezTo>
                    <a:pt x="2344933" y="1743830"/>
                    <a:pt x="2333503" y="284108"/>
                    <a:pt x="2333503" y="210078"/>
                  </a:cubicBezTo>
                  <a:cubicBezTo>
                    <a:pt x="2330963" y="158826"/>
                    <a:pt x="2329693" y="105676"/>
                    <a:pt x="2327153" y="54425"/>
                  </a:cubicBezTo>
                  <a:cubicBezTo>
                    <a:pt x="2327153" y="39239"/>
                    <a:pt x="2325883" y="24053"/>
                    <a:pt x="2324613" y="5644"/>
                  </a:cubicBezTo>
                  <a:cubicBezTo>
                    <a:pt x="2314453" y="3104"/>
                    <a:pt x="2305563" y="1834"/>
                    <a:pt x="2295403" y="564"/>
                  </a:cubicBezTo>
                  <a:cubicBezTo>
                    <a:pt x="2287783" y="-706"/>
                    <a:pt x="2280163" y="564"/>
                    <a:pt x="2273813" y="564"/>
                  </a:cubicBezTo>
                  <a:lnTo>
                    <a:pt x="6678" y="5644"/>
                  </a:lnTo>
                  <a:lnTo>
                    <a:pt x="636" y="2456846"/>
                  </a:lnTo>
                  <a:close/>
                </a:path>
              </a:pathLst>
            </a:custGeom>
            <a:solidFill>
              <a:srgbClr val="2E2C2B"/>
            </a:solidFill>
          </p:spPr>
        </p:sp>
        <p:sp>
          <p:nvSpPr>
            <p:cNvPr name="Freeform 11" id="11"/>
            <p:cNvSpPr/>
            <p:nvPr/>
          </p:nvSpPr>
          <p:spPr>
            <a:xfrm flipH="false" flipV="false" rot="0">
              <a:off x="11430" y="16510"/>
              <a:ext cx="2336677" cy="2477872"/>
            </a:xfrm>
            <a:custGeom>
              <a:avLst/>
              <a:gdLst/>
              <a:ahLst/>
              <a:cxnLst/>
              <a:rect r="r" b="b" t="t" l="l"/>
              <a:pathLst>
                <a:path h="2477872" w="2336677">
                  <a:moveTo>
                    <a:pt x="2336677" y="2477872"/>
                  </a:moveTo>
                  <a:lnTo>
                    <a:pt x="0" y="2470252"/>
                  </a:lnTo>
                  <a:lnTo>
                    <a:pt x="0" y="876522"/>
                  </a:lnTo>
                  <a:lnTo>
                    <a:pt x="7620" y="20320"/>
                  </a:lnTo>
                  <a:lnTo>
                    <a:pt x="1166502" y="0"/>
                  </a:lnTo>
                  <a:lnTo>
                    <a:pt x="2315087" y="8890"/>
                  </a:lnTo>
                  <a:close/>
                </a:path>
              </a:pathLst>
            </a:custGeom>
            <a:solidFill>
              <a:srgbClr val="FAF3E2"/>
            </a:solidFill>
          </p:spPr>
        </p:sp>
        <p:sp>
          <p:nvSpPr>
            <p:cNvPr name="Freeform 12" id="12"/>
            <p:cNvSpPr/>
            <p:nvPr/>
          </p:nvSpPr>
          <p:spPr>
            <a:xfrm flipH="false" flipV="false" rot="0">
              <a:off x="-215" y="0"/>
              <a:ext cx="2361021" cy="2503836"/>
            </a:xfrm>
            <a:custGeom>
              <a:avLst/>
              <a:gdLst/>
              <a:ahLst/>
              <a:cxnLst/>
              <a:rect r="r" b="b" t="t" l="l"/>
              <a:pathLst>
                <a:path h="2503836" w="2361021">
                  <a:moveTo>
                    <a:pt x="2328002" y="21590"/>
                  </a:moveTo>
                  <a:cubicBezTo>
                    <a:pt x="2329272" y="34290"/>
                    <a:pt x="2329272" y="44450"/>
                    <a:pt x="2330542" y="55922"/>
                  </a:cubicBezTo>
                  <a:cubicBezTo>
                    <a:pt x="2333082" y="107173"/>
                    <a:pt x="2334352" y="160323"/>
                    <a:pt x="2336892" y="211575"/>
                  </a:cubicBezTo>
                  <a:cubicBezTo>
                    <a:pt x="2336892" y="285605"/>
                    <a:pt x="2349592" y="1745328"/>
                    <a:pt x="2355942" y="1819358"/>
                  </a:cubicBezTo>
                  <a:cubicBezTo>
                    <a:pt x="2362292" y="1931352"/>
                    <a:pt x="2358482" y="2045244"/>
                    <a:pt x="2358482" y="2157238"/>
                  </a:cubicBezTo>
                  <a:cubicBezTo>
                    <a:pt x="2358482" y="2255945"/>
                    <a:pt x="2359752" y="2347059"/>
                    <a:pt x="2361022" y="2443581"/>
                  </a:cubicBezTo>
                  <a:lnTo>
                    <a:pt x="2361022" y="2503272"/>
                  </a:lnTo>
                  <a:cubicBezTo>
                    <a:pt x="2338162" y="2503272"/>
                    <a:pt x="2317842" y="2504542"/>
                    <a:pt x="2297522" y="2503272"/>
                  </a:cubicBezTo>
                  <a:cubicBezTo>
                    <a:pt x="2182511" y="2498192"/>
                    <a:pt x="2064561" y="2504542"/>
                    <a:pt x="1948398" y="2499462"/>
                  </a:cubicBezTo>
                  <a:cubicBezTo>
                    <a:pt x="1878700" y="2495652"/>
                    <a:pt x="1810789" y="2498192"/>
                    <a:pt x="1741091" y="2495652"/>
                  </a:cubicBezTo>
                  <a:lnTo>
                    <a:pt x="1644587" y="2491842"/>
                  </a:lnTo>
                  <a:cubicBezTo>
                    <a:pt x="1624928" y="2491842"/>
                    <a:pt x="1607057" y="2493112"/>
                    <a:pt x="1587398" y="2493112"/>
                  </a:cubicBezTo>
                  <a:cubicBezTo>
                    <a:pt x="1537359" y="2491842"/>
                    <a:pt x="1399750" y="2493112"/>
                    <a:pt x="1349711" y="2491842"/>
                  </a:cubicBezTo>
                  <a:cubicBezTo>
                    <a:pt x="1313968" y="2490572"/>
                    <a:pt x="599119" y="2499462"/>
                    <a:pt x="563376" y="2498192"/>
                  </a:cubicBezTo>
                  <a:cubicBezTo>
                    <a:pt x="554440" y="2498192"/>
                    <a:pt x="543718" y="2499462"/>
                    <a:pt x="534782" y="2499462"/>
                  </a:cubicBezTo>
                  <a:cubicBezTo>
                    <a:pt x="513337" y="2499462"/>
                    <a:pt x="493678" y="2500731"/>
                    <a:pt x="472233" y="2500731"/>
                  </a:cubicBezTo>
                  <a:cubicBezTo>
                    <a:pt x="418619" y="2500731"/>
                    <a:pt x="366792" y="2499462"/>
                    <a:pt x="313179" y="2498192"/>
                  </a:cubicBezTo>
                  <a:cubicBezTo>
                    <a:pt x="281010" y="2496922"/>
                    <a:pt x="248842" y="2495652"/>
                    <a:pt x="218461" y="2494381"/>
                  </a:cubicBezTo>
                  <a:cubicBezTo>
                    <a:pt x="161273" y="2493112"/>
                    <a:pt x="104085" y="2491842"/>
                    <a:pt x="45110"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59407" y="30480"/>
                    <a:pt x="88001" y="29210"/>
                  </a:cubicBezTo>
                  <a:cubicBezTo>
                    <a:pt x="136253" y="25400"/>
                    <a:pt x="184506" y="22860"/>
                    <a:pt x="234545" y="20320"/>
                  </a:cubicBezTo>
                  <a:cubicBezTo>
                    <a:pt x="268501" y="17780"/>
                    <a:pt x="302456" y="16510"/>
                    <a:pt x="334624" y="13970"/>
                  </a:cubicBezTo>
                  <a:cubicBezTo>
                    <a:pt x="366792" y="11430"/>
                    <a:pt x="400748" y="8890"/>
                    <a:pt x="432916" y="8890"/>
                  </a:cubicBezTo>
                  <a:cubicBezTo>
                    <a:pt x="468658" y="7620"/>
                    <a:pt x="504401" y="10160"/>
                    <a:pt x="540144" y="8890"/>
                  </a:cubicBezTo>
                  <a:cubicBezTo>
                    <a:pt x="584822" y="8890"/>
                    <a:pt x="1394389" y="6350"/>
                    <a:pt x="1439067" y="5080"/>
                  </a:cubicBezTo>
                  <a:cubicBezTo>
                    <a:pt x="1481958" y="3810"/>
                    <a:pt x="1524849" y="2540"/>
                    <a:pt x="1569527" y="2540"/>
                  </a:cubicBezTo>
                  <a:cubicBezTo>
                    <a:pt x="1642799" y="1270"/>
                    <a:pt x="1714284" y="0"/>
                    <a:pt x="1787556" y="0"/>
                  </a:cubicBezTo>
                  <a:cubicBezTo>
                    <a:pt x="1817938" y="0"/>
                    <a:pt x="1850106" y="2540"/>
                    <a:pt x="1880487" y="2540"/>
                  </a:cubicBezTo>
                  <a:cubicBezTo>
                    <a:pt x="1964482" y="3810"/>
                    <a:pt x="2050264" y="5080"/>
                    <a:pt x="2134259" y="7620"/>
                  </a:cubicBezTo>
                  <a:cubicBezTo>
                    <a:pt x="2178937" y="8890"/>
                    <a:pt x="2223615" y="12700"/>
                    <a:pt x="2268293" y="16510"/>
                  </a:cubicBezTo>
                  <a:lnTo>
                    <a:pt x="2297522" y="16510"/>
                  </a:lnTo>
                  <a:cubicBezTo>
                    <a:pt x="2308952" y="17780"/>
                    <a:pt x="2317842" y="20320"/>
                    <a:pt x="2328002" y="21590"/>
                  </a:cubicBezTo>
                  <a:close/>
                  <a:moveTo>
                    <a:pt x="2338162" y="2486762"/>
                  </a:moveTo>
                  <a:cubicBezTo>
                    <a:pt x="2339432" y="2470252"/>
                    <a:pt x="2340702" y="2457552"/>
                    <a:pt x="2340702" y="2444852"/>
                  </a:cubicBezTo>
                  <a:cubicBezTo>
                    <a:pt x="2339432" y="2337569"/>
                    <a:pt x="2338162" y="2236963"/>
                    <a:pt x="2338162" y="2128766"/>
                  </a:cubicBezTo>
                  <a:cubicBezTo>
                    <a:pt x="2338162" y="2079412"/>
                    <a:pt x="2340702" y="2030059"/>
                    <a:pt x="2339432" y="1980705"/>
                  </a:cubicBezTo>
                  <a:cubicBezTo>
                    <a:pt x="2339432" y="1935148"/>
                    <a:pt x="2338162" y="1887693"/>
                    <a:pt x="2336892" y="1842136"/>
                  </a:cubicBezTo>
                  <a:cubicBezTo>
                    <a:pt x="2331812" y="1771903"/>
                    <a:pt x="2320382" y="317875"/>
                    <a:pt x="2320382" y="247641"/>
                  </a:cubicBezTo>
                  <a:cubicBezTo>
                    <a:pt x="2317842" y="188796"/>
                    <a:pt x="2315302" y="128054"/>
                    <a:pt x="2312762" y="69209"/>
                  </a:cubicBezTo>
                  <a:cubicBezTo>
                    <a:pt x="2311492" y="44450"/>
                    <a:pt x="2310222" y="43180"/>
                    <a:pt x="2293313" y="41910"/>
                  </a:cubicBezTo>
                  <a:cubicBezTo>
                    <a:pt x="2287952" y="41910"/>
                    <a:pt x="2284377" y="41910"/>
                    <a:pt x="2279016" y="40640"/>
                  </a:cubicBezTo>
                  <a:cubicBezTo>
                    <a:pt x="2234338" y="36830"/>
                    <a:pt x="2187873" y="31750"/>
                    <a:pt x="2143194" y="30480"/>
                  </a:cubicBezTo>
                  <a:cubicBezTo>
                    <a:pt x="2034180" y="26670"/>
                    <a:pt x="1923378" y="25400"/>
                    <a:pt x="1814363" y="22860"/>
                  </a:cubicBezTo>
                  <a:lnTo>
                    <a:pt x="1685690" y="22860"/>
                  </a:lnTo>
                  <a:cubicBezTo>
                    <a:pt x="1628502" y="22860"/>
                    <a:pt x="1571314" y="22860"/>
                    <a:pt x="1515914" y="24130"/>
                  </a:cubicBezTo>
                  <a:cubicBezTo>
                    <a:pt x="1467661" y="25400"/>
                    <a:pt x="654519" y="29210"/>
                    <a:pt x="606267" y="29210"/>
                  </a:cubicBezTo>
                  <a:cubicBezTo>
                    <a:pt x="527634" y="29210"/>
                    <a:pt x="449000" y="26670"/>
                    <a:pt x="370367" y="33020"/>
                  </a:cubicBezTo>
                  <a:cubicBezTo>
                    <a:pt x="329263" y="36830"/>
                    <a:pt x="289946" y="36830"/>
                    <a:pt x="250629" y="38100"/>
                  </a:cubicBezTo>
                  <a:cubicBezTo>
                    <a:pt x="182719" y="41910"/>
                    <a:pt x="114808" y="45720"/>
                    <a:pt x="46897"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62981" y="2468982"/>
                    <a:pt x="88001" y="2470252"/>
                    <a:pt x="111234" y="2470252"/>
                  </a:cubicBezTo>
                  <a:cubicBezTo>
                    <a:pt x="145189" y="2470252"/>
                    <a:pt x="180931" y="2467712"/>
                    <a:pt x="214887" y="2470252"/>
                  </a:cubicBezTo>
                  <a:cubicBezTo>
                    <a:pt x="270288" y="2474062"/>
                    <a:pt x="325689" y="2476602"/>
                    <a:pt x="381089" y="2475332"/>
                  </a:cubicBezTo>
                  <a:cubicBezTo>
                    <a:pt x="416832" y="2474062"/>
                    <a:pt x="450787" y="2476602"/>
                    <a:pt x="486530" y="2476602"/>
                  </a:cubicBezTo>
                  <a:cubicBezTo>
                    <a:pt x="538356" y="2476602"/>
                    <a:pt x="590183" y="2475332"/>
                    <a:pt x="642010" y="2476602"/>
                  </a:cubicBezTo>
                  <a:cubicBezTo>
                    <a:pt x="718856" y="2477872"/>
                    <a:pt x="1562379" y="2467712"/>
                    <a:pt x="1641012" y="2470252"/>
                  </a:cubicBezTo>
                  <a:cubicBezTo>
                    <a:pt x="1674968" y="2471522"/>
                    <a:pt x="1708923" y="2472792"/>
                    <a:pt x="1741091" y="2472792"/>
                  </a:cubicBezTo>
                  <a:cubicBezTo>
                    <a:pt x="1800067" y="2475332"/>
                    <a:pt x="1857254" y="2471522"/>
                    <a:pt x="1916230" y="2475332"/>
                  </a:cubicBezTo>
                  <a:cubicBezTo>
                    <a:pt x="1964482" y="2477872"/>
                    <a:pt x="2012734" y="2477872"/>
                    <a:pt x="2060987" y="2480412"/>
                  </a:cubicBezTo>
                  <a:cubicBezTo>
                    <a:pt x="2132472" y="2484222"/>
                    <a:pt x="2203957" y="2486762"/>
                    <a:pt x="2275442" y="2488032"/>
                  </a:cubicBezTo>
                  <a:cubicBezTo>
                    <a:pt x="2300062" y="2488032"/>
                    <a:pt x="2317842" y="2486762"/>
                    <a:pt x="2338162"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4" id="14"/>
          <p:cNvSpPr txBox="true"/>
          <p:nvPr/>
        </p:nvSpPr>
        <p:spPr>
          <a:xfrm rot="0">
            <a:off x="1028700" y="4178984"/>
            <a:ext cx="7506956" cy="43815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 peux-tu dire de la journée du Roi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Quand travaille-t-il à gouverner le pays ?</a:t>
            </a:r>
          </a:p>
          <a:p>
            <a:pPr algn="l">
              <a:lnSpc>
                <a:spcPts val="4949"/>
              </a:lnSpc>
            </a:pPr>
          </a:p>
          <a:p>
            <a:pPr algn="l">
              <a:lnSpc>
                <a:spcPts val="4949"/>
              </a:lnSpc>
            </a:pPr>
          </a:p>
        </p:txBody>
      </p:sp>
      <p:sp>
        <p:nvSpPr>
          <p:cNvPr name="TextBox 15" id="15"/>
          <p:cNvSpPr txBox="true"/>
          <p:nvPr/>
        </p:nvSpPr>
        <p:spPr>
          <a:xfrm rot="0">
            <a:off x="2885264" y="1208096"/>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4</a:t>
            </a:r>
          </a:p>
        </p:txBody>
      </p:sp>
      <p:sp>
        <p:nvSpPr>
          <p:cNvPr name="Freeform 16" id="16"/>
          <p:cNvSpPr/>
          <p:nvPr/>
        </p:nvSpPr>
        <p:spPr>
          <a:xfrm flipH="false" flipV="false" rot="-4103520">
            <a:off x="7121989" y="906231"/>
            <a:ext cx="702739" cy="963856"/>
          </a:xfrm>
          <a:custGeom>
            <a:avLst/>
            <a:gdLst/>
            <a:ahLst/>
            <a:cxnLst/>
            <a:rect r="r" b="b" t="t" l="l"/>
            <a:pathLst>
              <a:path h="963856" w="702739">
                <a:moveTo>
                  <a:pt x="0" y="0"/>
                </a:moveTo>
                <a:lnTo>
                  <a:pt x="702739" y="0"/>
                </a:lnTo>
                <a:lnTo>
                  <a:pt x="702739" y="963856"/>
                </a:lnTo>
                <a:lnTo>
                  <a:pt x="0" y="96385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7" id="17"/>
          <p:cNvSpPr txBox="true"/>
          <p:nvPr/>
        </p:nvSpPr>
        <p:spPr>
          <a:xfrm rot="0">
            <a:off x="1028700" y="3438920"/>
            <a:ext cx="6136575" cy="312421"/>
          </a:xfrm>
          <a:prstGeom prst="rect">
            <a:avLst/>
          </a:prstGeom>
        </p:spPr>
        <p:txBody>
          <a:bodyPr anchor="t" rtlCol="false" tIns="0" lIns="0" bIns="0" rIns="0">
            <a:spAutoFit/>
          </a:bodyPr>
          <a:lstStyle/>
          <a:p>
            <a:pPr algn="l">
              <a:lnSpc>
                <a:spcPts val="2310"/>
              </a:lnSpc>
            </a:pPr>
            <a:r>
              <a:rPr lang="en-US" sz="2100" u="sng">
                <a:solidFill>
                  <a:srgbClr val="404040"/>
                </a:solidFill>
                <a:latin typeface="Bubblebody Neue"/>
                <a:ea typeface="Bubblebody Neue"/>
                <a:cs typeface="Bubblebody Neue"/>
                <a:sym typeface="Bubblebody Neue"/>
                <a:hlinkClick r:id="rId8" tooltip="https://ladigitale.dev/digiview/#/v/693c1e134dfd5"/>
              </a:rPr>
              <a:t>https://ladigitale.dev/digiview/#/v/693c1e134dfd5</a:t>
            </a:r>
          </a:p>
        </p:txBody>
      </p:sp>
      <p:grpSp>
        <p:nvGrpSpPr>
          <p:cNvPr name="Group 18" id="18"/>
          <p:cNvGrpSpPr/>
          <p:nvPr/>
        </p:nvGrpSpPr>
        <p:grpSpPr>
          <a:xfrm rot="0">
            <a:off x="7732953" y="884010"/>
            <a:ext cx="10192515" cy="8994687"/>
            <a:chOff x="0" y="0"/>
            <a:chExt cx="13590020" cy="11992916"/>
          </a:xfrm>
        </p:grpSpPr>
        <p:sp>
          <p:nvSpPr>
            <p:cNvPr name="Freeform 19" id="19"/>
            <p:cNvSpPr/>
            <p:nvPr/>
          </p:nvSpPr>
          <p:spPr>
            <a:xfrm flipH="false" flipV="false" rot="0">
              <a:off x="244853" y="0"/>
              <a:ext cx="13345167" cy="11992916"/>
            </a:xfrm>
            <a:custGeom>
              <a:avLst/>
              <a:gdLst/>
              <a:ahLst/>
              <a:cxnLst/>
              <a:rect r="r" b="b" t="t" l="l"/>
              <a:pathLst>
                <a:path h="11992916" w="13345167">
                  <a:moveTo>
                    <a:pt x="0" y="0"/>
                  </a:moveTo>
                  <a:lnTo>
                    <a:pt x="13345167" y="0"/>
                  </a:lnTo>
                  <a:lnTo>
                    <a:pt x="13345167" y="11992916"/>
                  </a:lnTo>
                  <a:lnTo>
                    <a:pt x="0" y="11992916"/>
                  </a:lnTo>
                  <a:lnTo>
                    <a:pt x="0" y="0"/>
                  </a:lnTo>
                  <a:close/>
                </a:path>
              </a:pathLst>
            </a:custGeom>
            <a:blipFill>
              <a:blip r:embed="rId9"/>
              <a:stretch>
                <a:fillRect l="0" t="0" r="0" b="0"/>
              </a:stretch>
            </a:blipFill>
          </p:spPr>
        </p:sp>
        <p:grpSp>
          <p:nvGrpSpPr>
            <p:cNvPr name="Group 20" id="20"/>
            <p:cNvGrpSpPr/>
            <p:nvPr/>
          </p:nvGrpSpPr>
          <p:grpSpPr>
            <a:xfrm rot="0">
              <a:off x="9677003" y="2523018"/>
              <a:ext cx="3668164" cy="1740528"/>
              <a:chOff x="0" y="0"/>
              <a:chExt cx="2369871" cy="1124494"/>
            </a:xfrm>
          </p:grpSpPr>
          <p:sp>
            <p:nvSpPr>
              <p:cNvPr name="Freeform 21" id="21"/>
              <p:cNvSpPr/>
              <p:nvPr/>
            </p:nvSpPr>
            <p:spPr>
              <a:xfrm flipH="false" flipV="false" rot="0">
                <a:off x="40003" y="45156"/>
                <a:ext cx="2329868" cy="1078633"/>
              </a:xfrm>
              <a:custGeom>
                <a:avLst/>
                <a:gdLst/>
                <a:ahLst/>
                <a:cxnLst/>
                <a:rect r="r" b="b" t="t" l="l"/>
                <a:pathLst>
                  <a:path h="1078633" w="2329868">
                    <a:moveTo>
                      <a:pt x="637" y="1048858"/>
                    </a:moveTo>
                    <a:cubicBezTo>
                      <a:pt x="-1903" y="1057748"/>
                      <a:pt x="3177" y="1064098"/>
                      <a:pt x="15463" y="1065368"/>
                    </a:cubicBezTo>
                    <a:cubicBezTo>
                      <a:pt x="29584" y="1066638"/>
                      <a:pt x="41940" y="1066638"/>
                      <a:pt x="56060" y="1066638"/>
                    </a:cubicBezTo>
                    <a:cubicBezTo>
                      <a:pt x="112543" y="1067908"/>
                      <a:pt x="169026" y="1067908"/>
                      <a:pt x="227273" y="1069178"/>
                    </a:cubicBezTo>
                    <a:cubicBezTo>
                      <a:pt x="259045" y="1070448"/>
                      <a:pt x="290816" y="1071718"/>
                      <a:pt x="320823" y="1072988"/>
                    </a:cubicBezTo>
                    <a:cubicBezTo>
                      <a:pt x="373775" y="1074258"/>
                      <a:pt x="424963" y="1074258"/>
                      <a:pt x="477915" y="1075528"/>
                    </a:cubicBezTo>
                    <a:cubicBezTo>
                      <a:pt x="499096" y="1075528"/>
                      <a:pt x="518512" y="1075528"/>
                      <a:pt x="539693" y="1074258"/>
                    </a:cubicBezTo>
                    <a:cubicBezTo>
                      <a:pt x="548518" y="1074258"/>
                      <a:pt x="559109" y="1072988"/>
                      <a:pt x="567934" y="1072988"/>
                    </a:cubicBezTo>
                    <a:cubicBezTo>
                      <a:pt x="603236" y="1074258"/>
                      <a:pt x="1309269" y="1065368"/>
                      <a:pt x="1344570" y="1066638"/>
                    </a:cubicBezTo>
                    <a:cubicBezTo>
                      <a:pt x="1393993" y="1067908"/>
                      <a:pt x="1529904" y="1067908"/>
                      <a:pt x="1579326" y="1067908"/>
                    </a:cubicBezTo>
                    <a:cubicBezTo>
                      <a:pt x="1598742" y="1067908"/>
                      <a:pt x="1616393" y="1066638"/>
                      <a:pt x="1635809" y="1066638"/>
                    </a:cubicBezTo>
                    <a:lnTo>
                      <a:pt x="1731124" y="1070448"/>
                    </a:lnTo>
                    <a:cubicBezTo>
                      <a:pt x="1799962" y="1072988"/>
                      <a:pt x="1867035" y="1070448"/>
                      <a:pt x="1935873" y="1074258"/>
                    </a:cubicBezTo>
                    <a:cubicBezTo>
                      <a:pt x="2050603" y="1079338"/>
                      <a:pt x="2167099" y="1072988"/>
                      <a:pt x="2266368" y="1078068"/>
                    </a:cubicBezTo>
                    <a:cubicBezTo>
                      <a:pt x="2286689" y="1079338"/>
                      <a:pt x="2307008" y="1078068"/>
                      <a:pt x="2329868" y="1078068"/>
                    </a:cubicBezTo>
                    <a:lnTo>
                      <a:pt x="2329868" y="1018378"/>
                    </a:lnTo>
                    <a:cubicBezTo>
                      <a:pt x="2328598" y="967582"/>
                      <a:pt x="2327328" y="930121"/>
                      <a:pt x="2327328" y="890319"/>
                    </a:cubicBezTo>
                    <a:cubicBezTo>
                      <a:pt x="2327328" y="844274"/>
                      <a:pt x="2331139" y="797448"/>
                      <a:pt x="2324789" y="751402"/>
                    </a:cubicBezTo>
                    <a:cubicBezTo>
                      <a:pt x="2317168" y="720966"/>
                      <a:pt x="2305739" y="120814"/>
                      <a:pt x="2305739" y="90377"/>
                    </a:cubicBezTo>
                    <a:cubicBezTo>
                      <a:pt x="2303198" y="69305"/>
                      <a:pt x="2301928" y="47453"/>
                      <a:pt x="2299389" y="26382"/>
                    </a:cubicBezTo>
                    <a:cubicBezTo>
                      <a:pt x="2299389" y="20138"/>
                      <a:pt x="2298118" y="13895"/>
                      <a:pt x="2296848" y="5644"/>
                    </a:cubicBezTo>
                    <a:cubicBezTo>
                      <a:pt x="2286689" y="3104"/>
                      <a:pt x="2277798" y="1834"/>
                      <a:pt x="2267639" y="564"/>
                    </a:cubicBezTo>
                    <a:cubicBezTo>
                      <a:pt x="2260018" y="-706"/>
                      <a:pt x="2252398" y="564"/>
                      <a:pt x="2246048" y="564"/>
                    </a:cubicBezTo>
                    <a:lnTo>
                      <a:pt x="6638" y="5644"/>
                    </a:lnTo>
                    <a:lnTo>
                      <a:pt x="637" y="1048858"/>
                    </a:lnTo>
                    <a:close/>
                  </a:path>
                </a:pathLst>
              </a:custGeom>
              <a:solidFill>
                <a:srgbClr val="2E2C2B"/>
              </a:solidFill>
            </p:spPr>
          </p:sp>
          <p:sp>
            <p:nvSpPr>
              <p:cNvPr name="Freeform 22" id="22"/>
              <p:cNvSpPr/>
              <p:nvPr/>
            </p:nvSpPr>
            <p:spPr>
              <a:xfrm flipH="false" flipV="false" rot="0">
                <a:off x="11430" y="16510"/>
                <a:ext cx="2308912" cy="1069884"/>
              </a:xfrm>
              <a:custGeom>
                <a:avLst/>
                <a:gdLst/>
                <a:ahLst/>
                <a:cxnLst/>
                <a:rect r="r" b="b" t="t" l="l"/>
                <a:pathLst>
                  <a:path h="1069884" w="2308912">
                    <a:moveTo>
                      <a:pt x="2308912" y="1069884"/>
                    </a:moveTo>
                    <a:lnTo>
                      <a:pt x="0" y="1062264"/>
                    </a:lnTo>
                    <a:lnTo>
                      <a:pt x="0" y="381248"/>
                    </a:lnTo>
                    <a:lnTo>
                      <a:pt x="7620" y="20320"/>
                    </a:lnTo>
                    <a:lnTo>
                      <a:pt x="1152508" y="0"/>
                    </a:lnTo>
                    <a:lnTo>
                      <a:pt x="2287322" y="8890"/>
                    </a:lnTo>
                    <a:close/>
                  </a:path>
                </a:pathLst>
              </a:custGeom>
              <a:solidFill>
                <a:srgbClr val="FAF3E2"/>
              </a:solidFill>
            </p:spPr>
          </p:sp>
          <p:sp>
            <p:nvSpPr>
              <p:cNvPr name="Freeform 23" id="23"/>
              <p:cNvSpPr/>
              <p:nvPr/>
            </p:nvSpPr>
            <p:spPr>
              <a:xfrm flipH="false" flipV="false" rot="0">
                <a:off x="-215" y="0"/>
                <a:ext cx="2333256" cy="1095848"/>
              </a:xfrm>
              <a:custGeom>
                <a:avLst/>
                <a:gdLst/>
                <a:ahLst/>
                <a:cxnLst/>
                <a:rect r="r" b="b" t="t" l="l"/>
                <a:pathLst>
                  <a:path h="1095848" w="2333256">
                    <a:moveTo>
                      <a:pt x="2300236" y="21590"/>
                    </a:moveTo>
                    <a:cubicBezTo>
                      <a:pt x="2301507" y="34290"/>
                      <a:pt x="2301507" y="44450"/>
                      <a:pt x="2302776" y="53588"/>
                    </a:cubicBezTo>
                    <a:cubicBezTo>
                      <a:pt x="2305316" y="74659"/>
                      <a:pt x="2306586" y="96511"/>
                      <a:pt x="2309126" y="117583"/>
                    </a:cubicBezTo>
                    <a:cubicBezTo>
                      <a:pt x="2309126" y="148020"/>
                      <a:pt x="2321826" y="748172"/>
                      <a:pt x="2328176" y="778609"/>
                    </a:cubicBezTo>
                    <a:cubicBezTo>
                      <a:pt x="2334526" y="824654"/>
                      <a:pt x="2330716" y="871480"/>
                      <a:pt x="2330716" y="917525"/>
                    </a:cubicBezTo>
                    <a:cubicBezTo>
                      <a:pt x="2330716" y="958108"/>
                      <a:pt x="2331986" y="995568"/>
                      <a:pt x="2333257" y="1035594"/>
                    </a:cubicBezTo>
                    <a:lnTo>
                      <a:pt x="2333257" y="1095284"/>
                    </a:lnTo>
                    <a:cubicBezTo>
                      <a:pt x="2310396" y="1095284"/>
                      <a:pt x="2290076" y="1096554"/>
                      <a:pt x="2269757" y="1095284"/>
                    </a:cubicBezTo>
                    <a:cubicBezTo>
                      <a:pt x="2156129" y="1090204"/>
                      <a:pt x="2039634" y="1096554"/>
                      <a:pt x="1924904" y="1091474"/>
                    </a:cubicBezTo>
                    <a:cubicBezTo>
                      <a:pt x="1856065" y="1087664"/>
                      <a:pt x="1788992" y="1090204"/>
                      <a:pt x="1720154" y="1087664"/>
                    </a:cubicBezTo>
                    <a:lnTo>
                      <a:pt x="1624840" y="1083854"/>
                    </a:lnTo>
                    <a:cubicBezTo>
                      <a:pt x="1605424" y="1083854"/>
                      <a:pt x="1587773" y="1085124"/>
                      <a:pt x="1568357" y="1085124"/>
                    </a:cubicBezTo>
                    <a:cubicBezTo>
                      <a:pt x="1518935" y="1083854"/>
                      <a:pt x="1383023" y="1085124"/>
                      <a:pt x="1333601" y="1083854"/>
                    </a:cubicBezTo>
                    <a:cubicBezTo>
                      <a:pt x="1298299" y="1082584"/>
                      <a:pt x="592267" y="1091474"/>
                      <a:pt x="556965" y="1090204"/>
                    </a:cubicBezTo>
                    <a:cubicBezTo>
                      <a:pt x="548139" y="1090204"/>
                      <a:pt x="537549" y="1091474"/>
                      <a:pt x="528724" y="1091474"/>
                    </a:cubicBezTo>
                    <a:cubicBezTo>
                      <a:pt x="507543" y="1091474"/>
                      <a:pt x="488127" y="1092744"/>
                      <a:pt x="466946" y="1092744"/>
                    </a:cubicBezTo>
                    <a:cubicBezTo>
                      <a:pt x="413993" y="1092744"/>
                      <a:pt x="362806" y="1091474"/>
                      <a:pt x="309853" y="1090204"/>
                    </a:cubicBezTo>
                    <a:cubicBezTo>
                      <a:pt x="278082" y="1088934"/>
                      <a:pt x="246310" y="1087664"/>
                      <a:pt x="216304" y="1086394"/>
                    </a:cubicBezTo>
                    <a:cubicBezTo>
                      <a:pt x="159821" y="1085124"/>
                      <a:pt x="103339" y="1083854"/>
                      <a:pt x="45091" y="1083854"/>
                    </a:cubicBezTo>
                    <a:cubicBezTo>
                      <a:pt x="34505" y="1083854"/>
                      <a:pt x="25615" y="1083854"/>
                      <a:pt x="15455" y="1082584"/>
                    </a:cubicBezTo>
                    <a:cubicBezTo>
                      <a:pt x="6565" y="1081314"/>
                      <a:pt x="1485" y="1074964"/>
                      <a:pt x="4025" y="1066074"/>
                    </a:cubicBezTo>
                    <a:cubicBezTo>
                      <a:pt x="12915" y="1034590"/>
                      <a:pt x="9105" y="1015079"/>
                      <a:pt x="7835" y="994788"/>
                    </a:cubicBezTo>
                    <a:cubicBezTo>
                      <a:pt x="6565" y="953425"/>
                      <a:pt x="2755" y="912843"/>
                      <a:pt x="4025" y="871480"/>
                    </a:cubicBezTo>
                    <a:cubicBezTo>
                      <a:pt x="1485" y="819971"/>
                      <a:pt x="-3595" y="182359"/>
                      <a:pt x="4025" y="130070"/>
                    </a:cubicBezTo>
                    <a:cubicBezTo>
                      <a:pt x="5295" y="119924"/>
                      <a:pt x="4025" y="108998"/>
                      <a:pt x="5295" y="98853"/>
                    </a:cubicBezTo>
                    <a:cubicBezTo>
                      <a:pt x="6565" y="82464"/>
                      <a:pt x="9105" y="64514"/>
                      <a:pt x="10375" y="44450"/>
                    </a:cubicBezTo>
                    <a:cubicBezTo>
                      <a:pt x="10375" y="41910"/>
                      <a:pt x="11645" y="39370"/>
                      <a:pt x="12915" y="38100"/>
                    </a:cubicBezTo>
                    <a:cubicBezTo>
                      <a:pt x="34505" y="35560"/>
                      <a:pt x="59212" y="30480"/>
                      <a:pt x="87453" y="29210"/>
                    </a:cubicBezTo>
                    <a:cubicBezTo>
                      <a:pt x="135110" y="25400"/>
                      <a:pt x="182767" y="22860"/>
                      <a:pt x="232190" y="20320"/>
                    </a:cubicBezTo>
                    <a:cubicBezTo>
                      <a:pt x="265726" y="17780"/>
                      <a:pt x="299263" y="16510"/>
                      <a:pt x="331034" y="13970"/>
                    </a:cubicBezTo>
                    <a:cubicBezTo>
                      <a:pt x="362806" y="11430"/>
                      <a:pt x="396342" y="8890"/>
                      <a:pt x="428114" y="8890"/>
                    </a:cubicBezTo>
                    <a:cubicBezTo>
                      <a:pt x="463416" y="7620"/>
                      <a:pt x="498717" y="10160"/>
                      <a:pt x="534019" y="8890"/>
                    </a:cubicBezTo>
                    <a:cubicBezTo>
                      <a:pt x="578146" y="8890"/>
                      <a:pt x="1377728" y="6350"/>
                      <a:pt x="1421855" y="5080"/>
                    </a:cubicBezTo>
                    <a:cubicBezTo>
                      <a:pt x="1464217" y="3810"/>
                      <a:pt x="1506579" y="2540"/>
                      <a:pt x="1550706" y="2540"/>
                    </a:cubicBezTo>
                    <a:cubicBezTo>
                      <a:pt x="1623075" y="1270"/>
                      <a:pt x="1693678" y="0"/>
                      <a:pt x="1766046" y="0"/>
                    </a:cubicBezTo>
                    <a:cubicBezTo>
                      <a:pt x="1796053" y="0"/>
                      <a:pt x="1827824" y="2540"/>
                      <a:pt x="1857830" y="2540"/>
                    </a:cubicBezTo>
                    <a:cubicBezTo>
                      <a:pt x="1940789" y="3810"/>
                      <a:pt x="2025513" y="5080"/>
                      <a:pt x="2108472" y="7620"/>
                    </a:cubicBezTo>
                    <a:cubicBezTo>
                      <a:pt x="2152599" y="8890"/>
                      <a:pt x="2196726" y="12700"/>
                      <a:pt x="2240853" y="16510"/>
                    </a:cubicBezTo>
                    <a:lnTo>
                      <a:pt x="2269757" y="16510"/>
                    </a:lnTo>
                    <a:cubicBezTo>
                      <a:pt x="2281186" y="17780"/>
                      <a:pt x="2290076" y="20320"/>
                      <a:pt x="2300236" y="21590"/>
                    </a:cubicBezTo>
                    <a:close/>
                    <a:moveTo>
                      <a:pt x="2310396" y="1078774"/>
                    </a:moveTo>
                    <a:cubicBezTo>
                      <a:pt x="2311666" y="1062264"/>
                      <a:pt x="2312936" y="1049564"/>
                      <a:pt x="2312936" y="1036864"/>
                    </a:cubicBezTo>
                    <a:cubicBezTo>
                      <a:pt x="2311666" y="991666"/>
                      <a:pt x="2310396" y="950304"/>
                      <a:pt x="2310396" y="905819"/>
                    </a:cubicBezTo>
                    <a:cubicBezTo>
                      <a:pt x="2310396" y="885528"/>
                      <a:pt x="2312936" y="865236"/>
                      <a:pt x="2311666" y="844945"/>
                    </a:cubicBezTo>
                    <a:cubicBezTo>
                      <a:pt x="2311666" y="826215"/>
                      <a:pt x="2310396" y="806704"/>
                      <a:pt x="2309126" y="787974"/>
                    </a:cubicBezTo>
                    <a:cubicBezTo>
                      <a:pt x="2304046" y="759098"/>
                      <a:pt x="2292616" y="161287"/>
                      <a:pt x="2292616" y="132411"/>
                    </a:cubicBezTo>
                    <a:cubicBezTo>
                      <a:pt x="2290076" y="108218"/>
                      <a:pt x="2287536" y="83244"/>
                      <a:pt x="2284996" y="59051"/>
                    </a:cubicBezTo>
                    <a:cubicBezTo>
                      <a:pt x="2283726" y="44450"/>
                      <a:pt x="2282457" y="43180"/>
                      <a:pt x="2265565" y="41910"/>
                    </a:cubicBezTo>
                    <a:cubicBezTo>
                      <a:pt x="2260269" y="41910"/>
                      <a:pt x="2256739" y="41910"/>
                      <a:pt x="2251444" y="40640"/>
                    </a:cubicBezTo>
                    <a:cubicBezTo>
                      <a:pt x="2207317" y="36830"/>
                      <a:pt x="2161425" y="31750"/>
                      <a:pt x="2117298" y="30480"/>
                    </a:cubicBezTo>
                    <a:cubicBezTo>
                      <a:pt x="2009628" y="26670"/>
                      <a:pt x="1900192" y="25400"/>
                      <a:pt x="1792522" y="22860"/>
                    </a:cubicBezTo>
                    <a:lnTo>
                      <a:pt x="1665437" y="22860"/>
                    </a:lnTo>
                    <a:cubicBezTo>
                      <a:pt x="1608954" y="22860"/>
                      <a:pt x="1552471" y="22860"/>
                      <a:pt x="1497754" y="24130"/>
                    </a:cubicBezTo>
                    <a:cubicBezTo>
                      <a:pt x="1450096" y="25400"/>
                      <a:pt x="646984" y="29210"/>
                      <a:pt x="599327" y="29210"/>
                    </a:cubicBezTo>
                    <a:cubicBezTo>
                      <a:pt x="521663" y="29210"/>
                      <a:pt x="444000" y="26670"/>
                      <a:pt x="366336" y="33020"/>
                    </a:cubicBezTo>
                    <a:cubicBezTo>
                      <a:pt x="325739" y="36830"/>
                      <a:pt x="286907" y="36830"/>
                      <a:pt x="248075" y="38100"/>
                    </a:cubicBezTo>
                    <a:cubicBezTo>
                      <a:pt x="181002" y="41910"/>
                      <a:pt x="113929" y="45720"/>
                      <a:pt x="46856" y="50800"/>
                    </a:cubicBezTo>
                    <a:cubicBezTo>
                      <a:pt x="33235" y="50800"/>
                      <a:pt x="30695" y="52807"/>
                      <a:pt x="29425" y="62172"/>
                    </a:cubicBezTo>
                    <a:cubicBezTo>
                      <a:pt x="28155" y="76220"/>
                      <a:pt x="28155" y="90268"/>
                      <a:pt x="26885" y="104316"/>
                    </a:cubicBezTo>
                    <a:cubicBezTo>
                      <a:pt x="25615" y="127729"/>
                      <a:pt x="23075" y="150361"/>
                      <a:pt x="21805" y="173774"/>
                    </a:cubicBezTo>
                    <a:cubicBezTo>
                      <a:pt x="16725" y="198748"/>
                      <a:pt x="23075" y="809045"/>
                      <a:pt x="25615" y="834019"/>
                    </a:cubicBezTo>
                    <a:cubicBezTo>
                      <a:pt x="25615" y="860554"/>
                      <a:pt x="25615" y="887869"/>
                      <a:pt x="26885" y="914404"/>
                    </a:cubicBezTo>
                    <a:cubicBezTo>
                      <a:pt x="26885" y="933914"/>
                      <a:pt x="29425" y="953425"/>
                      <a:pt x="29425" y="972936"/>
                    </a:cubicBezTo>
                    <a:cubicBezTo>
                      <a:pt x="29425" y="994008"/>
                      <a:pt x="29425" y="1015079"/>
                      <a:pt x="28155" y="1036864"/>
                    </a:cubicBezTo>
                    <a:lnTo>
                      <a:pt x="28155" y="1047024"/>
                    </a:lnTo>
                    <a:cubicBezTo>
                      <a:pt x="28155" y="1057184"/>
                      <a:pt x="31965" y="1060994"/>
                      <a:pt x="40855" y="1060994"/>
                    </a:cubicBezTo>
                    <a:cubicBezTo>
                      <a:pt x="62742" y="1060994"/>
                      <a:pt x="87453" y="1062264"/>
                      <a:pt x="110399" y="1062264"/>
                    </a:cubicBezTo>
                    <a:cubicBezTo>
                      <a:pt x="143936" y="1062264"/>
                      <a:pt x="179237" y="1059724"/>
                      <a:pt x="212774" y="1062264"/>
                    </a:cubicBezTo>
                    <a:cubicBezTo>
                      <a:pt x="267491" y="1066074"/>
                      <a:pt x="322209" y="1068614"/>
                      <a:pt x="376926" y="1067344"/>
                    </a:cubicBezTo>
                    <a:cubicBezTo>
                      <a:pt x="412228" y="1066074"/>
                      <a:pt x="445765" y="1068614"/>
                      <a:pt x="481066" y="1068614"/>
                    </a:cubicBezTo>
                    <a:cubicBezTo>
                      <a:pt x="532254" y="1068614"/>
                      <a:pt x="583441" y="1067344"/>
                      <a:pt x="634629" y="1068614"/>
                    </a:cubicBezTo>
                    <a:cubicBezTo>
                      <a:pt x="710527" y="1069884"/>
                      <a:pt x="1543646" y="1059724"/>
                      <a:pt x="1621310" y="1062264"/>
                    </a:cubicBezTo>
                    <a:cubicBezTo>
                      <a:pt x="1654846" y="1063534"/>
                      <a:pt x="1688382" y="1064804"/>
                      <a:pt x="1720154" y="1064804"/>
                    </a:cubicBezTo>
                    <a:cubicBezTo>
                      <a:pt x="1778402" y="1067344"/>
                      <a:pt x="1834884" y="1063534"/>
                      <a:pt x="1893132" y="1067344"/>
                    </a:cubicBezTo>
                    <a:cubicBezTo>
                      <a:pt x="1940789" y="1069884"/>
                      <a:pt x="1988447" y="1069884"/>
                      <a:pt x="2036104" y="1072424"/>
                    </a:cubicBezTo>
                    <a:cubicBezTo>
                      <a:pt x="2106707" y="1076234"/>
                      <a:pt x="2177310" y="1078774"/>
                      <a:pt x="2247914" y="1080044"/>
                    </a:cubicBezTo>
                    <a:cubicBezTo>
                      <a:pt x="2272296" y="1080044"/>
                      <a:pt x="2290076" y="1078774"/>
                      <a:pt x="2310396" y="1078774"/>
                    </a:cubicBezTo>
                    <a:close/>
                  </a:path>
                </a:pathLst>
              </a:custGeom>
              <a:solidFill>
                <a:srgbClr val="FAF3E2"/>
              </a:solidFill>
            </p:spPr>
          </p:sp>
        </p:grpSp>
        <p:sp>
          <p:nvSpPr>
            <p:cNvPr name="TextBox 24" id="24"/>
            <p:cNvSpPr txBox="true"/>
            <p:nvPr/>
          </p:nvSpPr>
          <p:spPr>
            <a:xfrm rot="0">
              <a:off x="454793" y="2588599"/>
              <a:ext cx="3960522" cy="1971675"/>
            </a:xfrm>
            <a:prstGeom prst="rect">
              <a:avLst/>
            </a:prstGeom>
          </p:spPr>
          <p:txBody>
            <a:bodyPr anchor="t" rtlCol="false" tIns="0" lIns="0" bIns="0" rIns="0">
              <a:spAutoFit/>
            </a:bodyPr>
            <a:lstStyle/>
            <a:p>
              <a:pPr algn="ctr">
                <a:lnSpc>
                  <a:spcPts val="1650"/>
                </a:lnSpc>
              </a:pPr>
              <a:r>
                <a:rPr lang="en-US" sz="1500" b="true">
                  <a:solidFill>
                    <a:srgbClr val="000000"/>
                  </a:solidFill>
                  <a:latin typeface="DM Sans Bold"/>
                  <a:ea typeface="DM Sans Bold"/>
                  <a:cs typeface="DM Sans Bold"/>
                  <a:sym typeface="DM Sans Bold"/>
                </a:rPr>
                <a:t>8h00 : le lever</a:t>
              </a:r>
            </a:p>
            <a:p>
              <a:pPr algn="ctr">
                <a:lnSpc>
                  <a:spcPts val="1650"/>
                </a:lnSpc>
                <a:spcBef>
                  <a:spcPct val="0"/>
                </a:spcBef>
              </a:pPr>
              <a:r>
                <a:rPr lang="en-US" sz="1500">
                  <a:solidFill>
                    <a:srgbClr val="000000"/>
                  </a:solidFill>
                  <a:latin typeface="DM Sans"/>
                  <a:ea typeface="DM Sans"/>
                  <a:cs typeface="DM Sans"/>
                  <a:sym typeface="DM Sans"/>
                </a:rPr>
                <a:t>Dans sa chambre, le roi est lavé, rasé et coiffé devant quelques familles lors du petit lever. Une centaine de personnes assistent ensuite au grand lever : le roi est habillé et on lui sert son déjeuner.</a:t>
              </a:r>
            </a:p>
          </p:txBody>
        </p:sp>
        <p:grpSp>
          <p:nvGrpSpPr>
            <p:cNvPr name="Group 25" id="25"/>
            <p:cNvGrpSpPr/>
            <p:nvPr/>
          </p:nvGrpSpPr>
          <p:grpSpPr>
            <a:xfrm rot="0">
              <a:off x="244853" y="5220188"/>
              <a:ext cx="4380403" cy="1413995"/>
              <a:chOff x="0" y="0"/>
              <a:chExt cx="2830024" cy="913532"/>
            </a:xfrm>
          </p:grpSpPr>
          <p:sp>
            <p:nvSpPr>
              <p:cNvPr name="Freeform 26" id="26"/>
              <p:cNvSpPr/>
              <p:nvPr/>
            </p:nvSpPr>
            <p:spPr>
              <a:xfrm flipH="false" flipV="false" rot="0">
                <a:off x="40014" y="45156"/>
                <a:ext cx="2790010" cy="867671"/>
              </a:xfrm>
              <a:custGeom>
                <a:avLst/>
                <a:gdLst/>
                <a:ahLst/>
                <a:cxnLst/>
                <a:rect r="r" b="b" t="t" l="l"/>
                <a:pathLst>
                  <a:path h="867671" w="2790010">
                    <a:moveTo>
                      <a:pt x="626" y="837896"/>
                    </a:moveTo>
                    <a:cubicBezTo>
                      <a:pt x="-1914" y="846786"/>
                      <a:pt x="3166" y="853136"/>
                      <a:pt x="17959" y="854406"/>
                    </a:cubicBezTo>
                    <a:cubicBezTo>
                      <a:pt x="35002" y="855676"/>
                      <a:pt x="49915" y="855676"/>
                      <a:pt x="66958" y="855676"/>
                    </a:cubicBezTo>
                    <a:cubicBezTo>
                      <a:pt x="135130" y="856946"/>
                      <a:pt x="203303" y="856946"/>
                      <a:pt x="273605" y="858216"/>
                    </a:cubicBezTo>
                    <a:cubicBezTo>
                      <a:pt x="311952" y="859486"/>
                      <a:pt x="350299" y="860756"/>
                      <a:pt x="386516" y="862026"/>
                    </a:cubicBezTo>
                    <a:cubicBezTo>
                      <a:pt x="450428" y="863296"/>
                      <a:pt x="512209" y="863296"/>
                      <a:pt x="576121" y="864566"/>
                    </a:cubicBezTo>
                    <a:cubicBezTo>
                      <a:pt x="601685" y="864566"/>
                      <a:pt x="625120" y="864566"/>
                      <a:pt x="650684" y="863296"/>
                    </a:cubicBezTo>
                    <a:cubicBezTo>
                      <a:pt x="661336" y="863296"/>
                      <a:pt x="674119" y="862026"/>
                      <a:pt x="684771" y="862026"/>
                    </a:cubicBezTo>
                    <a:cubicBezTo>
                      <a:pt x="727379" y="863296"/>
                      <a:pt x="1579534" y="854406"/>
                      <a:pt x="1622142" y="855676"/>
                    </a:cubicBezTo>
                    <a:cubicBezTo>
                      <a:pt x="1681793" y="856946"/>
                      <a:pt x="1845833" y="856946"/>
                      <a:pt x="1905484" y="856946"/>
                    </a:cubicBezTo>
                    <a:cubicBezTo>
                      <a:pt x="1928918" y="856946"/>
                      <a:pt x="1950222" y="855676"/>
                      <a:pt x="1973656" y="855676"/>
                    </a:cubicBezTo>
                    <a:lnTo>
                      <a:pt x="2088698" y="859486"/>
                    </a:lnTo>
                    <a:cubicBezTo>
                      <a:pt x="2171783" y="862026"/>
                      <a:pt x="2252738" y="859486"/>
                      <a:pt x="2335823" y="863296"/>
                    </a:cubicBezTo>
                    <a:cubicBezTo>
                      <a:pt x="2474298" y="868376"/>
                      <a:pt x="2614904" y="862026"/>
                      <a:pt x="2726510" y="867106"/>
                    </a:cubicBezTo>
                    <a:cubicBezTo>
                      <a:pt x="2746830" y="868376"/>
                      <a:pt x="2767150" y="867106"/>
                      <a:pt x="2790010" y="867106"/>
                    </a:cubicBezTo>
                    <a:lnTo>
                      <a:pt x="2790010" y="807416"/>
                    </a:lnTo>
                    <a:cubicBezTo>
                      <a:pt x="2788740" y="761401"/>
                      <a:pt x="2787470" y="731979"/>
                      <a:pt x="2787470" y="700718"/>
                    </a:cubicBezTo>
                    <a:cubicBezTo>
                      <a:pt x="2787470" y="664554"/>
                      <a:pt x="2791280" y="627777"/>
                      <a:pt x="2784930" y="591613"/>
                    </a:cubicBezTo>
                    <a:cubicBezTo>
                      <a:pt x="2777310" y="567708"/>
                      <a:pt x="2765880" y="96347"/>
                      <a:pt x="2765880" y="72442"/>
                    </a:cubicBezTo>
                    <a:cubicBezTo>
                      <a:pt x="2763340" y="55892"/>
                      <a:pt x="2762070" y="38730"/>
                      <a:pt x="2759530" y="22180"/>
                    </a:cubicBezTo>
                    <a:cubicBezTo>
                      <a:pt x="2759530" y="17276"/>
                      <a:pt x="2758260" y="12373"/>
                      <a:pt x="2756990" y="5644"/>
                    </a:cubicBezTo>
                    <a:cubicBezTo>
                      <a:pt x="2746830" y="3104"/>
                      <a:pt x="2737940" y="1834"/>
                      <a:pt x="2727780" y="564"/>
                    </a:cubicBezTo>
                    <a:cubicBezTo>
                      <a:pt x="2720160" y="-706"/>
                      <a:pt x="2712540" y="564"/>
                      <a:pt x="2706190" y="564"/>
                    </a:cubicBezTo>
                    <a:lnTo>
                      <a:pt x="7307" y="5644"/>
                    </a:lnTo>
                    <a:lnTo>
                      <a:pt x="626" y="837896"/>
                    </a:lnTo>
                    <a:close/>
                  </a:path>
                </a:pathLst>
              </a:custGeom>
              <a:solidFill>
                <a:srgbClr val="2E2C2B"/>
              </a:solidFill>
            </p:spPr>
          </p:sp>
          <p:sp>
            <p:nvSpPr>
              <p:cNvPr name="Freeform 27" id="27"/>
              <p:cNvSpPr/>
              <p:nvPr/>
            </p:nvSpPr>
            <p:spPr>
              <a:xfrm flipH="false" flipV="false" rot="0">
                <a:off x="11430" y="16510"/>
                <a:ext cx="2769064" cy="858922"/>
              </a:xfrm>
              <a:custGeom>
                <a:avLst/>
                <a:gdLst/>
                <a:ahLst/>
                <a:cxnLst/>
                <a:rect r="r" b="b" t="t" l="l"/>
                <a:pathLst>
                  <a:path h="858922" w="2769064">
                    <a:moveTo>
                      <a:pt x="2769064" y="858922"/>
                    </a:moveTo>
                    <a:lnTo>
                      <a:pt x="0" y="851302"/>
                    </a:lnTo>
                    <a:lnTo>
                      <a:pt x="0" y="307040"/>
                    </a:lnTo>
                    <a:lnTo>
                      <a:pt x="7620" y="20320"/>
                    </a:lnTo>
                    <a:lnTo>
                      <a:pt x="1384428" y="0"/>
                    </a:lnTo>
                    <a:lnTo>
                      <a:pt x="2747474" y="8890"/>
                    </a:lnTo>
                    <a:close/>
                  </a:path>
                </a:pathLst>
              </a:custGeom>
              <a:solidFill>
                <a:srgbClr val="FAF3E2"/>
              </a:solidFill>
            </p:spPr>
          </p:sp>
          <p:sp>
            <p:nvSpPr>
              <p:cNvPr name="Freeform 28" id="28"/>
              <p:cNvSpPr/>
              <p:nvPr/>
            </p:nvSpPr>
            <p:spPr>
              <a:xfrm flipH="false" flipV="false" rot="0">
                <a:off x="-215" y="0"/>
                <a:ext cx="2793409" cy="884887"/>
              </a:xfrm>
              <a:custGeom>
                <a:avLst/>
                <a:gdLst/>
                <a:ahLst/>
                <a:cxnLst/>
                <a:rect r="r" b="b" t="t" l="l"/>
                <a:pathLst>
                  <a:path h="884887" w="2793409">
                    <a:moveTo>
                      <a:pt x="2760389" y="21590"/>
                    </a:moveTo>
                    <a:cubicBezTo>
                      <a:pt x="2761659" y="34290"/>
                      <a:pt x="2761659" y="44450"/>
                      <a:pt x="2762929" y="53238"/>
                    </a:cubicBezTo>
                    <a:cubicBezTo>
                      <a:pt x="2765469" y="69788"/>
                      <a:pt x="2766739" y="86950"/>
                      <a:pt x="2769279" y="103500"/>
                    </a:cubicBezTo>
                    <a:cubicBezTo>
                      <a:pt x="2769279" y="127405"/>
                      <a:pt x="2781979" y="598766"/>
                      <a:pt x="2788329" y="622671"/>
                    </a:cubicBezTo>
                    <a:cubicBezTo>
                      <a:pt x="2794679" y="658835"/>
                      <a:pt x="2790869" y="695612"/>
                      <a:pt x="2790869" y="731777"/>
                    </a:cubicBezTo>
                    <a:cubicBezTo>
                      <a:pt x="2790869" y="763650"/>
                      <a:pt x="2792139" y="793072"/>
                      <a:pt x="2793409" y="824632"/>
                    </a:cubicBezTo>
                    <a:lnTo>
                      <a:pt x="2793409" y="884322"/>
                    </a:lnTo>
                    <a:cubicBezTo>
                      <a:pt x="2770549" y="884322"/>
                      <a:pt x="2750229" y="885592"/>
                      <a:pt x="2729909" y="884322"/>
                    </a:cubicBezTo>
                    <a:cubicBezTo>
                      <a:pt x="2593351" y="879242"/>
                      <a:pt x="2452746" y="885592"/>
                      <a:pt x="2314270" y="880512"/>
                    </a:cubicBezTo>
                    <a:cubicBezTo>
                      <a:pt x="2231185" y="876702"/>
                      <a:pt x="2150230" y="879242"/>
                      <a:pt x="2067145" y="876702"/>
                    </a:cubicBezTo>
                    <a:lnTo>
                      <a:pt x="1952104" y="872892"/>
                    </a:lnTo>
                    <a:cubicBezTo>
                      <a:pt x="1928670" y="872892"/>
                      <a:pt x="1907366" y="874162"/>
                      <a:pt x="1883932" y="874162"/>
                    </a:cubicBezTo>
                    <a:cubicBezTo>
                      <a:pt x="1824281" y="872892"/>
                      <a:pt x="1660241" y="874162"/>
                      <a:pt x="1600590" y="872892"/>
                    </a:cubicBezTo>
                    <a:cubicBezTo>
                      <a:pt x="1557982" y="871622"/>
                      <a:pt x="705826" y="880512"/>
                      <a:pt x="663218" y="879242"/>
                    </a:cubicBezTo>
                    <a:cubicBezTo>
                      <a:pt x="652566" y="879242"/>
                      <a:pt x="639784" y="880512"/>
                      <a:pt x="629132" y="880512"/>
                    </a:cubicBezTo>
                    <a:cubicBezTo>
                      <a:pt x="603567" y="880512"/>
                      <a:pt x="580133" y="881782"/>
                      <a:pt x="554568" y="881782"/>
                    </a:cubicBezTo>
                    <a:cubicBezTo>
                      <a:pt x="490657" y="881782"/>
                      <a:pt x="428875" y="880512"/>
                      <a:pt x="364964" y="879242"/>
                    </a:cubicBezTo>
                    <a:cubicBezTo>
                      <a:pt x="326617" y="877972"/>
                      <a:pt x="288270" y="876702"/>
                      <a:pt x="252053" y="875432"/>
                    </a:cubicBezTo>
                    <a:cubicBezTo>
                      <a:pt x="183881" y="874162"/>
                      <a:pt x="115708" y="872892"/>
                      <a:pt x="45405" y="872892"/>
                    </a:cubicBezTo>
                    <a:cubicBezTo>
                      <a:pt x="34505" y="872892"/>
                      <a:pt x="25615" y="872892"/>
                      <a:pt x="15455" y="871622"/>
                    </a:cubicBezTo>
                    <a:cubicBezTo>
                      <a:pt x="6565" y="870352"/>
                      <a:pt x="1485" y="864002"/>
                      <a:pt x="4025" y="855112"/>
                    </a:cubicBezTo>
                    <a:cubicBezTo>
                      <a:pt x="12915" y="823719"/>
                      <a:pt x="9105" y="808396"/>
                      <a:pt x="7835" y="792459"/>
                    </a:cubicBezTo>
                    <a:cubicBezTo>
                      <a:pt x="6565" y="759972"/>
                      <a:pt x="2755" y="728099"/>
                      <a:pt x="4025" y="695612"/>
                    </a:cubicBezTo>
                    <a:cubicBezTo>
                      <a:pt x="1485" y="655157"/>
                      <a:pt x="-3595" y="154375"/>
                      <a:pt x="4025" y="113307"/>
                    </a:cubicBezTo>
                    <a:cubicBezTo>
                      <a:pt x="5295" y="105339"/>
                      <a:pt x="4025" y="96758"/>
                      <a:pt x="5295" y="88789"/>
                    </a:cubicBezTo>
                    <a:cubicBezTo>
                      <a:pt x="6565" y="75917"/>
                      <a:pt x="9105" y="61819"/>
                      <a:pt x="10375" y="44450"/>
                    </a:cubicBezTo>
                    <a:cubicBezTo>
                      <a:pt x="10375" y="41910"/>
                      <a:pt x="11645" y="39370"/>
                      <a:pt x="12915" y="38100"/>
                    </a:cubicBezTo>
                    <a:cubicBezTo>
                      <a:pt x="34505" y="35560"/>
                      <a:pt x="62448" y="30480"/>
                      <a:pt x="96535" y="29210"/>
                    </a:cubicBezTo>
                    <a:cubicBezTo>
                      <a:pt x="154055" y="25400"/>
                      <a:pt x="211576" y="22860"/>
                      <a:pt x="271227" y="20320"/>
                    </a:cubicBezTo>
                    <a:cubicBezTo>
                      <a:pt x="311704" y="17780"/>
                      <a:pt x="352181" y="16510"/>
                      <a:pt x="390528" y="13970"/>
                    </a:cubicBezTo>
                    <a:cubicBezTo>
                      <a:pt x="428875" y="11430"/>
                      <a:pt x="469353" y="8890"/>
                      <a:pt x="507700" y="8890"/>
                    </a:cubicBezTo>
                    <a:cubicBezTo>
                      <a:pt x="550308" y="7620"/>
                      <a:pt x="592915" y="10160"/>
                      <a:pt x="635523" y="8890"/>
                    </a:cubicBezTo>
                    <a:cubicBezTo>
                      <a:pt x="688783" y="8890"/>
                      <a:pt x="1653850" y="6350"/>
                      <a:pt x="1707109" y="5080"/>
                    </a:cubicBezTo>
                    <a:cubicBezTo>
                      <a:pt x="1758239" y="3810"/>
                      <a:pt x="1809368" y="2540"/>
                      <a:pt x="1862628" y="2540"/>
                    </a:cubicBezTo>
                    <a:cubicBezTo>
                      <a:pt x="1949974" y="1270"/>
                      <a:pt x="2035189" y="0"/>
                      <a:pt x="2122535" y="0"/>
                    </a:cubicBezTo>
                    <a:cubicBezTo>
                      <a:pt x="2158752" y="0"/>
                      <a:pt x="2197099" y="2540"/>
                      <a:pt x="2233316" y="2540"/>
                    </a:cubicBezTo>
                    <a:cubicBezTo>
                      <a:pt x="2333444" y="3810"/>
                      <a:pt x="2435703" y="5080"/>
                      <a:pt x="2535831" y="7620"/>
                    </a:cubicBezTo>
                    <a:cubicBezTo>
                      <a:pt x="2589091" y="8890"/>
                      <a:pt x="2642351" y="12700"/>
                      <a:pt x="2695610" y="16510"/>
                    </a:cubicBezTo>
                    <a:lnTo>
                      <a:pt x="2729909" y="16510"/>
                    </a:lnTo>
                    <a:cubicBezTo>
                      <a:pt x="2741339" y="17780"/>
                      <a:pt x="2750229" y="20320"/>
                      <a:pt x="2760389" y="21590"/>
                    </a:cubicBezTo>
                    <a:close/>
                    <a:moveTo>
                      <a:pt x="2770549" y="867812"/>
                    </a:moveTo>
                    <a:cubicBezTo>
                      <a:pt x="2771819" y="851302"/>
                      <a:pt x="2773089" y="838602"/>
                      <a:pt x="2773089" y="825902"/>
                    </a:cubicBezTo>
                    <a:cubicBezTo>
                      <a:pt x="2771819" y="790007"/>
                      <a:pt x="2770549" y="757521"/>
                      <a:pt x="2770549" y="722582"/>
                    </a:cubicBezTo>
                    <a:cubicBezTo>
                      <a:pt x="2770549" y="706645"/>
                      <a:pt x="2773089" y="690709"/>
                      <a:pt x="2771819" y="674772"/>
                    </a:cubicBezTo>
                    <a:cubicBezTo>
                      <a:pt x="2771819" y="660061"/>
                      <a:pt x="2770549" y="644737"/>
                      <a:pt x="2769279" y="630026"/>
                    </a:cubicBezTo>
                    <a:cubicBezTo>
                      <a:pt x="2764199" y="607347"/>
                      <a:pt x="2752769" y="137825"/>
                      <a:pt x="2752769" y="115146"/>
                    </a:cubicBezTo>
                    <a:cubicBezTo>
                      <a:pt x="2750229" y="96145"/>
                      <a:pt x="2747689" y="76530"/>
                      <a:pt x="2745149" y="57529"/>
                    </a:cubicBezTo>
                    <a:cubicBezTo>
                      <a:pt x="2743879" y="44450"/>
                      <a:pt x="2742609" y="43180"/>
                      <a:pt x="2725436" y="41910"/>
                    </a:cubicBezTo>
                    <a:cubicBezTo>
                      <a:pt x="2719045" y="41910"/>
                      <a:pt x="2714784" y="41910"/>
                      <a:pt x="2708393" y="40640"/>
                    </a:cubicBezTo>
                    <a:cubicBezTo>
                      <a:pt x="2655133" y="36830"/>
                      <a:pt x="2599743" y="31750"/>
                      <a:pt x="2546483" y="30480"/>
                    </a:cubicBezTo>
                    <a:cubicBezTo>
                      <a:pt x="2416529" y="26670"/>
                      <a:pt x="2284445" y="25400"/>
                      <a:pt x="2154491" y="22860"/>
                    </a:cubicBezTo>
                    <a:lnTo>
                      <a:pt x="2001103" y="22860"/>
                    </a:lnTo>
                    <a:cubicBezTo>
                      <a:pt x="1932931" y="22860"/>
                      <a:pt x="1864758" y="22860"/>
                      <a:pt x="1798716" y="24130"/>
                    </a:cubicBezTo>
                    <a:cubicBezTo>
                      <a:pt x="1741196" y="25400"/>
                      <a:pt x="771868" y="29210"/>
                      <a:pt x="714348" y="29210"/>
                    </a:cubicBezTo>
                    <a:cubicBezTo>
                      <a:pt x="620611" y="29210"/>
                      <a:pt x="526873" y="26670"/>
                      <a:pt x="433136" y="33020"/>
                    </a:cubicBezTo>
                    <a:cubicBezTo>
                      <a:pt x="384137" y="36830"/>
                      <a:pt x="337269" y="36830"/>
                      <a:pt x="290400" y="38100"/>
                    </a:cubicBezTo>
                    <a:cubicBezTo>
                      <a:pt x="209445" y="41910"/>
                      <a:pt x="128491" y="45720"/>
                      <a:pt x="47536" y="50800"/>
                    </a:cubicBezTo>
                    <a:cubicBezTo>
                      <a:pt x="33235" y="50800"/>
                      <a:pt x="30695" y="52625"/>
                      <a:pt x="29425" y="59980"/>
                    </a:cubicBezTo>
                    <a:cubicBezTo>
                      <a:pt x="28155" y="71014"/>
                      <a:pt x="28155" y="82047"/>
                      <a:pt x="26885" y="93080"/>
                    </a:cubicBezTo>
                    <a:cubicBezTo>
                      <a:pt x="25615" y="111468"/>
                      <a:pt x="23075" y="129244"/>
                      <a:pt x="21805" y="147633"/>
                    </a:cubicBezTo>
                    <a:cubicBezTo>
                      <a:pt x="16725" y="167247"/>
                      <a:pt x="23075" y="646576"/>
                      <a:pt x="25615" y="666191"/>
                    </a:cubicBezTo>
                    <a:cubicBezTo>
                      <a:pt x="25615" y="687031"/>
                      <a:pt x="25615" y="708484"/>
                      <a:pt x="26885" y="729325"/>
                    </a:cubicBezTo>
                    <a:cubicBezTo>
                      <a:pt x="26885" y="744649"/>
                      <a:pt x="29425" y="759972"/>
                      <a:pt x="29425" y="775296"/>
                    </a:cubicBezTo>
                    <a:cubicBezTo>
                      <a:pt x="29425" y="791846"/>
                      <a:pt x="29425" y="808396"/>
                      <a:pt x="28155" y="825902"/>
                    </a:cubicBezTo>
                    <a:lnTo>
                      <a:pt x="28155" y="836062"/>
                    </a:lnTo>
                    <a:cubicBezTo>
                      <a:pt x="28155" y="846222"/>
                      <a:pt x="31965" y="850032"/>
                      <a:pt x="40855" y="850032"/>
                    </a:cubicBezTo>
                    <a:cubicBezTo>
                      <a:pt x="66709" y="850032"/>
                      <a:pt x="96535" y="851302"/>
                      <a:pt x="124230" y="851302"/>
                    </a:cubicBezTo>
                    <a:cubicBezTo>
                      <a:pt x="164707" y="851302"/>
                      <a:pt x="207315" y="848762"/>
                      <a:pt x="247792" y="851302"/>
                    </a:cubicBezTo>
                    <a:cubicBezTo>
                      <a:pt x="313834" y="855112"/>
                      <a:pt x="379876" y="857652"/>
                      <a:pt x="445919" y="856382"/>
                    </a:cubicBezTo>
                    <a:cubicBezTo>
                      <a:pt x="488526" y="855112"/>
                      <a:pt x="529004" y="857652"/>
                      <a:pt x="571612" y="857652"/>
                    </a:cubicBezTo>
                    <a:cubicBezTo>
                      <a:pt x="633393" y="857652"/>
                      <a:pt x="695174" y="856382"/>
                      <a:pt x="756956" y="857652"/>
                    </a:cubicBezTo>
                    <a:cubicBezTo>
                      <a:pt x="848562" y="858922"/>
                      <a:pt x="1854106" y="848762"/>
                      <a:pt x="1947843" y="851302"/>
                    </a:cubicBezTo>
                    <a:cubicBezTo>
                      <a:pt x="1988321" y="852572"/>
                      <a:pt x="2028798" y="853842"/>
                      <a:pt x="2067145" y="853842"/>
                    </a:cubicBezTo>
                    <a:cubicBezTo>
                      <a:pt x="2137448" y="856382"/>
                      <a:pt x="2205621" y="852572"/>
                      <a:pt x="2275924" y="856382"/>
                    </a:cubicBezTo>
                    <a:cubicBezTo>
                      <a:pt x="2333444" y="858922"/>
                      <a:pt x="2390964" y="858922"/>
                      <a:pt x="2448485" y="861462"/>
                    </a:cubicBezTo>
                    <a:cubicBezTo>
                      <a:pt x="2533701" y="865272"/>
                      <a:pt x="2618916" y="867812"/>
                      <a:pt x="2704132" y="869082"/>
                    </a:cubicBezTo>
                    <a:cubicBezTo>
                      <a:pt x="2732449" y="869082"/>
                      <a:pt x="2750229" y="867812"/>
                      <a:pt x="2770549" y="867812"/>
                    </a:cubicBezTo>
                    <a:close/>
                  </a:path>
                </a:pathLst>
              </a:custGeom>
              <a:solidFill>
                <a:srgbClr val="FAF3E2"/>
              </a:solidFill>
            </p:spPr>
          </p:sp>
        </p:grpSp>
        <p:sp>
          <p:nvSpPr>
            <p:cNvPr name="TextBox 29" id="29"/>
            <p:cNvSpPr txBox="true"/>
            <p:nvPr/>
          </p:nvSpPr>
          <p:spPr>
            <a:xfrm rot="0">
              <a:off x="454793" y="5549582"/>
              <a:ext cx="3960522" cy="854075"/>
            </a:xfrm>
            <a:prstGeom prst="rect">
              <a:avLst/>
            </a:prstGeom>
          </p:spPr>
          <p:txBody>
            <a:bodyPr anchor="t" rtlCol="false" tIns="0" lIns="0" bIns="0" rIns="0">
              <a:spAutoFit/>
            </a:bodyPr>
            <a:lstStyle/>
            <a:p>
              <a:pPr algn="ctr">
                <a:lnSpc>
                  <a:spcPts val="1650"/>
                </a:lnSpc>
              </a:pPr>
              <a:r>
                <a:rPr lang="en-US" sz="1500" b="true">
                  <a:solidFill>
                    <a:srgbClr val="000000"/>
                  </a:solidFill>
                  <a:latin typeface="DM Sans Bold"/>
                  <a:ea typeface="DM Sans Bold"/>
                  <a:cs typeface="DM Sans Bold"/>
                  <a:sym typeface="DM Sans Bold"/>
                </a:rPr>
                <a:t>10h00 : la messe</a:t>
              </a:r>
            </a:p>
            <a:p>
              <a:pPr algn="ctr">
                <a:lnSpc>
                  <a:spcPts val="1650"/>
                </a:lnSpc>
                <a:spcBef>
                  <a:spcPct val="0"/>
                </a:spcBef>
              </a:pPr>
              <a:r>
                <a:rPr lang="en-US" sz="1500">
                  <a:solidFill>
                    <a:srgbClr val="000000"/>
                  </a:solidFill>
                  <a:latin typeface="DM Sans"/>
                  <a:ea typeface="DM Sans"/>
                  <a:cs typeface="DM Sans"/>
                  <a:sym typeface="DM Sans"/>
                </a:rPr>
                <a:t>Le roi se rend dans la chapelle du château pour assister à la messe.</a:t>
              </a:r>
            </a:p>
          </p:txBody>
        </p:sp>
        <p:grpSp>
          <p:nvGrpSpPr>
            <p:cNvPr name="Group 30" id="30"/>
            <p:cNvGrpSpPr/>
            <p:nvPr/>
          </p:nvGrpSpPr>
          <p:grpSpPr>
            <a:xfrm rot="0">
              <a:off x="0" y="6877039"/>
              <a:ext cx="4415315" cy="1885692"/>
              <a:chOff x="0" y="0"/>
              <a:chExt cx="2852580" cy="1218279"/>
            </a:xfrm>
          </p:grpSpPr>
          <p:sp>
            <p:nvSpPr>
              <p:cNvPr name="Freeform 31" id="31"/>
              <p:cNvSpPr/>
              <p:nvPr/>
            </p:nvSpPr>
            <p:spPr>
              <a:xfrm flipH="false" flipV="false" rot="0">
                <a:off x="40015" y="45156"/>
                <a:ext cx="2812565" cy="1172418"/>
              </a:xfrm>
              <a:custGeom>
                <a:avLst/>
                <a:gdLst/>
                <a:ahLst/>
                <a:cxnLst/>
                <a:rect r="r" b="b" t="t" l="l"/>
                <a:pathLst>
                  <a:path h="1172418" w="2812565">
                    <a:moveTo>
                      <a:pt x="625" y="1142643"/>
                    </a:moveTo>
                    <a:cubicBezTo>
                      <a:pt x="-1915" y="1151533"/>
                      <a:pt x="3165" y="1157883"/>
                      <a:pt x="18080" y="1159153"/>
                    </a:cubicBezTo>
                    <a:cubicBezTo>
                      <a:pt x="35267" y="1160423"/>
                      <a:pt x="50305" y="1160423"/>
                      <a:pt x="67491" y="1160423"/>
                    </a:cubicBezTo>
                    <a:cubicBezTo>
                      <a:pt x="136237" y="1161693"/>
                      <a:pt x="204982" y="1161693"/>
                      <a:pt x="275876" y="1162963"/>
                    </a:cubicBezTo>
                    <a:cubicBezTo>
                      <a:pt x="314545" y="1164233"/>
                      <a:pt x="353215" y="1165503"/>
                      <a:pt x="389736" y="1166773"/>
                    </a:cubicBezTo>
                    <a:cubicBezTo>
                      <a:pt x="454185" y="1168043"/>
                      <a:pt x="516485" y="1168043"/>
                      <a:pt x="580934" y="1169313"/>
                    </a:cubicBezTo>
                    <a:cubicBezTo>
                      <a:pt x="606714" y="1169313"/>
                      <a:pt x="630345" y="1169313"/>
                      <a:pt x="656124" y="1168043"/>
                    </a:cubicBezTo>
                    <a:cubicBezTo>
                      <a:pt x="666866" y="1168043"/>
                      <a:pt x="679756" y="1166773"/>
                      <a:pt x="690497" y="1166773"/>
                    </a:cubicBezTo>
                    <a:cubicBezTo>
                      <a:pt x="733463" y="1168043"/>
                      <a:pt x="1592781" y="1159153"/>
                      <a:pt x="1635747" y="1160423"/>
                    </a:cubicBezTo>
                    <a:cubicBezTo>
                      <a:pt x="1695900" y="1161693"/>
                      <a:pt x="1861319" y="1161693"/>
                      <a:pt x="1921471" y="1161693"/>
                    </a:cubicBezTo>
                    <a:cubicBezTo>
                      <a:pt x="1945102" y="1161693"/>
                      <a:pt x="1966585" y="1160423"/>
                      <a:pt x="1990216" y="1160423"/>
                    </a:cubicBezTo>
                    <a:lnTo>
                      <a:pt x="2106224" y="1164233"/>
                    </a:lnTo>
                    <a:cubicBezTo>
                      <a:pt x="2190008" y="1166773"/>
                      <a:pt x="2271643" y="1164233"/>
                      <a:pt x="2355427" y="1168043"/>
                    </a:cubicBezTo>
                    <a:cubicBezTo>
                      <a:pt x="2495066" y="1173123"/>
                      <a:pt x="2636853" y="1166773"/>
                      <a:pt x="2749065" y="1171853"/>
                    </a:cubicBezTo>
                    <a:cubicBezTo>
                      <a:pt x="2769385" y="1173123"/>
                      <a:pt x="2789705" y="1171853"/>
                      <a:pt x="2812565" y="1171853"/>
                    </a:cubicBezTo>
                    <a:lnTo>
                      <a:pt x="2812565" y="1112163"/>
                    </a:lnTo>
                    <a:cubicBezTo>
                      <a:pt x="2811294" y="1059242"/>
                      <a:pt x="2810025" y="1018208"/>
                      <a:pt x="2810025" y="974608"/>
                    </a:cubicBezTo>
                    <a:cubicBezTo>
                      <a:pt x="2810025" y="924170"/>
                      <a:pt x="2813835" y="872877"/>
                      <a:pt x="2807485" y="822439"/>
                    </a:cubicBezTo>
                    <a:cubicBezTo>
                      <a:pt x="2799865" y="789098"/>
                      <a:pt x="2788435" y="131691"/>
                      <a:pt x="2788435" y="98350"/>
                    </a:cubicBezTo>
                    <a:cubicBezTo>
                      <a:pt x="2785894" y="75268"/>
                      <a:pt x="2784625" y="51331"/>
                      <a:pt x="2782085" y="28250"/>
                    </a:cubicBezTo>
                    <a:cubicBezTo>
                      <a:pt x="2782085" y="21410"/>
                      <a:pt x="2780815" y="14571"/>
                      <a:pt x="2779544" y="5644"/>
                    </a:cubicBezTo>
                    <a:cubicBezTo>
                      <a:pt x="2769385" y="3104"/>
                      <a:pt x="2760494" y="1834"/>
                      <a:pt x="2750335" y="564"/>
                    </a:cubicBezTo>
                    <a:cubicBezTo>
                      <a:pt x="2742715" y="-706"/>
                      <a:pt x="2735094" y="564"/>
                      <a:pt x="2728744" y="564"/>
                    </a:cubicBezTo>
                    <a:lnTo>
                      <a:pt x="7339" y="5644"/>
                    </a:lnTo>
                    <a:lnTo>
                      <a:pt x="625" y="1142643"/>
                    </a:lnTo>
                    <a:close/>
                  </a:path>
                </a:pathLst>
              </a:custGeom>
              <a:solidFill>
                <a:srgbClr val="2E2C2B"/>
              </a:solidFill>
            </p:spPr>
          </p:sp>
          <p:sp>
            <p:nvSpPr>
              <p:cNvPr name="Freeform 32" id="32"/>
              <p:cNvSpPr/>
              <p:nvPr/>
            </p:nvSpPr>
            <p:spPr>
              <a:xfrm flipH="false" flipV="false" rot="0">
                <a:off x="11430" y="16510"/>
                <a:ext cx="2791620" cy="1163669"/>
              </a:xfrm>
              <a:custGeom>
                <a:avLst/>
                <a:gdLst/>
                <a:ahLst/>
                <a:cxnLst/>
                <a:rect r="r" b="b" t="t" l="l"/>
                <a:pathLst>
                  <a:path h="1163669" w="2791620">
                    <a:moveTo>
                      <a:pt x="2791620" y="1163670"/>
                    </a:moveTo>
                    <a:lnTo>
                      <a:pt x="0" y="1156049"/>
                    </a:lnTo>
                    <a:lnTo>
                      <a:pt x="0" y="414238"/>
                    </a:lnTo>
                    <a:lnTo>
                      <a:pt x="7620" y="20320"/>
                    </a:lnTo>
                    <a:lnTo>
                      <a:pt x="1395795" y="0"/>
                    </a:lnTo>
                    <a:lnTo>
                      <a:pt x="2770030" y="8890"/>
                    </a:lnTo>
                    <a:close/>
                  </a:path>
                </a:pathLst>
              </a:custGeom>
              <a:solidFill>
                <a:srgbClr val="FAF3E2"/>
              </a:solidFill>
            </p:spPr>
          </p:sp>
          <p:sp>
            <p:nvSpPr>
              <p:cNvPr name="Freeform 33" id="33"/>
              <p:cNvSpPr/>
              <p:nvPr/>
            </p:nvSpPr>
            <p:spPr>
              <a:xfrm flipH="false" flipV="false" rot="0">
                <a:off x="-215" y="0"/>
                <a:ext cx="2815964" cy="1189634"/>
              </a:xfrm>
              <a:custGeom>
                <a:avLst/>
                <a:gdLst/>
                <a:ahLst/>
                <a:cxnLst/>
                <a:rect r="r" b="b" t="t" l="l"/>
                <a:pathLst>
                  <a:path h="1189634" w="2815964">
                    <a:moveTo>
                      <a:pt x="2782945" y="21590"/>
                    </a:moveTo>
                    <a:cubicBezTo>
                      <a:pt x="2784215" y="34290"/>
                      <a:pt x="2784215" y="44450"/>
                      <a:pt x="2785485" y="53743"/>
                    </a:cubicBezTo>
                    <a:cubicBezTo>
                      <a:pt x="2788024" y="76825"/>
                      <a:pt x="2789295" y="100762"/>
                      <a:pt x="2791835" y="123844"/>
                    </a:cubicBezTo>
                    <a:cubicBezTo>
                      <a:pt x="2791835" y="157184"/>
                      <a:pt x="2804535" y="814592"/>
                      <a:pt x="2810885" y="847932"/>
                    </a:cubicBezTo>
                    <a:cubicBezTo>
                      <a:pt x="2817235" y="898371"/>
                      <a:pt x="2813424" y="949664"/>
                      <a:pt x="2813424" y="1000102"/>
                    </a:cubicBezTo>
                    <a:cubicBezTo>
                      <a:pt x="2813424" y="1044556"/>
                      <a:pt x="2814695" y="1085591"/>
                      <a:pt x="2815965" y="1129379"/>
                    </a:cubicBezTo>
                    <a:lnTo>
                      <a:pt x="2815965" y="1189069"/>
                    </a:lnTo>
                    <a:cubicBezTo>
                      <a:pt x="2793105" y="1189069"/>
                      <a:pt x="2772785" y="1190339"/>
                      <a:pt x="2752465" y="1189069"/>
                    </a:cubicBezTo>
                    <a:cubicBezTo>
                      <a:pt x="2614783" y="1183989"/>
                      <a:pt x="2472995" y="1190339"/>
                      <a:pt x="2333356" y="1185259"/>
                    </a:cubicBezTo>
                    <a:cubicBezTo>
                      <a:pt x="2249572" y="1181449"/>
                      <a:pt x="2167937" y="1183989"/>
                      <a:pt x="2084154" y="1181449"/>
                    </a:cubicBezTo>
                    <a:lnTo>
                      <a:pt x="1968146" y="1177639"/>
                    </a:lnTo>
                    <a:cubicBezTo>
                      <a:pt x="1944514" y="1177639"/>
                      <a:pt x="1923032" y="1178909"/>
                      <a:pt x="1899400" y="1178909"/>
                    </a:cubicBezTo>
                    <a:cubicBezTo>
                      <a:pt x="1839248" y="1177639"/>
                      <a:pt x="1673829" y="1178909"/>
                      <a:pt x="1613677" y="1177639"/>
                    </a:cubicBezTo>
                    <a:cubicBezTo>
                      <a:pt x="1570711" y="1176369"/>
                      <a:pt x="711392" y="1185259"/>
                      <a:pt x="668427" y="1183989"/>
                    </a:cubicBezTo>
                    <a:cubicBezTo>
                      <a:pt x="657685" y="1183989"/>
                      <a:pt x="644795" y="1185259"/>
                      <a:pt x="634054" y="1185259"/>
                    </a:cubicBezTo>
                    <a:cubicBezTo>
                      <a:pt x="608274" y="1185259"/>
                      <a:pt x="584643" y="1186529"/>
                      <a:pt x="558863" y="1186529"/>
                    </a:cubicBezTo>
                    <a:cubicBezTo>
                      <a:pt x="494415" y="1186529"/>
                      <a:pt x="432114" y="1185259"/>
                      <a:pt x="367665" y="1183989"/>
                    </a:cubicBezTo>
                    <a:cubicBezTo>
                      <a:pt x="328996" y="1182719"/>
                      <a:pt x="290326" y="1181449"/>
                      <a:pt x="253805" y="1180179"/>
                    </a:cubicBezTo>
                    <a:cubicBezTo>
                      <a:pt x="185060" y="1178909"/>
                      <a:pt x="116314" y="1177639"/>
                      <a:pt x="45421" y="1177639"/>
                    </a:cubicBezTo>
                    <a:cubicBezTo>
                      <a:pt x="34505" y="1177639"/>
                      <a:pt x="25615" y="1177639"/>
                      <a:pt x="15455" y="1176369"/>
                    </a:cubicBezTo>
                    <a:cubicBezTo>
                      <a:pt x="6565" y="1175099"/>
                      <a:pt x="1485" y="1168749"/>
                      <a:pt x="4025" y="1159859"/>
                    </a:cubicBezTo>
                    <a:cubicBezTo>
                      <a:pt x="12915" y="1128335"/>
                      <a:pt x="9105" y="1106963"/>
                      <a:pt x="7835" y="1084736"/>
                    </a:cubicBezTo>
                    <a:cubicBezTo>
                      <a:pt x="6565" y="1039427"/>
                      <a:pt x="2755" y="994973"/>
                      <a:pt x="4025" y="949664"/>
                    </a:cubicBezTo>
                    <a:cubicBezTo>
                      <a:pt x="1485" y="893241"/>
                      <a:pt x="-3595" y="194799"/>
                      <a:pt x="4025" y="137522"/>
                    </a:cubicBezTo>
                    <a:cubicBezTo>
                      <a:pt x="5295" y="126408"/>
                      <a:pt x="4025" y="114440"/>
                      <a:pt x="5295" y="103327"/>
                    </a:cubicBezTo>
                    <a:cubicBezTo>
                      <a:pt x="6565" y="85374"/>
                      <a:pt x="9105" y="65712"/>
                      <a:pt x="10375" y="44450"/>
                    </a:cubicBezTo>
                    <a:cubicBezTo>
                      <a:pt x="10375" y="41910"/>
                      <a:pt x="11645" y="39370"/>
                      <a:pt x="12915" y="38100"/>
                    </a:cubicBezTo>
                    <a:cubicBezTo>
                      <a:pt x="34505" y="35560"/>
                      <a:pt x="62607" y="30480"/>
                      <a:pt x="96980" y="29210"/>
                    </a:cubicBezTo>
                    <a:cubicBezTo>
                      <a:pt x="154984" y="25400"/>
                      <a:pt x="212988" y="22860"/>
                      <a:pt x="273140" y="20320"/>
                    </a:cubicBezTo>
                    <a:cubicBezTo>
                      <a:pt x="313958" y="17780"/>
                      <a:pt x="354775" y="16510"/>
                      <a:pt x="393445" y="13970"/>
                    </a:cubicBezTo>
                    <a:cubicBezTo>
                      <a:pt x="432114" y="11430"/>
                      <a:pt x="472932" y="8890"/>
                      <a:pt x="511601" y="8890"/>
                    </a:cubicBezTo>
                    <a:cubicBezTo>
                      <a:pt x="554567" y="7620"/>
                      <a:pt x="597533" y="10160"/>
                      <a:pt x="640499" y="8890"/>
                    </a:cubicBezTo>
                    <a:cubicBezTo>
                      <a:pt x="694206" y="8890"/>
                      <a:pt x="1667384" y="6350"/>
                      <a:pt x="1721092" y="5080"/>
                    </a:cubicBezTo>
                    <a:cubicBezTo>
                      <a:pt x="1772651" y="3810"/>
                      <a:pt x="1824210" y="2540"/>
                      <a:pt x="1877917" y="2540"/>
                    </a:cubicBezTo>
                    <a:cubicBezTo>
                      <a:pt x="1965997" y="1270"/>
                      <a:pt x="2051929" y="0"/>
                      <a:pt x="2140009" y="0"/>
                    </a:cubicBezTo>
                    <a:cubicBezTo>
                      <a:pt x="2176530" y="0"/>
                      <a:pt x="2215200" y="2540"/>
                      <a:pt x="2251721" y="2540"/>
                    </a:cubicBezTo>
                    <a:cubicBezTo>
                      <a:pt x="2352691" y="3810"/>
                      <a:pt x="2455809" y="5080"/>
                      <a:pt x="2556779" y="7620"/>
                    </a:cubicBezTo>
                    <a:cubicBezTo>
                      <a:pt x="2610486" y="8890"/>
                      <a:pt x="2664194" y="12700"/>
                      <a:pt x="2717901" y="16510"/>
                    </a:cubicBezTo>
                    <a:lnTo>
                      <a:pt x="2752465" y="16510"/>
                    </a:lnTo>
                    <a:cubicBezTo>
                      <a:pt x="2763895" y="17780"/>
                      <a:pt x="2772785" y="20320"/>
                      <a:pt x="2782945" y="21590"/>
                    </a:cubicBezTo>
                    <a:close/>
                    <a:moveTo>
                      <a:pt x="2793105" y="1172559"/>
                    </a:moveTo>
                    <a:cubicBezTo>
                      <a:pt x="2794374" y="1156049"/>
                      <a:pt x="2795645" y="1143349"/>
                      <a:pt x="2795645" y="1130649"/>
                    </a:cubicBezTo>
                    <a:cubicBezTo>
                      <a:pt x="2794374" y="1081316"/>
                      <a:pt x="2793105" y="1036007"/>
                      <a:pt x="2793105" y="987279"/>
                    </a:cubicBezTo>
                    <a:cubicBezTo>
                      <a:pt x="2793105" y="965052"/>
                      <a:pt x="2795645" y="942825"/>
                      <a:pt x="2794374" y="920598"/>
                    </a:cubicBezTo>
                    <a:cubicBezTo>
                      <a:pt x="2794374" y="900081"/>
                      <a:pt x="2793105" y="878708"/>
                      <a:pt x="2791835" y="858191"/>
                    </a:cubicBezTo>
                    <a:cubicBezTo>
                      <a:pt x="2786755" y="826560"/>
                      <a:pt x="2775324" y="171717"/>
                      <a:pt x="2775324" y="140087"/>
                    </a:cubicBezTo>
                    <a:cubicBezTo>
                      <a:pt x="2772785" y="113585"/>
                      <a:pt x="2770245" y="86229"/>
                      <a:pt x="2767705" y="59727"/>
                    </a:cubicBezTo>
                    <a:cubicBezTo>
                      <a:pt x="2766435" y="44450"/>
                      <a:pt x="2765165" y="43180"/>
                      <a:pt x="2747977" y="41910"/>
                    </a:cubicBezTo>
                    <a:cubicBezTo>
                      <a:pt x="2741532" y="41910"/>
                      <a:pt x="2737236" y="41910"/>
                      <a:pt x="2730791" y="40640"/>
                    </a:cubicBezTo>
                    <a:cubicBezTo>
                      <a:pt x="2677083" y="36830"/>
                      <a:pt x="2621228" y="31750"/>
                      <a:pt x="2567520" y="30480"/>
                    </a:cubicBezTo>
                    <a:cubicBezTo>
                      <a:pt x="2436474" y="26670"/>
                      <a:pt x="2303280" y="25400"/>
                      <a:pt x="2172234" y="22860"/>
                    </a:cubicBezTo>
                    <a:lnTo>
                      <a:pt x="2017557" y="22860"/>
                    </a:lnTo>
                    <a:cubicBezTo>
                      <a:pt x="1948811" y="22860"/>
                      <a:pt x="1880066" y="22860"/>
                      <a:pt x="1813468" y="24130"/>
                    </a:cubicBezTo>
                    <a:cubicBezTo>
                      <a:pt x="1755464" y="25400"/>
                      <a:pt x="777990" y="29210"/>
                      <a:pt x="719986" y="29210"/>
                    </a:cubicBezTo>
                    <a:cubicBezTo>
                      <a:pt x="625461" y="29210"/>
                      <a:pt x="530936" y="26670"/>
                      <a:pt x="436411" y="33020"/>
                    </a:cubicBezTo>
                    <a:cubicBezTo>
                      <a:pt x="387000" y="36830"/>
                      <a:pt x="339737" y="36830"/>
                      <a:pt x="292475" y="38100"/>
                    </a:cubicBezTo>
                    <a:cubicBezTo>
                      <a:pt x="210840" y="41910"/>
                      <a:pt x="129204" y="45720"/>
                      <a:pt x="47569" y="50800"/>
                    </a:cubicBezTo>
                    <a:cubicBezTo>
                      <a:pt x="33235" y="50800"/>
                      <a:pt x="30695" y="52888"/>
                      <a:pt x="29425" y="63147"/>
                    </a:cubicBezTo>
                    <a:cubicBezTo>
                      <a:pt x="28155" y="78535"/>
                      <a:pt x="28155" y="93923"/>
                      <a:pt x="26885" y="109311"/>
                    </a:cubicBezTo>
                    <a:cubicBezTo>
                      <a:pt x="25615" y="134957"/>
                      <a:pt x="23075" y="159749"/>
                      <a:pt x="21805" y="185396"/>
                    </a:cubicBezTo>
                    <a:cubicBezTo>
                      <a:pt x="16725" y="212752"/>
                      <a:pt x="23075" y="881273"/>
                      <a:pt x="25615" y="908629"/>
                    </a:cubicBezTo>
                    <a:cubicBezTo>
                      <a:pt x="25615" y="937695"/>
                      <a:pt x="25615" y="967617"/>
                      <a:pt x="26885" y="996683"/>
                    </a:cubicBezTo>
                    <a:cubicBezTo>
                      <a:pt x="26885" y="1018055"/>
                      <a:pt x="29425" y="1039427"/>
                      <a:pt x="29425" y="1060799"/>
                    </a:cubicBezTo>
                    <a:cubicBezTo>
                      <a:pt x="29425" y="1083881"/>
                      <a:pt x="29425" y="1106963"/>
                      <a:pt x="28155" y="1130649"/>
                    </a:cubicBezTo>
                    <a:lnTo>
                      <a:pt x="28155" y="1140809"/>
                    </a:lnTo>
                    <a:cubicBezTo>
                      <a:pt x="28155" y="1150969"/>
                      <a:pt x="31965" y="1154780"/>
                      <a:pt x="40855" y="1154780"/>
                    </a:cubicBezTo>
                    <a:cubicBezTo>
                      <a:pt x="66904" y="1154780"/>
                      <a:pt x="96980" y="1156049"/>
                      <a:pt x="124908" y="1156049"/>
                    </a:cubicBezTo>
                    <a:cubicBezTo>
                      <a:pt x="165725" y="1156049"/>
                      <a:pt x="208691" y="1153509"/>
                      <a:pt x="249509" y="1156049"/>
                    </a:cubicBezTo>
                    <a:cubicBezTo>
                      <a:pt x="316106" y="1159859"/>
                      <a:pt x="382703" y="1162399"/>
                      <a:pt x="449300" y="1161130"/>
                    </a:cubicBezTo>
                    <a:cubicBezTo>
                      <a:pt x="492266" y="1159859"/>
                      <a:pt x="533084" y="1162399"/>
                      <a:pt x="576050" y="1162399"/>
                    </a:cubicBezTo>
                    <a:cubicBezTo>
                      <a:pt x="638350" y="1162399"/>
                      <a:pt x="700651" y="1161130"/>
                      <a:pt x="762952" y="1162399"/>
                    </a:cubicBezTo>
                    <a:cubicBezTo>
                      <a:pt x="855328" y="1163669"/>
                      <a:pt x="1869324" y="1153509"/>
                      <a:pt x="1963849" y="1156049"/>
                    </a:cubicBezTo>
                    <a:cubicBezTo>
                      <a:pt x="2004667" y="1157319"/>
                      <a:pt x="2045484" y="1158590"/>
                      <a:pt x="2084154" y="1158590"/>
                    </a:cubicBezTo>
                    <a:cubicBezTo>
                      <a:pt x="2155047" y="1161130"/>
                      <a:pt x="2223793" y="1157319"/>
                      <a:pt x="2294687" y="1161130"/>
                    </a:cubicBezTo>
                    <a:cubicBezTo>
                      <a:pt x="2352691" y="1163669"/>
                      <a:pt x="2410695" y="1163669"/>
                      <a:pt x="2468699" y="1166209"/>
                    </a:cubicBezTo>
                    <a:cubicBezTo>
                      <a:pt x="2554631" y="1170019"/>
                      <a:pt x="2640562" y="1172559"/>
                      <a:pt x="2726494" y="1173830"/>
                    </a:cubicBezTo>
                    <a:cubicBezTo>
                      <a:pt x="2755005" y="1173830"/>
                      <a:pt x="2772785" y="1172559"/>
                      <a:pt x="2793105" y="1172559"/>
                    </a:cubicBezTo>
                    <a:close/>
                  </a:path>
                </a:pathLst>
              </a:custGeom>
              <a:solidFill>
                <a:srgbClr val="FAF3E2"/>
              </a:solidFill>
            </p:spPr>
          </p:sp>
        </p:grpSp>
        <p:sp>
          <p:nvSpPr>
            <p:cNvPr name="TextBox 34" id="34"/>
            <p:cNvSpPr txBox="true"/>
            <p:nvPr/>
          </p:nvSpPr>
          <p:spPr>
            <a:xfrm rot="0">
              <a:off x="244853" y="6973907"/>
              <a:ext cx="3960522" cy="1412875"/>
            </a:xfrm>
            <a:prstGeom prst="rect">
              <a:avLst/>
            </a:prstGeom>
          </p:spPr>
          <p:txBody>
            <a:bodyPr anchor="t" rtlCol="false" tIns="0" lIns="0" bIns="0" rIns="0">
              <a:spAutoFit/>
            </a:bodyPr>
            <a:lstStyle/>
            <a:p>
              <a:pPr algn="ctr">
                <a:lnSpc>
                  <a:spcPts val="1650"/>
                </a:lnSpc>
              </a:pPr>
              <a:r>
                <a:rPr lang="en-US" sz="1500" b="true">
                  <a:solidFill>
                    <a:srgbClr val="000000"/>
                  </a:solidFill>
                  <a:latin typeface="DM Sans Bold"/>
                  <a:ea typeface="DM Sans Bold"/>
                  <a:cs typeface="DM Sans Bold"/>
                  <a:sym typeface="DM Sans Bold"/>
                </a:rPr>
                <a:t>11h00: le conseil</a:t>
              </a:r>
            </a:p>
            <a:p>
              <a:pPr algn="ctr">
                <a:lnSpc>
                  <a:spcPts val="1650"/>
                </a:lnSpc>
                <a:spcBef>
                  <a:spcPct val="0"/>
                </a:spcBef>
              </a:pPr>
              <a:r>
                <a:rPr lang="en-US" sz="1500">
                  <a:solidFill>
                    <a:srgbClr val="000000"/>
                  </a:solidFill>
                  <a:latin typeface="DM Sans"/>
                  <a:ea typeface="DM Sans"/>
                  <a:cs typeface="DM Sans"/>
                  <a:sym typeface="DM Sans"/>
                </a:rPr>
                <a:t>Le roi se réunit avec ses ministres. Chaque ministre parle des affaires et des problèmes du pays. Le roi prend les décisions</a:t>
              </a:r>
            </a:p>
          </p:txBody>
        </p:sp>
        <p:grpSp>
          <p:nvGrpSpPr>
            <p:cNvPr name="Group 35" id="35"/>
            <p:cNvGrpSpPr/>
            <p:nvPr/>
          </p:nvGrpSpPr>
          <p:grpSpPr>
            <a:xfrm rot="0">
              <a:off x="489705" y="2412864"/>
              <a:ext cx="4583603" cy="2615670"/>
              <a:chOff x="0" y="0"/>
              <a:chExt cx="2830024" cy="1614976"/>
            </a:xfrm>
          </p:grpSpPr>
          <p:sp>
            <p:nvSpPr>
              <p:cNvPr name="Freeform 36" id="36"/>
              <p:cNvSpPr/>
              <p:nvPr/>
            </p:nvSpPr>
            <p:spPr>
              <a:xfrm flipH="false" flipV="false" rot="0">
                <a:off x="40014" y="45156"/>
                <a:ext cx="2790010" cy="1569115"/>
              </a:xfrm>
              <a:custGeom>
                <a:avLst/>
                <a:gdLst/>
                <a:ahLst/>
                <a:cxnLst/>
                <a:rect r="r" b="b" t="t" l="l"/>
                <a:pathLst>
                  <a:path h="1569115" w="2790010">
                    <a:moveTo>
                      <a:pt x="626" y="1539340"/>
                    </a:moveTo>
                    <a:cubicBezTo>
                      <a:pt x="-1914" y="1548230"/>
                      <a:pt x="3166" y="1554580"/>
                      <a:pt x="17959" y="1555850"/>
                    </a:cubicBezTo>
                    <a:cubicBezTo>
                      <a:pt x="35002" y="1557120"/>
                      <a:pt x="49915" y="1557120"/>
                      <a:pt x="66958" y="1557120"/>
                    </a:cubicBezTo>
                    <a:cubicBezTo>
                      <a:pt x="135130" y="1558390"/>
                      <a:pt x="203303" y="1558390"/>
                      <a:pt x="273605" y="1559660"/>
                    </a:cubicBezTo>
                    <a:cubicBezTo>
                      <a:pt x="311952" y="1560930"/>
                      <a:pt x="350299" y="1562200"/>
                      <a:pt x="386516" y="1563470"/>
                    </a:cubicBezTo>
                    <a:cubicBezTo>
                      <a:pt x="450428" y="1564740"/>
                      <a:pt x="512209" y="1564740"/>
                      <a:pt x="576121" y="1566010"/>
                    </a:cubicBezTo>
                    <a:cubicBezTo>
                      <a:pt x="601685" y="1566010"/>
                      <a:pt x="625120" y="1566010"/>
                      <a:pt x="650684" y="1564740"/>
                    </a:cubicBezTo>
                    <a:cubicBezTo>
                      <a:pt x="661336" y="1564740"/>
                      <a:pt x="674119" y="1563470"/>
                      <a:pt x="684771" y="1563470"/>
                    </a:cubicBezTo>
                    <a:cubicBezTo>
                      <a:pt x="727379" y="1564740"/>
                      <a:pt x="1579534" y="1555850"/>
                      <a:pt x="1622142" y="1557120"/>
                    </a:cubicBezTo>
                    <a:cubicBezTo>
                      <a:pt x="1681793" y="1558390"/>
                      <a:pt x="1845833" y="1558390"/>
                      <a:pt x="1905484" y="1558390"/>
                    </a:cubicBezTo>
                    <a:cubicBezTo>
                      <a:pt x="1928918" y="1558390"/>
                      <a:pt x="1950222" y="1557120"/>
                      <a:pt x="1973656" y="1557120"/>
                    </a:cubicBezTo>
                    <a:lnTo>
                      <a:pt x="2088698" y="1560930"/>
                    </a:lnTo>
                    <a:cubicBezTo>
                      <a:pt x="2171783" y="1563470"/>
                      <a:pt x="2252738" y="1560930"/>
                      <a:pt x="2335823" y="1564740"/>
                    </a:cubicBezTo>
                    <a:cubicBezTo>
                      <a:pt x="2474298" y="1569820"/>
                      <a:pt x="2614904" y="1563470"/>
                      <a:pt x="2726510" y="1568550"/>
                    </a:cubicBezTo>
                    <a:cubicBezTo>
                      <a:pt x="2746830" y="1569820"/>
                      <a:pt x="2767150" y="1568550"/>
                      <a:pt x="2790010" y="1568550"/>
                    </a:cubicBezTo>
                    <a:lnTo>
                      <a:pt x="2790010" y="1508860"/>
                    </a:lnTo>
                    <a:cubicBezTo>
                      <a:pt x="2788740" y="1446949"/>
                      <a:pt x="2787470" y="1390798"/>
                      <a:pt x="2787470" y="1331138"/>
                    </a:cubicBezTo>
                    <a:cubicBezTo>
                      <a:pt x="2787470" y="1262118"/>
                      <a:pt x="2791280" y="1191929"/>
                      <a:pt x="2784930" y="1122910"/>
                    </a:cubicBezTo>
                    <a:cubicBezTo>
                      <a:pt x="2777310" y="1077287"/>
                      <a:pt x="2765880" y="177698"/>
                      <a:pt x="2765880" y="132076"/>
                    </a:cubicBezTo>
                    <a:cubicBezTo>
                      <a:pt x="2763340" y="100491"/>
                      <a:pt x="2762070" y="67736"/>
                      <a:pt x="2759530" y="36151"/>
                    </a:cubicBezTo>
                    <a:cubicBezTo>
                      <a:pt x="2759530" y="26792"/>
                      <a:pt x="2758260" y="17434"/>
                      <a:pt x="2756990" y="5644"/>
                    </a:cubicBezTo>
                    <a:cubicBezTo>
                      <a:pt x="2746830" y="3104"/>
                      <a:pt x="2737940" y="1834"/>
                      <a:pt x="2727780" y="564"/>
                    </a:cubicBezTo>
                    <a:cubicBezTo>
                      <a:pt x="2720160" y="-706"/>
                      <a:pt x="2712540" y="564"/>
                      <a:pt x="2706190" y="564"/>
                    </a:cubicBezTo>
                    <a:lnTo>
                      <a:pt x="7307" y="5644"/>
                    </a:lnTo>
                    <a:lnTo>
                      <a:pt x="626" y="1539340"/>
                    </a:lnTo>
                    <a:close/>
                  </a:path>
                </a:pathLst>
              </a:custGeom>
              <a:solidFill>
                <a:srgbClr val="2E2C2B"/>
              </a:solidFill>
            </p:spPr>
          </p:sp>
          <p:sp>
            <p:nvSpPr>
              <p:cNvPr name="Freeform 37" id="37"/>
              <p:cNvSpPr/>
              <p:nvPr/>
            </p:nvSpPr>
            <p:spPr>
              <a:xfrm flipH="false" flipV="false" rot="0">
                <a:off x="11430" y="16510"/>
                <a:ext cx="2769064" cy="1560366"/>
              </a:xfrm>
              <a:custGeom>
                <a:avLst/>
                <a:gdLst/>
                <a:ahLst/>
                <a:cxnLst/>
                <a:rect r="r" b="b" t="t" l="l"/>
                <a:pathLst>
                  <a:path h="1560366" w="2769064">
                    <a:moveTo>
                      <a:pt x="2769064" y="1560366"/>
                    </a:moveTo>
                    <a:lnTo>
                      <a:pt x="0" y="1552746"/>
                    </a:lnTo>
                    <a:lnTo>
                      <a:pt x="0" y="553780"/>
                    </a:lnTo>
                    <a:lnTo>
                      <a:pt x="7620" y="20320"/>
                    </a:lnTo>
                    <a:lnTo>
                      <a:pt x="1384428" y="0"/>
                    </a:lnTo>
                    <a:lnTo>
                      <a:pt x="2747474" y="8890"/>
                    </a:lnTo>
                    <a:close/>
                  </a:path>
                </a:pathLst>
              </a:custGeom>
              <a:solidFill>
                <a:srgbClr val="FAF3E2"/>
              </a:solidFill>
            </p:spPr>
          </p:sp>
          <p:sp>
            <p:nvSpPr>
              <p:cNvPr name="Freeform 38" id="38"/>
              <p:cNvSpPr/>
              <p:nvPr/>
            </p:nvSpPr>
            <p:spPr>
              <a:xfrm flipH="false" flipV="false" rot="0">
                <a:off x="-215" y="0"/>
                <a:ext cx="2793409" cy="1586330"/>
              </a:xfrm>
              <a:custGeom>
                <a:avLst/>
                <a:gdLst/>
                <a:ahLst/>
                <a:cxnLst/>
                <a:rect r="r" b="b" t="t" l="l"/>
                <a:pathLst>
                  <a:path h="1586330" w="2793409">
                    <a:moveTo>
                      <a:pt x="2760389" y="21590"/>
                    </a:moveTo>
                    <a:cubicBezTo>
                      <a:pt x="2761659" y="34290"/>
                      <a:pt x="2761659" y="44450"/>
                      <a:pt x="2762929" y="54401"/>
                    </a:cubicBezTo>
                    <a:cubicBezTo>
                      <a:pt x="2765469" y="85986"/>
                      <a:pt x="2766739" y="118741"/>
                      <a:pt x="2769279" y="150326"/>
                    </a:cubicBezTo>
                    <a:cubicBezTo>
                      <a:pt x="2769279" y="195949"/>
                      <a:pt x="2781979" y="1095538"/>
                      <a:pt x="2788329" y="1141160"/>
                    </a:cubicBezTo>
                    <a:cubicBezTo>
                      <a:pt x="2794679" y="1210180"/>
                      <a:pt x="2790869" y="1280369"/>
                      <a:pt x="2790869" y="1349388"/>
                    </a:cubicBezTo>
                    <a:cubicBezTo>
                      <a:pt x="2790869" y="1410218"/>
                      <a:pt x="2792139" y="1466369"/>
                      <a:pt x="2793409" y="1526076"/>
                    </a:cubicBezTo>
                    <a:lnTo>
                      <a:pt x="2793409" y="1585766"/>
                    </a:lnTo>
                    <a:cubicBezTo>
                      <a:pt x="2770549" y="1585766"/>
                      <a:pt x="2750229" y="1587036"/>
                      <a:pt x="2729909" y="1585766"/>
                    </a:cubicBezTo>
                    <a:cubicBezTo>
                      <a:pt x="2593351" y="1580686"/>
                      <a:pt x="2452746" y="1587036"/>
                      <a:pt x="2314270" y="1581956"/>
                    </a:cubicBezTo>
                    <a:cubicBezTo>
                      <a:pt x="2231185" y="1578146"/>
                      <a:pt x="2150230" y="1580686"/>
                      <a:pt x="2067145" y="1578146"/>
                    </a:cubicBezTo>
                    <a:lnTo>
                      <a:pt x="1952104" y="1574336"/>
                    </a:lnTo>
                    <a:cubicBezTo>
                      <a:pt x="1928670" y="1574336"/>
                      <a:pt x="1907366" y="1575606"/>
                      <a:pt x="1883932" y="1575606"/>
                    </a:cubicBezTo>
                    <a:cubicBezTo>
                      <a:pt x="1824281" y="1574336"/>
                      <a:pt x="1660241" y="1575606"/>
                      <a:pt x="1600590" y="1574336"/>
                    </a:cubicBezTo>
                    <a:cubicBezTo>
                      <a:pt x="1557982" y="1573066"/>
                      <a:pt x="705826" y="1581956"/>
                      <a:pt x="663218" y="1580686"/>
                    </a:cubicBezTo>
                    <a:cubicBezTo>
                      <a:pt x="652566" y="1580686"/>
                      <a:pt x="639784" y="1581956"/>
                      <a:pt x="629132" y="1581956"/>
                    </a:cubicBezTo>
                    <a:cubicBezTo>
                      <a:pt x="603567" y="1581956"/>
                      <a:pt x="580133" y="1583226"/>
                      <a:pt x="554568" y="1583226"/>
                    </a:cubicBezTo>
                    <a:cubicBezTo>
                      <a:pt x="490657" y="1583226"/>
                      <a:pt x="428875" y="1581956"/>
                      <a:pt x="364964" y="1580686"/>
                    </a:cubicBezTo>
                    <a:cubicBezTo>
                      <a:pt x="326617" y="1579416"/>
                      <a:pt x="288270" y="1578146"/>
                      <a:pt x="252053" y="1576876"/>
                    </a:cubicBezTo>
                    <a:cubicBezTo>
                      <a:pt x="183881" y="1575606"/>
                      <a:pt x="115708" y="1574336"/>
                      <a:pt x="45405" y="1574336"/>
                    </a:cubicBezTo>
                    <a:cubicBezTo>
                      <a:pt x="34505" y="1574336"/>
                      <a:pt x="25615" y="1574336"/>
                      <a:pt x="15455" y="1573066"/>
                    </a:cubicBezTo>
                    <a:cubicBezTo>
                      <a:pt x="6565" y="1571796"/>
                      <a:pt x="1485" y="1565446"/>
                      <a:pt x="4025" y="1556556"/>
                    </a:cubicBezTo>
                    <a:cubicBezTo>
                      <a:pt x="12915" y="1524860"/>
                      <a:pt x="9105" y="1495615"/>
                      <a:pt x="7835" y="1465200"/>
                    </a:cubicBezTo>
                    <a:cubicBezTo>
                      <a:pt x="6565" y="1403199"/>
                      <a:pt x="2755" y="1342369"/>
                      <a:pt x="4025" y="1280369"/>
                    </a:cubicBezTo>
                    <a:cubicBezTo>
                      <a:pt x="1485" y="1203161"/>
                      <a:pt x="-3595" y="247420"/>
                      <a:pt x="4025" y="169043"/>
                    </a:cubicBezTo>
                    <a:cubicBezTo>
                      <a:pt x="5295" y="153835"/>
                      <a:pt x="4025" y="137458"/>
                      <a:pt x="5295" y="122250"/>
                    </a:cubicBezTo>
                    <a:cubicBezTo>
                      <a:pt x="6565" y="97684"/>
                      <a:pt x="9105" y="70778"/>
                      <a:pt x="10375" y="44450"/>
                    </a:cubicBezTo>
                    <a:cubicBezTo>
                      <a:pt x="10375" y="41910"/>
                      <a:pt x="11645" y="39370"/>
                      <a:pt x="12915" y="38100"/>
                    </a:cubicBezTo>
                    <a:cubicBezTo>
                      <a:pt x="34505" y="35560"/>
                      <a:pt x="62448" y="30480"/>
                      <a:pt x="96535" y="29210"/>
                    </a:cubicBezTo>
                    <a:cubicBezTo>
                      <a:pt x="154055" y="25400"/>
                      <a:pt x="211576" y="22860"/>
                      <a:pt x="271227" y="20320"/>
                    </a:cubicBezTo>
                    <a:cubicBezTo>
                      <a:pt x="311704" y="17780"/>
                      <a:pt x="352181" y="16510"/>
                      <a:pt x="390528" y="13970"/>
                    </a:cubicBezTo>
                    <a:cubicBezTo>
                      <a:pt x="428875" y="11430"/>
                      <a:pt x="469353" y="8890"/>
                      <a:pt x="507700" y="8890"/>
                    </a:cubicBezTo>
                    <a:cubicBezTo>
                      <a:pt x="550308" y="7620"/>
                      <a:pt x="592915" y="10160"/>
                      <a:pt x="635523" y="8890"/>
                    </a:cubicBezTo>
                    <a:cubicBezTo>
                      <a:pt x="688783" y="8890"/>
                      <a:pt x="1653850" y="6350"/>
                      <a:pt x="1707109" y="5080"/>
                    </a:cubicBezTo>
                    <a:cubicBezTo>
                      <a:pt x="1758239" y="3810"/>
                      <a:pt x="1809368" y="2540"/>
                      <a:pt x="1862628" y="2540"/>
                    </a:cubicBezTo>
                    <a:cubicBezTo>
                      <a:pt x="1949974" y="1270"/>
                      <a:pt x="2035189" y="0"/>
                      <a:pt x="2122535" y="0"/>
                    </a:cubicBezTo>
                    <a:cubicBezTo>
                      <a:pt x="2158752" y="0"/>
                      <a:pt x="2197099" y="2540"/>
                      <a:pt x="2233316" y="2540"/>
                    </a:cubicBezTo>
                    <a:cubicBezTo>
                      <a:pt x="2333444" y="3810"/>
                      <a:pt x="2435703" y="5080"/>
                      <a:pt x="2535831" y="7620"/>
                    </a:cubicBezTo>
                    <a:cubicBezTo>
                      <a:pt x="2589091" y="8890"/>
                      <a:pt x="2642351" y="12700"/>
                      <a:pt x="2695610" y="16510"/>
                    </a:cubicBezTo>
                    <a:lnTo>
                      <a:pt x="2729909" y="16510"/>
                    </a:lnTo>
                    <a:cubicBezTo>
                      <a:pt x="2741339" y="17780"/>
                      <a:pt x="2750229" y="20320"/>
                      <a:pt x="2760389" y="21590"/>
                    </a:cubicBezTo>
                    <a:close/>
                    <a:moveTo>
                      <a:pt x="2770549" y="1569256"/>
                    </a:moveTo>
                    <a:cubicBezTo>
                      <a:pt x="2771819" y="1552746"/>
                      <a:pt x="2773089" y="1540046"/>
                      <a:pt x="2773089" y="1527346"/>
                    </a:cubicBezTo>
                    <a:cubicBezTo>
                      <a:pt x="2771819" y="1460521"/>
                      <a:pt x="2770549" y="1398520"/>
                      <a:pt x="2770549" y="1331841"/>
                    </a:cubicBezTo>
                    <a:cubicBezTo>
                      <a:pt x="2770549" y="1301425"/>
                      <a:pt x="2773089" y="1271010"/>
                      <a:pt x="2771819" y="1240595"/>
                    </a:cubicBezTo>
                    <a:cubicBezTo>
                      <a:pt x="2771819" y="1212519"/>
                      <a:pt x="2770549" y="1183274"/>
                      <a:pt x="2769279" y="1155198"/>
                    </a:cubicBezTo>
                    <a:cubicBezTo>
                      <a:pt x="2764199" y="1111915"/>
                      <a:pt x="2752769" y="215835"/>
                      <a:pt x="2752769" y="172552"/>
                    </a:cubicBezTo>
                    <a:cubicBezTo>
                      <a:pt x="2750229" y="136288"/>
                      <a:pt x="2747689" y="98854"/>
                      <a:pt x="2745149" y="62590"/>
                    </a:cubicBezTo>
                    <a:cubicBezTo>
                      <a:pt x="2743879" y="44450"/>
                      <a:pt x="2742609" y="43180"/>
                      <a:pt x="2725436" y="41910"/>
                    </a:cubicBezTo>
                    <a:cubicBezTo>
                      <a:pt x="2719045" y="41910"/>
                      <a:pt x="2714784" y="41910"/>
                      <a:pt x="2708393" y="40640"/>
                    </a:cubicBezTo>
                    <a:cubicBezTo>
                      <a:pt x="2655133" y="36830"/>
                      <a:pt x="2599743" y="31750"/>
                      <a:pt x="2546483" y="30480"/>
                    </a:cubicBezTo>
                    <a:cubicBezTo>
                      <a:pt x="2416529" y="26670"/>
                      <a:pt x="2284445" y="25400"/>
                      <a:pt x="2154491" y="22860"/>
                    </a:cubicBezTo>
                    <a:lnTo>
                      <a:pt x="2001103" y="22860"/>
                    </a:lnTo>
                    <a:cubicBezTo>
                      <a:pt x="1932931" y="22860"/>
                      <a:pt x="1864758" y="22860"/>
                      <a:pt x="1798716" y="24130"/>
                    </a:cubicBezTo>
                    <a:cubicBezTo>
                      <a:pt x="1741196" y="25400"/>
                      <a:pt x="771868" y="29210"/>
                      <a:pt x="714348" y="29210"/>
                    </a:cubicBezTo>
                    <a:cubicBezTo>
                      <a:pt x="620611" y="29210"/>
                      <a:pt x="526873" y="26670"/>
                      <a:pt x="433136" y="33020"/>
                    </a:cubicBezTo>
                    <a:cubicBezTo>
                      <a:pt x="384137" y="36830"/>
                      <a:pt x="337269" y="36830"/>
                      <a:pt x="290400" y="38100"/>
                    </a:cubicBezTo>
                    <a:cubicBezTo>
                      <a:pt x="209445" y="41910"/>
                      <a:pt x="128491" y="45720"/>
                      <a:pt x="47536" y="50800"/>
                    </a:cubicBezTo>
                    <a:cubicBezTo>
                      <a:pt x="33235" y="50800"/>
                      <a:pt x="30695" y="53231"/>
                      <a:pt x="29425" y="67269"/>
                    </a:cubicBezTo>
                    <a:cubicBezTo>
                      <a:pt x="28155" y="88326"/>
                      <a:pt x="28155" y="109382"/>
                      <a:pt x="26885" y="130439"/>
                    </a:cubicBezTo>
                    <a:cubicBezTo>
                      <a:pt x="25615" y="165533"/>
                      <a:pt x="23075" y="199458"/>
                      <a:pt x="21805" y="234553"/>
                    </a:cubicBezTo>
                    <a:cubicBezTo>
                      <a:pt x="16725" y="271987"/>
                      <a:pt x="23075" y="1186783"/>
                      <a:pt x="25615" y="1224218"/>
                    </a:cubicBezTo>
                    <a:cubicBezTo>
                      <a:pt x="25615" y="1263991"/>
                      <a:pt x="25615" y="1304935"/>
                      <a:pt x="26885" y="1344709"/>
                    </a:cubicBezTo>
                    <a:cubicBezTo>
                      <a:pt x="26885" y="1373954"/>
                      <a:pt x="29425" y="1403199"/>
                      <a:pt x="29425" y="1432445"/>
                    </a:cubicBezTo>
                    <a:cubicBezTo>
                      <a:pt x="29425" y="1464030"/>
                      <a:pt x="29425" y="1495615"/>
                      <a:pt x="28155" y="1527346"/>
                    </a:cubicBezTo>
                    <a:lnTo>
                      <a:pt x="28155" y="1537506"/>
                    </a:lnTo>
                    <a:cubicBezTo>
                      <a:pt x="28155" y="1547666"/>
                      <a:pt x="31965" y="1551476"/>
                      <a:pt x="40855" y="1551476"/>
                    </a:cubicBezTo>
                    <a:cubicBezTo>
                      <a:pt x="66709" y="1551476"/>
                      <a:pt x="96535" y="1552746"/>
                      <a:pt x="124230" y="1552746"/>
                    </a:cubicBezTo>
                    <a:cubicBezTo>
                      <a:pt x="164707" y="1552746"/>
                      <a:pt x="207315" y="1550206"/>
                      <a:pt x="247792" y="1552746"/>
                    </a:cubicBezTo>
                    <a:cubicBezTo>
                      <a:pt x="313834" y="1556556"/>
                      <a:pt x="379876" y="1559096"/>
                      <a:pt x="445919" y="1557826"/>
                    </a:cubicBezTo>
                    <a:cubicBezTo>
                      <a:pt x="488526" y="1556556"/>
                      <a:pt x="529004" y="1559096"/>
                      <a:pt x="571612" y="1559096"/>
                    </a:cubicBezTo>
                    <a:cubicBezTo>
                      <a:pt x="633393" y="1559096"/>
                      <a:pt x="695174" y="1557826"/>
                      <a:pt x="756956" y="1559096"/>
                    </a:cubicBezTo>
                    <a:cubicBezTo>
                      <a:pt x="848562" y="1560366"/>
                      <a:pt x="1854106" y="1550206"/>
                      <a:pt x="1947843" y="1552746"/>
                    </a:cubicBezTo>
                    <a:cubicBezTo>
                      <a:pt x="1988321" y="1554016"/>
                      <a:pt x="2028798" y="1555286"/>
                      <a:pt x="2067145" y="1555286"/>
                    </a:cubicBezTo>
                    <a:cubicBezTo>
                      <a:pt x="2137448" y="1557826"/>
                      <a:pt x="2205621" y="1554016"/>
                      <a:pt x="2275924" y="1557826"/>
                    </a:cubicBezTo>
                    <a:cubicBezTo>
                      <a:pt x="2333444" y="1560366"/>
                      <a:pt x="2390964" y="1560366"/>
                      <a:pt x="2448485" y="1562906"/>
                    </a:cubicBezTo>
                    <a:cubicBezTo>
                      <a:pt x="2533701" y="1566716"/>
                      <a:pt x="2618916" y="1569256"/>
                      <a:pt x="2704132" y="1570526"/>
                    </a:cubicBezTo>
                    <a:cubicBezTo>
                      <a:pt x="2732449" y="1570526"/>
                      <a:pt x="2750229" y="1569256"/>
                      <a:pt x="2770549" y="1569256"/>
                    </a:cubicBezTo>
                    <a:close/>
                  </a:path>
                </a:pathLst>
              </a:custGeom>
              <a:solidFill>
                <a:srgbClr val="FAF3E2"/>
              </a:solidFill>
            </p:spPr>
          </p:sp>
        </p:grpSp>
        <p:sp>
          <p:nvSpPr>
            <p:cNvPr name="TextBox 39" id="39"/>
            <p:cNvSpPr txBox="true"/>
            <p:nvPr/>
          </p:nvSpPr>
          <p:spPr>
            <a:xfrm rot="0">
              <a:off x="801246" y="2739624"/>
              <a:ext cx="3960522" cy="1971675"/>
            </a:xfrm>
            <a:prstGeom prst="rect">
              <a:avLst/>
            </a:prstGeom>
          </p:spPr>
          <p:txBody>
            <a:bodyPr anchor="t" rtlCol="false" tIns="0" lIns="0" bIns="0" rIns="0">
              <a:spAutoFit/>
            </a:bodyPr>
            <a:lstStyle/>
            <a:p>
              <a:pPr algn="ctr">
                <a:lnSpc>
                  <a:spcPts val="1650"/>
                </a:lnSpc>
              </a:pPr>
              <a:r>
                <a:rPr lang="en-US" sz="1500" b="true">
                  <a:solidFill>
                    <a:srgbClr val="000000"/>
                  </a:solidFill>
                  <a:latin typeface="DM Sans Bold"/>
                  <a:ea typeface="DM Sans Bold"/>
                  <a:cs typeface="DM Sans Bold"/>
                  <a:sym typeface="DM Sans Bold"/>
                </a:rPr>
                <a:t>8h00 : le lever</a:t>
              </a:r>
            </a:p>
            <a:p>
              <a:pPr algn="ctr">
                <a:lnSpc>
                  <a:spcPts val="1650"/>
                </a:lnSpc>
                <a:spcBef>
                  <a:spcPct val="0"/>
                </a:spcBef>
              </a:pPr>
              <a:r>
                <a:rPr lang="en-US" sz="1500">
                  <a:solidFill>
                    <a:srgbClr val="000000"/>
                  </a:solidFill>
                  <a:latin typeface="DM Sans"/>
                  <a:ea typeface="DM Sans"/>
                  <a:cs typeface="DM Sans"/>
                  <a:sym typeface="DM Sans"/>
                </a:rPr>
                <a:t>Dans sa chambre, le reoi est lavé, rasé et coiffé devant quelques familles lors du petit lever. Une centaine de personnes assistent ensuite au grand lever : le roi est habillé et on lui sert son déjeuner.</a:t>
              </a:r>
            </a:p>
          </p:txBody>
        </p:sp>
        <p:grpSp>
          <p:nvGrpSpPr>
            <p:cNvPr name="Group 40" id="40"/>
            <p:cNvGrpSpPr/>
            <p:nvPr/>
          </p:nvGrpSpPr>
          <p:grpSpPr>
            <a:xfrm rot="0">
              <a:off x="0" y="9296131"/>
              <a:ext cx="3400993" cy="1983633"/>
              <a:chOff x="0" y="0"/>
              <a:chExt cx="2197262" cy="1281556"/>
            </a:xfrm>
          </p:grpSpPr>
          <p:sp>
            <p:nvSpPr>
              <p:cNvPr name="Freeform 41" id="41"/>
              <p:cNvSpPr/>
              <p:nvPr/>
            </p:nvSpPr>
            <p:spPr>
              <a:xfrm flipH="false" flipV="false" rot="0">
                <a:off x="39999" y="45156"/>
                <a:ext cx="2157263" cy="1235695"/>
              </a:xfrm>
              <a:custGeom>
                <a:avLst/>
                <a:gdLst/>
                <a:ahLst/>
                <a:cxnLst/>
                <a:rect r="r" b="b" t="t" l="l"/>
                <a:pathLst>
                  <a:path h="1235695" w="2157263">
                    <a:moveTo>
                      <a:pt x="641" y="1205920"/>
                    </a:moveTo>
                    <a:cubicBezTo>
                      <a:pt x="-1899" y="1214810"/>
                      <a:pt x="3181" y="1221160"/>
                      <a:pt x="14527" y="1222430"/>
                    </a:cubicBezTo>
                    <a:cubicBezTo>
                      <a:pt x="27552" y="1223699"/>
                      <a:pt x="38948" y="1223699"/>
                      <a:pt x="51973" y="1223699"/>
                    </a:cubicBezTo>
                    <a:cubicBezTo>
                      <a:pt x="104070" y="1224970"/>
                      <a:pt x="156168" y="1224970"/>
                      <a:pt x="209893" y="1226240"/>
                    </a:cubicBezTo>
                    <a:cubicBezTo>
                      <a:pt x="239198" y="1227510"/>
                      <a:pt x="268503" y="1228780"/>
                      <a:pt x="296180" y="1230050"/>
                    </a:cubicBezTo>
                    <a:cubicBezTo>
                      <a:pt x="345022" y="1231320"/>
                      <a:pt x="392235" y="1231320"/>
                      <a:pt x="441077" y="1232590"/>
                    </a:cubicBezTo>
                    <a:cubicBezTo>
                      <a:pt x="460613" y="1232590"/>
                      <a:pt x="478522" y="1232590"/>
                      <a:pt x="498058" y="1231320"/>
                    </a:cubicBezTo>
                    <a:cubicBezTo>
                      <a:pt x="506199" y="1231320"/>
                      <a:pt x="515967" y="1230050"/>
                      <a:pt x="524107" y="1230050"/>
                    </a:cubicBezTo>
                    <a:cubicBezTo>
                      <a:pt x="556668" y="1231320"/>
                      <a:pt x="1207888" y="1222430"/>
                      <a:pt x="1240449" y="1223699"/>
                    </a:cubicBezTo>
                    <a:cubicBezTo>
                      <a:pt x="1286035" y="1224970"/>
                      <a:pt x="1411395" y="1224970"/>
                      <a:pt x="1456980" y="1224970"/>
                    </a:cubicBezTo>
                    <a:cubicBezTo>
                      <a:pt x="1474889" y="1224970"/>
                      <a:pt x="1491169" y="1223699"/>
                      <a:pt x="1509078" y="1223699"/>
                    </a:cubicBezTo>
                    <a:lnTo>
                      <a:pt x="1596993" y="1227510"/>
                    </a:lnTo>
                    <a:cubicBezTo>
                      <a:pt x="1660487" y="1230050"/>
                      <a:pt x="1722353" y="1227510"/>
                      <a:pt x="1785847" y="1231320"/>
                    </a:cubicBezTo>
                    <a:cubicBezTo>
                      <a:pt x="1891670" y="1236400"/>
                      <a:pt x="1999121" y="1230050"/>
                      <a:pt x="2093763" y="1235130"/>
                    </a:cubicBezTo>
                    <a:cubicBezTo>
                      <a:pt x="2114083" y="1236400"/>
                      <a:pt x="2134403" y="1235130"/>
                      <a:pt x="2157263" y="1235130"/>
                    </a:cubicBezTo>
                    <a:lnTo>
                      <a:pt x="2157263" y="1175440"/>
                    </a:lnTo>
                    <a:cubicBezTo>
                      <a:pt x="2155993" y="1121085"/>
                      <a:pt x="2154723" y="1077639"/>
                      <a:pt x="2154723" y="1031478"/>
                    </a:cubicBezTo>
                    <a:cubicBezTo>
                      <a:pt x="2154723" y="978076"/>
                      <a:pt x="2158533" y="923768"/>
                      <a:pt x="2152183" y="870366"/>
                    </a:cubicBezTo>
                    <a:cubicBezTo>
                      <a:pt x="2144563" y="835067"/>
                      <a:pt x="2133133" y="139029"/>
                      <a:pt x="2133133" y="103730"/>
                    </a:cubicBezTo>
                    <a:cubicBezTo>
                      <a:pt x="2130593" y="79291"/>
                      <a:pt x="2129323" y="53948"/>
                      <a:pt x="2126783" y="29510"/>
                    </a:cubicBezTo>
                    <a:cubicBezTo>
                      <a:pt x="2126783" y="22269"/>
                      <a:pt x="2125513" y="15028"/>
                      <a:pt x="2124243" y="5644"/>
                    </a:cubicBezTo>
                    <a:cubicBezTo>
                      <a:pt x="2114083" y="3104"/>
                      <a:pt x="2105193" y="1834"/>
                      <a:pt x="2095033" y="564"/>
                    </a:cubicBezTo>
                    <a:cubicBezTo>
                      <a:pt x="2087413" y="-706"/>
                      <a:pt x="2079793" y="564"/>
                      <a:pt x="2073443" y="564"/>
                    </a:cubicBezTo>
                    <a:lnTo>
                      <a:pt x="6387" y="5644"/>
                    </a:lnTo>
                    <a:lnTo>
                      <a:pt x="641" y="1205920"/>
                    </a:lnTo>
                    <a:close/>
                  </a:path>
                </a:pathLst>
              </a:custGeom>
              <a:solidFill>
                <a:srgbClr val="2E2C2B"/>
              </a:solidFill>
            </p:spPr>
          </p:sp>
          <p:sp>
            <p:nvSpPr>
              <p:cNvPr name="Freeform 42" id="42"/>
              <p:cNvSpPr/>
              <p:nvPr/>
            </p:nvSpPr>
            <p:spPr>
              <a:xfrm flipH="false" flipV="false" rot="0">
                <a:off x="11430" y="16510"/>
                <a:ext cx="2136302" cy="1226946"/>
              </a:xfrm>
              <a:custGeom>
                <a:avLst/>
                <a:gdLst/>
                <a:ahLst/>
                <a:cxnLst/>
                <a:rect r="r" b="b" t="t" l="l"/>
                <a:pathLst>
                  <a:path h="1226946" w="2136302">
                    <a:moveTo>
                      <a:pt x="2136302" y="1226946"/>
                    </a:moveTo>
                    <a:lnTo>
                      <a:pt x="0" y="1219326"/>
                    </a:lnTo>
                    <a:lnTo>
                      <a:pt x="0" y="436496"/>
                    </a:lnTo>
                    <a:lnTo>
                      <a:pt x="7620" y="20320"/>
                    </a:lnTo>
                    <a:lnTo>
                      <a:pt x="1065512" y="0"/>
                    </a:lnTo>
                    <a:lnTo>
                      <a:pt x="2114712" y="8890"/>
                    </a:lnTo>
                    <a:close/>
                  </a:path>
                </a:pathLst>
              </a:custGeom>
              <a:solidFill>
                <a:srgbClr val="FAF3E2"/>
              </a:solidFill>
            </p:spPr>
          </p:sp>
          <p:sp>
            <p:nvSpPr>
              <p:cNvPr name="Freeform 43" id="43"/>
              <p:cNvSpPr/>
              <p:nvPr/>
            </p:nvSpPr>
            <p:spPr>
              <a:xfrm flipH="false" flipV="false" rot="0">
                <a:off x="-215" y="0"/>
                <a:ext cx="2160647" cy="1252910"/>
              </a:xfrm>
              <a:custGeom>
                <a:avLst/>
                <a:gdLst/>
                <a:ahLst/>
                <a:cxnLst/>
                <a:rect r="r" b="b" t="t" l="l"/>
                <a:pathLst>
                  <a:path h="1252910" w="2160647">
                    <a:moveTo>
                      <a:pt x="2127627" y="21590"/>
                    </a:moveTo>
                    <a:cubicBezTo>
                      <a:pt x="2128897" y="34290"/>
                      <a:pt x="2128897" y="44450"/>
                      <a:pt x="2130167" y="53848"/>
                    </a:cubicBezTo>
                    <a:cubicBezTo>
                      <a:pt x="2132707" y="78286"/>
                      <a:pt x="2133977" y="103630"/>
                      <a:pt x="2136517" y="128068"/>
                    </a:cubicBezTo>
                    <a:cubicBezTo>
                      <a:pt x="2136517" y="163368"/>
                      <a:pt x="2149217" y="859405"/>
                      <a:pt x="2155567" y="894705"/>
                    </a:cubicBezTo>
                    <a:cubicBezTo>
                      <a:pt x="2161917" y="948107"/>
                      <a:pt x="2158107" y="1002414"/>
                      <a:pt x="2158107" y="1055816"/>
                    </a:cubicBezTo>
                    <a:cubicBezTo>
                      <a:pt x="2158107" y="1102882"/>
                      <a:pt x="2159377" y="1146328"/>
                      <a:pt x="2160647" y="1192655"/>
                    </a:cubicBezTo>
                    <a:lnTo>
                      <a:pt x="2160647" y="1252346"/>
                    </a:lnTo>
                    <a:cubicBezTo>
                      <a:pt x="2137787" y="1252346"/>
                      <a:pt x="2117467" y="1253616"/>
                      <a:pt x="2097147" y="1252346"/>
                    </a:cubicBezTo>
                    <a:cubicBezTo>
                      <a:pt x="1992122" y="1247266"/>
                      <a:pt x="1884670" y="1253616"/>
                      <a:pt x="1778847" y="1248536"/>
                    </a:cubicBezTo>
                    <a:cubicBezTo>
                      <a:pt x="1715353" y="1244726"/>
                      <a:pt x="1653487" y="1247266"/>
                      <a:pt x="1589993" y="1244726"/>
                    </a:cubicBezTo>
                    <a:lnTo>
                      <a:pt x="1502078" y="1240916"/>
                    </a:lnTo>
                    <a:cubicBezTo>
                      <a:pt x="1484170" y="1240916"/>
                      <a:pt x="1467889" y="1242186"/>
                      <a:pt x="1449981" y="1242186"/>
                    </a:cubicBezTo>
                    <a:cubicBezTo>
                      <a:pt x="1404395" y="1240916"/>
                      <a:pt x="1279035" y="1242186"/>
                      <a:pt x="1233450" y="1240916"/>
                    </a:cubicBezTo>
                    <a:cubicBezTo>
                      <a:pt x="1200889" y="1239646"/>
                      <a:pt x="549669" y="1248536"/>
                      <a:pt x="517108" y="1247266"/>
                    </a:cubicBezTo>
                    <a:cubicBezTo>
                      <a:pt x="508967" y="1247266"/>
                      <a:pt x="499199" y="1248536"/>
                      <a:pt x="491059" y="1248536"/>
                    </a:cubicBezTo>
                    <a:cubicBezTo>
                      <a:pt x="471522" y="1248536"/>
                      <a:pt x="453614" y="1249805"/>
                      <a:pt x="434077" y="1249805"/>
                    </a:cubicBezTo>
                    <a:cubicBezTo>
                      <a:pt x="385236" y="1249805"/>
                      <a:pt x="338022" y="1248536"/>
                      <a:pt x="289181" y="1247266"/>
                    </a:cubicBezTo>
                    <a:cubicBezTo>
                      <a:pt x="259876" y="1245996"/>
                      <a:pt x="230571" y="1244726"/>
                      <a:pt x="202894" y="1243455"/>
                    </a:cubicBezTo>
                    <a:cubicBezTo>
                      <a:pt x="150796" y="1242186"/>
                      <a:pt x="98699" y="1240916"/>
                      <a:pt x="44973" y="1240916"/>
                    </a:cubicBezTo>
                    <a:cubicBezTo>
                      <a:pt x="34505" y="1240916"/>
                      <a:pt x="25615" y="1240916"/>
                      <a:pt x="15455" y="1239646"/>
                    </a:cubicBezTo>
                    <a:cubicBezTo>
                      <a:pt x="6565" y="1238376"/>
                      <a:pt x="1485" y="1232026"/>
                      <a:pt x="4025" y="1223136"/>
                    </a:cubicBezTo>
                    <a:cubicBezTo>
                      <a:pt x="12915" y="1191584"/>
                      <a:pt x="9105" y="1168956"/>
                      <a:pt x="7835" y="1145423"/>
                    </a:cubicBezTo>
                    <a:cubicBezTo>
                      <a:pt x="6565" y="1097452"/>
                      <a:pt x="2755" y="1050385"/>
                      <a:pt x="4025" y="1002414"/>
                    </a:cubicBezTo>
                    <a:cubicBezTo>
                      <a:pt x="1485" y="942676"/>
                      <a:pt x="-3595" y="203193"/>
                      <a:pt x="4025" y="142550"/>
                    </a:cubicBezTo>
                    <a:cubicBezTo>
                      <a:pt x="5295" y="130783"/>
                      <a:pt x="4025" y="118112"/>
                      <a:pt x="5295" y="106345"/>
                    </a:cubicBezTo>
                    <a:cubicBezTo>
                      <a:pt x="6565" y="87338"/>
                      <a:pt x="9105" y="66520"/>
                      <a:pt x="10375" y="44450"/>
                    </a:cubicBezTo>
                    <a:cubicBezTo>
                      <a:pt x="10375" y="41910"/>
                      <a:pt x="11645" y="39370"/>
                      <a:pt x="12915" y="38100"/>
                    </a:cubicBezTo>
                    <a:cubicBezTo>
                      <a:pt x="34505" y="35560"/>
                      <a:pt x="57997" y="30480"/>
                      <a:pt x="84046" y="29210"/>
                    </a:cubicBezTo>
                    <a:cubicBezTo>
                      <a:pt x="128004" y="25400"/>
                      <a:pt x="171961" y="22860"/>
                      <a:pt x="217546" y="20320"/>
                    </a:cubicBezTo>
                    <a:cubicBezTo>
                      <a:pt x="248479" y="17780"/>
                      <a:pt x="279412" y="16510"/>
                      <a:pt x="308717" y="13970"/>
                    </a:cubicBezTo>
                    <a:cubicBezTo>
                      <a:pt x="338022" y="11430"/>
                      <a:pt x="368955" y="8890"/>
                      <a:pt x="398260" y="8890"/>
                    </a:cubicBezTo>
                    <a:cubicBezTo>
                      <a:pt x="430821" y="7620"/>
                      <a:pt x="463382" y="10160"/>
                      <a:pt x="495943" y="8890"/>
                    </a:cubicBezTo>
                    <a:cubicBezTo>
                      <a:pt x="536644" y="8890"/>
                      <a:pt x="1274151" y="6350"/>
                      <a:pt x="1314853" y="5080"/>
                    </a:cubicBezTo>
                    <a:cubicBezTo>
                      <a:pt x="1353926" y="3810"/>
                      <a:pt x="1392999" y="2540"/>
                      <a:pt x="1433700" y="2540"/>
                    </a:cubicBezTo>
                    <a:cubicBezTo>
                      <a:pt x="1500450" y="1270"/>
                      <a:pt x="1565572" y="0"/>
                      <a:pt x="1632322" y="0"/>
                    </a:cubicBezTo>
                    <a:cubicBezTo>
                      <a:pt x="1659999" y="0"/>
                      <a:pt x="1689304" y="2540"/>
                      <a:pt x="1716981" y="2540"/>
                    </a:cubicBezTo>
                    <a:cubicBezTo>
                      <a:pt x="1793500" y="3810"/>
                      <a:pt x="1871646" y="5080"/>
                      <a:pt x="1948164" y="7620"/>
                    </a:cubicBezTo>
                    <a:cubicBezTo>
                      <a:pt x="1988866" y="8890"/>
                      <a:pt x="2029567" y="12700"/>
                      <a:pt x="2070268" y="16510"/>
                    </a:cubicBezTo>
                    <a:lnTo>
                      <a:pt x="2097147" y="16510"/>
                    </a:lnTo>
                    <a:cubicBezTo>
                      <a:pt x="2108577" y="17780"/>
                      <a:pt x="2117467" y="20320"/>
                      <a:pt x="2127627" y="21590"/>
                    </a:cubicBezTo>
                    <a:close/>
                    <a:moveTo>
                      <a:pt x="2137787" y="1235836"/>
                    </a:moveTo>
                    <a:cubicBezTo>
                      <a:pt x="2139057" y="1219326"/>
                      <a:pt x="2140327" y="1206626"/>
                      <a:pt x="2140327" y="1193926"/>
                    </a:cubicBezTo>
                    <a:cubicBezTo>
                      <a:pt x="2139057" y="1141802"/>
                      <a:pt x="2137787" y="1093831"/>
                      <a:pt x="2137787" y="1042239"/>
                    </a:cubicBezTo>
                    <a:cubicBezTo>
                      <a:pt x="2137787" y="1018706"/>
                      <a:pt x="2140327" y="995173"/>
                      <a:pt x="2139057" y="971640"/>
                    </a:cubicBezTo>
                    <a:cubicBezTo>
                      <a:pt x="2139057" y="949917"/>
                      <a:pt x="2137787" y="927289"/>
                      <a:pt x="2136517" y="905566"/>
                    </a:cubicBezTo>
                    <a:cubicBezTo>
                      <a:pt x="2131437" y="872077"/>
                      <a:pt x="2120007" y="178755"/>
                      <a:pt x="2120007" y="145265"/>
                    </a:cubicBezTo>
                    <a:cubicBezTo>
                      <a:pt x="2117467" y="117206"/>
                      <a:pt x="2114927" y="88243"/>
                      <a:pt x="2112387" y="60184"/>
                    </a:cubicBezTo>
                    <a:cubicBezTo>
                      <a:pt x="2111117" y="44450"/>
                      <a:pt x="2109847" y="43180"/>
                      <a:pt x="2093061" y="41910"/>
                    </a:cubicBezTo>
                    <a:cubicBezTo>
                      <a:pt x="2088177" y="41910"/>
                      <a:pt x="2084921" y="41910"/>
                      <a:pt x="2080036" y="40640"/>
                    </a:cubicBezTo>
                    <a:cubicBezTo>
                      <a:pt x="2039335" y="36830"/>
                      <a:pt x="1997006" y="31750"/>
                      <a:pt x="1956305" y="30480"/>
                    </a:cubicBezTo>
                    <a:cubicBezTo>
                      <a:pt x="1856994" y="26670"/>
                      <a:pt x="1756054" y="25400"/>
                      <a:pt x="1656743" y="22860"/>
                    </a:cubicBezTo>
                    <a:lnTo>
                      <a:pt x="1539524" y="22860"/>
                    </a:lnTo>
                    <a:cubicBezTo>
                      <a:pt x="1487426" y="22860"/>
                      <a:pt x="1435328" y="22860"/>
                      <a:pt x="1384859" y="24130"/>
                    </a:cubicBezTo>
                    <a:cubicBezTo>
                      <a:pt x="1340901" y="25400"/>
                      <a:pt x="600138" y="29210"/>
                      <a:pt x="556181" y="29210"/>
                    </a:cubicBezTo>
                    <a:cubicBezTo>
                      <a:pt x="484547" y="29210"/>
                      <a:pt x="412912" y="26670"/>
                      <a:pt x="341278" y="33020"/>
                    </a:cubicBezTo>
                    <a:cubicBezTo>
                      <a:pt x="303833" y="36830"/>
                      <a:pt x="268016" y="36830"/>
                      <a:pt x="232199" y="38100"/>
                    </a:cubicBezTo>
                    <a:cubicBezTo>
                      <a:pt x="170333" y="41910"/>
                      <a:pt x="108467" y="45720"/>
                      <a:pt x="46601" y="50800"/>
                    </a:cubicBezTo>
                    <a:cubicBezTo>
                      <a:pt x="33235" y="50800"/>
                      <a:pt x="30695" y="52943"/>
                      <a:pt x="29425" y="63804"/>
                    </a:cubicBezTo>
                    <a:cubicBezTo>
                      <a:pt x="28155" y="80097"/>
                      <a:pt x="28155" y="96389"/>
                      <a:pt x="26885" y="112681"/>
                    </a:cubicBezTo>
                    <a:cubicBezTo>
                      <a:pt x="25615" y="139834"/>
                      <a:pt x="23075" y="166083"/>
                      <a:pt x="21805" y="193237"/>
                    </a:cubicBezTo>
                    <a:cubicBezTo>
                      <a:pt x="16725" y="222200"/>
                      <a:pt x="23075" y="930004"/>
                      <a:pt x="25615" y="958968"/>
                    </a:cubicBezTo>
                    <a:cubicBezTo>
                      <a:pt x="25615" y="989742"/>
                      <a:pt x="25615" y="1021421"/>
                      <a:pt x="26885" y="1052196"/>
                    </a:cubicBezTo>
                    <a:cubicBezTo>
                      <a:pt x="26885" y="1074824"/>
                      <a:pt x="29425" y="1097452"/>
                      <a:pt x="29425" y="1120079"/>
                    </a:cubicBezTo>
                    <a:cubicBezTo>
                      <a:pt x="29425" y="1144518"/>
                      <a:pt x="29425" y="1168956"/>
                      <a:pt x="28155" y="1193926"/>
                    </a:cubicBezTo>
                    <a:lnTo>
                      <a:pt x="28155" y="1204086"/>
                    </a:lnTo>
                    <a:cubicBezTo>
                      <a:pt x="28155" y="1214246"/>
                      <a:pt x="31965" y="1218056"/>
                      <a:pt x="40855" y="1218056"/>
                    </a:cubicBezTo>
                    <a:cubicBezTo>
                      <a:pt x="61254" y="1218056"/>
                      <a:pt x="84046" y="1219326"/>
                      <a:pt x="105211" y="1219326"/>
                    </a:cubicBezTo>
                    <a:cubicBezTo>
                      <a:pt x="136144" y="1219326"/>
                      <a:pt x="168705" y="1216786"/>
                      <a:pt x="199638" y="1219326"/>
                    </a:cubicBezTo>
                    <a:cubicBezTo>
                      <a:pt x="250107" y="1223136"/>
                      <a:pt x="300577" y="1225676"/>
                      <a:pt x="351047" y="1224406"/>
                    </a:cubicBezTo>
                    <a:cubicBezTo>
                      <a:pt x="383608" y="1223136"/>
                      <a:pt x="414541" y="1225676"/>
                      <a:pt x="447102" y="1225676"/>
                    </a:cubicBezTo>
                    <a:cubicBezTo>
                      <a:pt x="494315" y="1225676"/>
                      <a:pt x="541529" y="1224406"/>
                      <a:pt x="588742" y="1225676"/>
                    </a:cubicBezTo>
                    <a:cubicBezTo>
                      <a:pt x="658748" y="1226946"/>
                      <a:pt x="1427188" y="1216786"/>
                      <a:pt x="1498822" y="1219326"/>
                    </a:cubicBezTo>
                    <a:cubicBezTo>
                      <a:pt x="1529755" y="1220596"/>
                      <a:pt x="1560688" y="1221866"/>
                      <a:pt x="1589993" y="1221866"/>
                    </a:cubicBezTo>
                    <a:cubicBezTo>
                      <a:pt x="1643719" y="1224406"/>
                      <a:pt x="1695816" y="1220596"/>
                      <a:pt x="1749542" y="1224406"/>
                    </a:cubicBezTo>
                    <a:cubicBezTo>
                      <a:pt x="1793500" y="1226946"/>
                      <a:pt x="1837457" y="1226946"/>
                      <a:pt x="1881414" y="1229486"/>
                    </a:cubicBezTo>
                    <a:cubicBezTo>
                      <a:pt x="1946536" y="1233296"/>
                      <a:pt x="2011658" y="1235836"/>
                      <a:pt x="2076780" y="1237106"/>
                    </a:cubicBezTo>
                    <a:cubicBezTo>
                      <a:pt x="2099687" y="1237106"/>
                      <a:pt x="2117467" y="1235836"/>
                      <a:pt x="2137787" y="1235836"/>
                    </a:cubicBezTo>
                    <a:close/>
                  </a:path>
                </a:pathLst>
              </a:custGeom>
              <a:solidFill>
                <a:srgbClr val="FAF3E2"/>
              </a:solidFill>
            </p:spPr>
          </p:sp>
        </p:grpSp>
        <p:sp>
          <p:nvSpPr>
            <p:cNvPr name="TextBox 44" id="44"/>
            <p:cNvSpPr txBox="true"/>
            <p:nvPr/>
          </p:nvSpPr>
          <p:spPr>
            <a:xfrm rot="0">
              <a:off x="344188" y="9446573"/>
              <a:ext cx="2712617" cy="1692275"/>
            </a:xfrm>
            <a:prstGeom prst="rect">
              <a:avLst/>
            </a:prstGeom>
          </p:spPr>
          <p:txBody>
            <a:bodyPr anchor="t" rtlCol="false" tIns="0" lIns="0" bIns="0" rIns="0">
              <a:spAutoFit/>
            </a:bodyPr>
            <a:lstStyle/>
            <a:p>
              <a:pPr algn="ctr">
                <a:lnSpc>
                  <a:spcPts val="1650"/>
                </a:lnSpc>
              </a:pPr>
              <a:r>
                <a:rPr lang="en-US" sz="1500" b="true">
                  <a:solidFill>
                    <a:srgbClr val="000000"/>
                  </a:solidFill>
                  <a:latin typeface="DM Sans Bold"/>
                  <a:ea typeface="DM Sans Bold"/>
                  <a:cs typeface="DM Sans Bold"/>
                  <a:sym typeface="DM Sans Bold"/>
                </a:rPr>
                <a:t>13h00: le dîner</a:t>
              </a:r>
            </a:p>
            <a:p>
              <a:pPr algn="ctr">
                <a:lnSpc>
                  <a:spcPts val="1650"/>
                </a:lnSpc>
                <a:spcBef>
                  <a:spcPct val="0"/>
                </a:spcBef>
              </a:pPr>
              <a:r>
                <a:rPr lang="en-US" sz="1500">
                  <a:solidFill>
                    <a:srgbClr val="000000"/>
                  </a:solidFill>
                  <a:latin typeface="DM Sans"/>
                  <a:ea typeface="DM Sans"/>
                  <a:cs typeface="DM Sans"/>
                  <a:sym typeface="DM Sans"/>
                </a:rPr>
                <a:t>Le roi dîne au petit couvert (seul à sa table) mais une centaine de courtisans sont présents</a:t>
              </a:r>
            </a:p>
          </p:txBody>
        </p:sp>
        <p:sp>
          <p:nvSpPr>
            <p:cNvPr name="TextBox 45" id="45"/>
            <p:cNvSpPr txBox="true"/>
            <p:nvPr/>
          </p:nvSpPr>
          <p:spPr>
            <a:xfrm rot="0">
              <a:off x="10154777" y="2831307"/>
              <a:ext cx="2712617" cy="1133475"/>
            </a:xfrm>
            <a:prstGeom prst="rect">
              <a:avLst/>
            </a:prstGeom>
          </p:spPr>
          <p:txBody>
            <a:bodyPr anchor="t" rtlCol="false" tIns="0" lIns="0" bIns="0" rIns="0">
              <a:spAutoFit/>
            </a:bodyPr>
            <a:lstStyle/>
            <a:p>
              <a:pPr algn="ctr">
                <a:lnSpc>
                  <a:spcPts val="1650"/>
                </a:lnSpc>
              </a:pPr>
              <a:r>
                <a:rPr lang="en-US" sz="1500" b="true">
                  <a:solidFill>
                    <a:srgbClr val="000000"/>
                  </a:solidFill>
                  <a:latin typeface="DM Sans Bold"/>
                  <a:ea typeface="DM Sans Bold"/>
                  <a:cs typeface="DM Sans Bold"/>
                  <a:sym typeface="DM Sans Bold"/>
                </a:rPr>
                <a:t>14h00: la promenade ou la chasse</a:t>
              </a:r>
            </a:p>
            <a:p>
              <a:pPr algn="ctr">
                <a:lnSpc>
                  <a:spcPts val="1650"/>
                </a:lnSpc>
                <a:spcBef>
                  <a:spcPct val="0"/>
                </a:spcBef>
              </a:pPr>
              <a:r>
                <a:rPr lang="en-US" sz="1500">
                  <a:solidFill>
                    <a:srgbClr val="000000"/>
                  </a:solidFill>
                  <a:latin typeface="DM Sans"/>
                  <a:ea typeface="DM Sans"/>
                  <a:cs typeface="DM Sans"/>
                  <a:sym typeface="DM Sans"/>
                </a:rPr>
                <a:t>Le roi part chasser ou se promener</a:t>
              </a:r>
            </a:p>
          </p:txBody>
        </p:sp>
        <p:grpSp>
          <p:nvGrpSpPr>
            <p:cNvPr name="Group 46" id="46"/>
            <p:cNvGrpSpPr/>
            <p:nvPr/>
          </p:nvGrpSpPr>
          <p:grpSpPr>
            <a:xfrm rot="0">
              <a:off x="8609820" y="4669793"/>
              <a:ext cx="4735347" cy="2207246"/>
              <a:chOff x="0" y="0"/>
              <a:chExt cx="2506556" cy="1168359"/>
            </a:xfrm>
          </p:grpSpPr>
          <p:sp>
            <p:nvSpPr>
              <p:cNvPr name="Freeform 47" id="47"/>
              <p:cNvSpPr/>
              <p:nvPr/>
            </p:nvSpPr>
            <p:spPr>
              <a:xfrm flipH="false" flipV="false" rot="0">
                <a:off x="40007" y="45156"/>
                <a:ext cx="2466550" cy="1122498"/>
              </a:xfrm>
              <a:custGeom>
                <a:avLst/>
                <a:gdLst/>
                <a:ahLst/>
                <a:cxnLst/>
                <a:rect r="r" b="b" t="t" l="l"/>
                <a:pathLst>
                  <a:path h="1122498" w="2466550">
                    <a:moveTo>
                      <a:pt x="633" y="1092723"/>
                    </a:moveTo>
                    <a:cubicBezTo>
                      <a:pt x="-1907" y="1101613"/>
                      <a:pt x="3173" y="1107963"/>
                      <a:pt x="16204" y="1109233"/>
                    </a:cubicBezTo>
                    <a:cubicBezTo>
                      <a:pt x="31193" y="1110503"/>
                      <a:pt x="44308" y="1110503"/>
                      <a:pt x="59297" y="1110503"/>
                    </a:cubicBezTo>
                    <a:cubicBezTo>
                      <a:pt x="119252" y="1111773"/>
                      <a:pt x="179207" y="1111773"/>
                      <a:pt x="241035" y="1113043"/>
                    </a:cubicBezTo>
                    <a:cubicBezTo>
                      <a:pt x="274760" y="1114313"/>
                      <a:pt x="308485" y="1115583"/>
                      <a:pt x="340336" y="1116853"/>
                    </a:cubicBezTo>
                    <a:cubicBezTo>
                      <a:pt x="396543" y="1118123"/>
                      <a:pt x="450878" y="1118123"/>
                      <a:pt x="507086" y="1119393"/>
                    </a:cubicBezTo>
                    <a:cubicBezTo>
                      <a:pt x="529569" y="1119393"/>
                      <a:pt x="550178" y="1119393"/>
                      <a:pt x="572661" y="1118123"/>
                    </a:cubicBezTo>
                    <a:cubicBezTo>
                      <a:pt x="582029" y="1118123"/>
                      <a:pt x="593271" y="1116853"/>
                      <a:pt x="602639" y="1116853"/>
                    </a:cubicBezTo>
                    <a:cubicBezTo>
                      <a:pt x="640111" y="1118123"/>
                      <a:pt x="1389548" y="1109233"/>
                      <a:pt x="1427020" y="1110503"/>
                    </a:cubicBezTo>
                    <a:cubicBezTo>
                      <a:pt x="1479481" y="1111773"/>
                      <a:pt x="1623748" y="1111773"/>
                      <a:pt x="1676208" y="1111773"/>
                    </a:cubicBezTo>
                    <a:cubicBezTo>
                      <a:pt x="1696818" y="1111773"/>
                      <a:pt x="1715554" y="1110503"/>
                      <a:pt x="1736163" y="1110503"/>
                    </a:cubicBezTo>
                    <a:lnTo>
                      <a:pt x="1837337" y="1114313"/>
                    </a:lnTo>
                    <a:cubicBezTo>
                      <a:pt x="1910407" y="1116853"/>
                      <a:pt x="1981604" y="1114313"/>
                      <a:pt x="2054674" y="1118123"/>
                    </a:cubicBezTo>
                    <a:cubicBezTo>
                      <a:pt x="2176458" y="1123203"/>
                      <a:pt x="2300115" y="1116853"/>
                      <a:pt x="2403049" y="1121933"/>
                    </a:cubicBezTo>
                    <a:cubicBezTo>
                      <a:pt x="2423369" y="1123203"/>
                      <a:pt x="2443689" y="1121933"/>
                      <a:pt x="2466549" y="1121933"/>
                    </a:cubicBezTo>
                    <a:lnTo>
                      <a:pt x="2466549" y="1062243"/>
                    </a:lnTo>
                    <a:cubicBezTo>
                      <a:pt x="2465279" y="1010453"/>
                      <a:pt x="2464009" y="971321"/>
                      <a:pt x="2464009" y="929743"/>
                    </a:cubicBezTo>
                    <a:cubicBezTo>
                      <a:pt x="2464009" y="881643"/>
                      <a:pt x="2467819" y="832727"/>
                      <a:pt x="2461469" y="784627"/>
                    </a:cubicBezTo>
                    <a:cubicBezTo>
                      <a:pt x="2453849" y="752832"/>
                      <a:pt x="2442419" y="125901"/>
                      <a:pt x="2442419" y="94106"/>
                    </a:cubicBezTo>
                    <a:cubicBezTo>
                      <a:pt x="2439879" y="72094"/>
                      <a:pt x="2438609" y="49267"/>
                      <a:pt x="2436069" y="27255"/>
                    </a:cubicBezTo>
                    <a:cubicBezTo>
                      <a:pt x="2436069" y="20733"/>
                      <a:pt x="2434799" y="14211"/>
                      <a:pt x="2433529" y="5644"/>
                    </a:cubicBezTo>
                    <a:cubicBezTo>
                      <a:pt x="2423369" y="3104"/>
                      <a:pt x="2414479" y="1834"/>
                      <a:pt x="2404319" y="564"/>
                    </a:cubicBezTo>
                    <a:cubicBezTo>
                      <a:pt x="2396699" y="-706"/>
                      <a:pt x="2389079" y="564"/>
                      <a:pt x="2382729" y="564"/>
                    </a:cubicBezTo>
                    <a:lnTo>
                      <a:pt x="6836" y="5644"/>
                    </a:lnTo>
                    <a:lnTo>
                      <a:pt x="633" y="1092723"/>
                    </a:lnTo>
                    <a:close/>
                  </a:path>
                </a:pathLst>
              </a:custGeom>
              <a:solidFill>
                <a:srgbClr val="2E2C2B"/>
              </a:solidFill>
            </p:spPr>
          </p:sp>
          <p:sp>
            <p:nvSpPr>
              <p:cNvPr name="Freeform 48" id="48"/>
              <p:cNvSpPr/>
              <p:nvPr/>
            </p:nvSpPr>
            <p:spPr>
              <a:xfrm flipH="false" flipV="false" rot="0">
                <a:off x="11430" y="16510"/>
                <a:ext cx="2445596" cy="1113749"/>
              </a:xfrm>
              <a:custGeom>
                <a:avLst/>
                <a:gdLst/>
                <a:ahLst/>
                <a:cxnLst/>
                <a:rect r="r" b="b" t="t" l="l"/>
                <a:pathLst>
                  <a:path h="1113749" w="2445596">
                    <a:moveTo>
                      <a:pt x="2445596" y="1113749"/>
                    </a:moveTo>
                    <a:lnTo>
                      <a:pt x="0" y="1106129"/>
                    </a:lnTo>
                    <a:lnTo>
                      <a:pt x="0" y="396678"/>
                    </a:lnTo>
                    <a:lnTo>
                      <a:pt x="7620" y="20320"/>
                    </a:lnTo>
                    <a:lnTo>
                      <a:pt x="1221398" y="0"/>
                    </a:lnTo>
                    <a:lnTo>
                      <a:pt x="2424006" y="8890"/>
                    </a:lnTo>
                    <a:close/>
                  </a:path>
                </a:pathLst>
              </a:custGeom>
              <a:solidFill>
                <a:srgbClr val="FAF3E2"/>
              </a:solidFill>
            </p:spPr>
          </p:sp>
          <p:sp>
            <p:nvSpPr>
              <p:cNvPr name="Freeform 49" id="49"/>
              <p:cNvSpPr/>
              <p:nvPr/>
            </p:nvSpPr>
            <p:spPr>
              <a:xfrm flipH="false" flipV="false" rot="0">
                <a:off x="-215" y="0"/>
                <a:ext cx="2469941" cy="1139713"/>
              </a:xfrm>
              <a:custGeom>
                <a:avLst/>
                <a:gdLst/>
                <a:ahLst/>
                <a:cxnLst/>
                <a:rect r="r" b="b" t="t" l="l"/>
                <a:pathLst>
                  <a:path h="1139713" w="2469941">
                    <a:moveTo>
                      <a:pt x="2436921" y="21590"/>
                    </a:moveTo>
                    <a:cubicBezTo>
                      <a:pt x="2438191" y="34290"/>
                      <a:pt x="2438191" y="44450"/>
                      <a:pt x="2439461" y="53660"/>
                    </a:cubicBezTo>
                    <a:cubicBezTo>
                      <a:pt x="2442001" y="75672"/>
                      <a:pt x="2443271" y="98499"/>
                      <a:pt x="2445811" y="120511"/>
                    </a:cubicBezTo>
                    <a:cubicBezTo>
                      <a:pt x="2445811" y="152306"/>
                      <a:pt x="2458511" y="779238"/>
                      <a:pt x="2464861" y="811032"/>
                    </a:cubicBezTo>
                    <a:cubicBezTo>
                      <a:pt x="2471211" y="859133"/>
                      <a:pt x="2467401" y="908048"/>
                      <a:pt x="2467401" y="956148"/>
                    </a:cubicBezTo>
                    <a:cubicBezTo>
                      <a:pt x="2467401" y="998541"/>
                      <a:pt x="2468671" y="1037673"/>
                      <a:pt x="2469941" y="1079459"/>
                    </a:cubicBezTo>
                    <a:lnTo>
                      <a:pt x="2469941" y="1139149"/>
                    </a:lnTo>
                    <a:cubicBezTo>
                      <a:pt x="2447081" y="1139149"/>
                      <a:pt x="2426761" y="1140419"/>
                      <a:pt x="2406441" y="1139149"/>
                    </a:cubicBezTo>
                    <a:cubicBezTo>
                      <a:pt x="2286003" y="1134069"/>
                      <a:pt x="2162346" y="1140419"/>
                      <a:pt x="2040562" y="1135339"/>
                    </a:cubicBezTo>
                    <a:cubicBezTo>
                      <a:pt x="1967492" y="1131529"/>
                      <a:pt x="1896295" y="1134069"/>
                      <a:pt x="1823225" y="1131529"/>
                    </a:cubicBezTo>
                    <a:lnTo>
                      <a:pt x="1722051" y="1127719"/>
                    </a:lnTo>
                    <a:cubicBezTo>
                      <a:pt x="1701442" y="1127719"/>
                      <a:pt x="1682706" y="1128989"/>
                      <a:pt x="1662096" y="1128989"/>
                    </a:cubicBezTo>
                    <a:cubicBezTo>
                      <a:pt x="1609635" y="1127719"/>
                      <a:pt x="1465369" y="1128989"/>
                      <a:pt x="1412908" y="1127719"/>
                    </a:cubicBezTo>
                    <a:cubicBezTo>
                      <a:pt x="1375436" y="1126449"/>
                      <a:pt x="625999" y="1135339"/>
                      <a:pt x="588527" y="1134069"/>
                    </a:cubicBezTo>
                    <a:cubicBezTo>
                      <a:pt x="579159" y="1134069"/>
                      <a:pt x="567917" y="1135339"/>
                      <a:pt x="558549" y="1135339"/>
                    </a:cubicBezTo>
                    <a:cubicBezTo>
                      <a:pt x="536066" y="1135339"/>
                      <a:pt x="515456" y="1136609"/>
                      <a:pt x="492973" y="1136609"/>
                    </a:cubicBezTo>
                    <a:cubicBezTo>
                      <a:pt x="436765" y="1136609"/>
                      <a:pt x="382431" y="1135339"/>
                      <a:pt x="326223" y="1134069"/>
                    </a:cubicBezTo>
                    <a:cubicBezTo>
                      <a:pt x="292499" y="1132799"/>
                      <a:pt x="258774" y="1131529"/>
                      <a:pt x="226923" y="1130259"/>
                    </a:cubicBezTo>
                    <a:cubicBezTo>
                      <a:pt x="166968" y="1128989"/>
                      <a:pt x="107013" y="1127719"/>
                      <a:pt x="45184" y="1127719"/>
                    </a:cubicBezTo>
                    <a:cubicBezTo>
                      <a:pt x="34505" y="1127719"/>
                      <a:pt x="25615" y="1127719"/>
                      <a:pt x="15455" y="1126449"/>
                    </a:cubicBezTo>
                    <a:cubicBezTo>
                      <a:pt x="6565" y="1125179"/>
                      <a:pt x="1485" y="1118829"/>
                      <a:pt x="4025" y="1109939"/>
                    </a:cubicBezTo>
                    <a:cubicBezTo>
                      <a:pt x="12915" y="1078436"/>
                      <a:pt x="9105" y="1058055"/>
                      <a:pt x="7835" y="1036858"/>
                    </a:cubicBezTo>
                    <a:cubicBezTo>
                      <a:pt x="6565" y="993650"/>
                      <a:pt x="2755" y="951256"/>
                      <a:pt x="4025" y="908048"/>
                    </a:cubicBezTo>
                    <a:cubicBezTo>
                      <a:pt x="1485" y="854241"/>
                      <a:pt x="-3595" y="188177"/>
                      <a:pt x="4025" y="133555"/>
                    </a:cubicBezTo>
                    <a:cubicBezTo>
                      <a:pt x="5295" y="122957"/>
                      <a:pt x="4025" y="111543"/>
                      <a:pt x="5295" y="100945"/>
                    </a:cubicBezTo>
                    <a:cubicBezTo>
                      <a:pt x="6565" y="83825"/>
                      <a:pt x="9105" y="65074"/>
                      <a:pt x="10375" y="44450"/>
                    </a:cubicBezTo>
                    <a:cubicBezTo>
                      <a:pt x="10375" y="41910"/>
                      <a:pt x="11645" y="39370"/>
                      <a:pt x="12915" y="38100"/>
                    </a:cubicBezTo>
                    <a:cubicBezTo>
                      <a:pt x="34505" y="35560"/>
                      <a:pt x="60173" y="30480"/>
                      <a:pt x="90151" y="29210"/>
                    </a:cubicBezTo>
                    <a:cubicBezTo>
                      <a:pt x="140738" y="25400"/>
                      <a:pt x="191325" y="22860"/>
                      <a:pt x="243785" y="20320"/>
                    </a:cubicBezTo>
                    <a:cubicBezTo>
                      <a:pt x="279384" y="17780"/>
                      <a:pt x="314982" y="16510"/>
                      <a:pt x="348707" y="13970"/>
                    </a:cubicBezTo>
                    <a:cubicBezTo>
                      <a:pt x="382431" y="11430"/>
                      <a:pt x="418030" y="8890"/>
                      <a:pt x="451754" y="8890"/>
                    </a:cubicBezTo>
                    <a:cubicBezTo>
                      <a:pt x="489226" y="7620"/>
                      <a:pt x="526698" y="10160"/>
                      <a:pt x="564170" y="8890"/>
                    </a:cubicBezTo>
                    <a:cubicBezTo>
                      <a:pt x="611010" y="8890"/>
                      <a:pt x="1459748" y="6350"/>
                      <a:pt x="1506588" y="5080"/>
                    </a:cubicBezTo>
                    <a:cubicBezTo>
                      <a:pt x="1551554" y="3810"/>
                      <a:pt x="1596520" y="2540"/>
                      <a:pt x="1643360" y="2540"/>
                    </a:cubicBezTo>
                    <a:cubicBezTo>
                      <a:pt x="1720177" y="1270"/>
                      <a:pt x="1795121" y="0"/>
                      <a:pt x="1871939" y="0"/>
                    </a:cubicBezTo>
                    <a:cubicBezTo>
                      <a:pt x="1903790" y="0"/>
                      <a:pt x="1937514" y="2540"/>
                      <a:pt x="1969365" y="2540"/>
                    </a:cubicBezTo>
                    <a:cubicBezTo>
                      <a:pt x="2057424" y="3810"/>
                      <a:pt x="2147357" y="5080"/>
                      <a:pt x="2235416" y="7620"/>
                    </a:cubicBezTo>
                    <a:cubicBezTo>
                      <a:pt x="2282256" y="8890"/>
                      <a:pt x="2329096" y="12700"/>
                      <a:pt x="2375935" y="16510"/>
                    </a:cubicBezTo>
                    <a:lnTo>
                      <a:pt x="2406441" y="16510"/>
                    </a:lnTo>
                    <a:cubicBezTo>
                      <a:pt x="2417871" y="17780"/>
                      <a:pt x="2426761" y="20320"/>
                      <a:pt x="2436921" y="21590"/>
                    </a:cubicBezTo>
                    <a:close/>
                    <a:moveTo>
                      <a:pt x="2447081" y="1122639"/>
                    </a:moveTo>
                    <a:cubicBezTo>
                      <a:pt x="2448351" y="1106129"/>
                      <a:pt x="2449621" y="1093429"/>
                      <a:pt x="2449621" y="1080729"/>
                    </a:cubicBezTo>
                    <a:cubicBezTo>
                      <a:pt x="2448351" y="1033597"/>
                      <a:pt x="2447081" y="990389"/>
                      <a:pt x="2447081" y="943919"/>
                    </a:cubicBezTo>
                    <a:cubicBezTo>
                      <a:pt x="2447081" y="922722"/>
                      <a:pt x="2449621" y="901526"/>
                      <a:pt x="2448351" y="880329"/>
                    </a:cubicBezTo>
                    <a:cubicBezTo>
                      <a:pt x="2448351" y="860763"/>
                      <a:pt x="2447081" y="840382"/>
                      <a:pt x="2445811" y="820816"/>
                    </a:cubicBezTo>
                    <a:cubicBezTo>
                      <a:pt x="2440731" y="790651"/>
                      <a:pt x="2429301" y="166166"/>
                      <a:pt x="2429301" y="136001"/>
                    </a:cubicBezTo>
                    <a:cubicBezTo>
                      <a:pt x="2426761" y="110728"/>
                      <a:pt x="2424221" y="84640"/>
                      <a:pt x="2421681" y="59367"/>
                    </a:cubicBezTo>
                    <a:cubicBezTo>
                      <a:pt x="2420411" y="44450"/>
                      <a:pt x="2419141" y="43180"/>
                      <a:pt x="2402166" y="41910"/>
                    </a:cubicBezTo>
                    <a:cubicBezTo>
                      <a:pt x="2396545" y="41910"/>
                      <a:pt x="2392798" y="41910"/>
                      <a:pt x="2387177" y="40640"/>
                    </a:cubicBezTo>
                    <a:cubicBezTo>
                      <a:pt x="2340337" y="36830"/>
                      <a:pt x="2291624" y="31750"/>
                      <a:pt x="2244784" y="30480"/>
                    </a:cubicBezTo>
                    <a:cubicBezTo>
                      <a:pt x="2130494" y="26670"/>
                      <a:pt x="2014332" y="25400"/>
                      <a:pt x="1900042" y="22860"/>
                    </a:cubicBezTo>
                    <a:lnTo>
                      <a:pt x="1765144" y="22860"/>
                    </a:lnTo>
                    <a:cubicBezTo>
                      <a:pt x="1705189" y="22860"/>
                      <a:pt x="1645234" y="22860"/>
                      <a:pt x="1587152" y="24130"/>
                    </a:cubicBezTo>
                    <a:cubicBezTo>
                      <a:pt x="1536565" y="25400"/>
                      <a:pt x="684080" y="29210"/>
                      <a:pt x="633493" y="29210"/>
                    </a:cubicBezTo>
                    <a:cubicBezTo>
                      <a:pt x="551055" y="29210"/>
                      <a:pt x="468617" y="26670"/>
                      <a:pt x="386178" y="33020"/>
                    </a:cubicBezTo>
                    <a:cubicBezTo>
                      <a:pt x="343086" y="36830"/>
                      <a:pt x="301867" y="36830"/>
                      <a:pt x="260648" y="38100"/>
                    </a:cubicBezTo>
                    <a:cubicBezTo>
                      <a:pt x="189451" y="41910"/>
                      <a:pt x="118255" y="45720"/>
                      <a:pt x="47058" y="50800"/>
                    </a:cubicBezTo>
                    <a:cubicBezTo>
                      <a:pt x="33235" y="50800"/>
                      <a:pt x="30695" y="52845"/>
                      <a:pt x="29425" y="62628"/>
                    </a:cubicBezTo>
                    <a:cubicBezTo>
                      <a:pt x="28155" y="77303"/>
                      <a:pt x="28155" y="91977"/>
                      <a:pt x="26885" y="106652"/>
                    </a:cubicBezTo>
                    <a:cubicBezTo>
                      <a:pt x="25615" y="131110"/>
                      <a:pt x="23075" y="154752"/>
                      <a:pt x="21805" y="179210"/>
                    </a:cubicBezTo>
                    <a:cubicBezTo>
                      <a:pt x="16725" y="205298"/>
                      <a:pt x="23075" y="842828"/>
                      <a:pt x="25615" y="868916"/>
                    </a:cubicBezTo>
                    <a:cubicBezTo>
                      <a:pt x="25615" y="896634"/>
                      <a:pt x="25615" y="925168"/>
                      <a:pt x="26885" y="952887"/>
                    </a:cubicBezTo>
                    <a:cubicBezTo>
                      <a:pt x="26885" y="973268"/>
                      <a:pt x="29425" y="993650"/>
                      <a:pt x="29425" y="1014031"/>
                    </a:cubicBezTo>
                    <a:cubicBezTo>
                      <a:pt x="29425" y="1036043"/>
                      <a:pt x="29425" y="1058055"/>
                      <a:pt x="28155" y="1080729"/>
                    </a:cubicBezTo>
                    <a:lnTo>
                      <a:pt x="28155" y="1090889"/>
                    </a:lnTo>
                    <a:cubicBezTo>
                      <a:pt x="28155" y="1101049"/>
                      <a:pt x="31965" y="1104859"/>
                      <a:pt x="40855" y="1104859"/>
                    </a:cubicBezTo>
                    <a:cubicBezTo>
                      <a:pt x="63920" y="1104859"/>
                      <a:pt x="90151" y="1106129"/>
                      <a:pt x="114507" y="1106129"/>
                    </a:cubicBezTo>
                    <a:cubicBezTo>
                      <a:pt x="150106" y="1106129"/>
                      <a:pt x="187577" y="1103589"/>
                      <a:pt x="223176" y="1106129"/>
                    </a:cubicBezTo>
                    <a:cubicBezTo>
                      <a:pt x="281257" y="1109939"/>
                      <a:pt x="339339" y="1112479"/>
                      <a:pt x="397420" y="1111209"/>
                    </a:cubicBezTo>
                    <a:cubicBezTo>
                      <a:pt x="434892" y="1109939"/>
                      <a:pt x="470490" y="1112479"/>
                      <a:pt x="507962" y="1112479"/>
                    </a:cubicBezTo>
                    <a:cubicBezTo>
                      <a:pt x="562296" y="1112479"/>
                      <a:pt x="616631" y="1111209"/>
                      <a:pt x="670965" y="1112479"/>
                    </a:cubicBezTo>
                    <a:cubicBezTo>
                      <a:pt x="751529" y="1113749"/>
                      <a:pt x="1635866" y="1103589"/>
                      <a:pt x="1718304" y="1106129"/>
                    </a:cubicBezTo>
                    <a:cubicBezTo>
                      <a:pt x="1753902" y="1107399"/>
                      <a:pt x="1789500" y="1108669"/>
                      <a:pt x="1823225" y="1108669"/>
                    </a:cubicBezTo>
                    <a:cubicBezTo>
                      <a:pt x="1885054" y="1111209"/>
                      <a:pt x="1945009" y="1107399"/>
                      <a:pt x="2006837" y="1111209"/>
                    </a:cubicBezTo>
                    <a:cubicBezTo>
                      <a:pt x="2057424" y="1113749"/>
                      <a:pt x="2108011" y="1113749"/>
                      <a:pt x="2158598" y="1116289"/>
                    </a:cubicBezTo>
                    <a:cubicBezTo>
                      <a:pt x="2233542" y="1120099"/>
                      <a:pt x="2308486" y="1122639"/>
                      <a:pt x="2383430" y="1123909"/>
                    </a:cubicBezTo>
                    <a:cubicBezTo>
                      <a:pt x="2408981" y="1123909"/>
                      <a:pt x="2426761" y="1122639"/>
                      <a:pt x="2447081" y="1122639"/>
                    </a:cubicBezTo>
                    <a:close/>
                  </a:path>
                </a:pathLst>
              </a:custGeom>
              <a:solidFill>
                <a:srgbClr val="FAF3E2"/>
              </a:solidFill>
            </p:spPr>
          </p:sp>
        </p:grpSp>
        <p:sp>
          <p:nvSpPr>
            <p:cNvPr name="TextBox 50" id="50"/>
            <p:cNvSpPr txBox="true"/>
            <p:nvPr/>
          </p:nvSpPr>
          <p:spPr>
            <a:xfrm rot="0">
              <a:off x="9192959" y="5229713"/>
              <a:ext cx="3310846" cy="854075"/>
            </a:xfrm>
            <a:prstGeom prst="rect">
              <a:avLst/>
            </a:prstGeom>
          </p:spPr>
          <p:txBody>
            <a:bodyPr anchor="t" rtlCol="false" tIns="0" lIns="0" bIns="0" rIns="0">
              <a:spAutoFit/>
            </a:bodyPr>
            <a:lstStyle/>
            <a:p>
              <a:pPr algn="ctr">
                <a:lnSpc>
                  <a:spcPts val="1650"/>
                </a:lnSpc>
              </a:pPr>
              <a:r>
                <a:rPr lang="en-US" sz="1500" b="true">
                  <a:solidFill>
                    <a:srgbClr val="000000"/>
                  </a:solidFill>
                  <a:latin typeface="DM Sans Bold"/>
                  <a:ea typeface="DM Sans Bold"/>
                  <a:cs typeface="DM Sans Bold"/>
                  <a:sym typeface="DM Sans Bold"/>
                </a:rPr>
                <a:t>18h00: le divertissement</a:t>
              </a:r>
            </a:p>
            <a:p>
              <a:pPr algn="ctr">
                <a:lnSpc>
                  <a:spcPts val="1650"/>
                </a:lnSpc>
                <a:spcBef>
                  <a:spcPct val="0"/>
                </a:spcBef>
              </a:pPr>
              <a:r>
                <a:rPr lang="en-US" sz="1500">
                  <a:solidFill>
                    <a:srgbClr val="000000"/>
                  </a:solidFill>
                  <a:latin typeface="DM Sans"/>
                  <a:ea typeface="DM Sans"/>
                  <a:cs typeface="DM Sans"/>
                  <a:sym typeface="DM Sans"/>
                </a:rPr>
                <a:t>Le roi participe à des soirées d’apartement</a:t>
              </a:r>
            </a:p>
          </p:txBody>
        </p:sp>
        <p:grpSp>
          <p:nvGrpSpPr>
            <p:cNvPr name="Group 51" id="51"/>
            <p:cNvGrpSpPr/>
            <p:nvPr/>
          </p:nvGrpSpPr>
          <p:grpSpPr>
            <a:xfrm rot="0">
              <a:off x="8026681" y="7043936"/>
              <a:ext cx="5318486" cy="1957561"/>
              <a:chOff x="0" y="0"/>
              <a:chExt cx="2815229" cy="1036194"/>
            </a:xfrm>
          </p:grpSpPr>
          <p:sp>
            <p:nvSpPr>
              <p:cNvPr name="Freeform 52" id="52"/>
              <p:cNvSpPr/>
              <p:nvPr/>
            </p:nvSpPr>
            <p:spPr>
              <a:xfrm flipH="false" flipV="false" rot="0">
                <a:off x="40014" y="45156"/>
                <a:ext cx="2775215" cy="990333"/>
              </a:xfrm>
              <a:custGeom>
                <a:avLst/>
                <a:gdLst/>
                <a:ahLst/>
                <a:cxnLst/>
                <a:rect r="r" b="b" t="t" l="l"/>
                <a:pathLst>
                  <a:path h="990333" w="2775215">
                    <a:moveTo>
                      <a:pt x="626" y="960558"/>
                    </a:moveTo>
                    <a:cubicBezTo>
                      <a:pt x="-1914" y="969448"/>
                      <a:pt x="3166" y="975798"/>
                      <a:pt x="17878" y="977068"/>
                    </a:cubicBezTo>
                    <a:cubicBezTo>
                      <a:pt x="34827" y="978338"/>
                      <a:pt x="49658" y="978338"/>
                      <a:pt x="66607" y="978338"/>
                    </a:cubicBezTo>
                    <a:cubicBezTo>
                      <a:pt x="134403" y="979608"/>
                      <a:pt x="202200" y="979608"/>
                      <a:pt x="272115" y="980878"/>
                    </a:cubicBezTo>
                    <a:cubicBezTo>
                      <a:pt x="310251" y="982148"/>
                      <a:pt x="348386" y="983418"/>
                      <a:pt x="384403" y="984688"/>
                    </a:cubicBezTo>
                    <a:cubicBezTo>
                      <a:pt x="447963" y="985958"/>
                      <a:pt x="509403" y="985958"/>
                      <a:pt x="572963" y="987228"/>
                    </a:cubicBezTo>
                    <a:cubicBezTo>
                      <a:pt x="598386" y="987228"/>
                      <a:pt x="621691" y="987228"/>
                      <a:pt x="647115" y="985958"/>
                    </a:cubicBezTo>
                    <a:cubicBezTo>
                      <a:pt x="657708" y="985958"/>
                      <a:pt x="670420" y="984688"/>
                      <a:pt x="681014" y="984688"/>
                    </a:cubicBezTo>
                    <a:cubicBezTo>
                      <a:pt x="723386" y="985958"/>
                      <a:pt x="1570844" y="977068"/>
                      <a:pt x="1613217" y="978338"/>
                    </a:cubicBezTo>
                    <a:cubicBezTo>
                      <a:pt x="1672539" y="979608"/>
                      <a:pt x="1835674" y="979608"/>
                      <a:pt x="1894996" y="979608"/>
                    </a:cubicBezTo>
                    <a:cubicBezTo>
                      <a:pt x="1918302" y="979608"/>
                      <a:pt x="1939488" y="978338"/>
                      <a:pt x="1962793" y="978338"/>
                    </a:cubicBezTo>
                    <a:lnTo>
                      <a:pt x="2077200" y="982148"/>
                    </a:lnTo>
                    <a:cubicBezTo>
                      <a:pt x="2159827" y="984688"/>
                      <a:pt x="2240335" y="982148"/>
                      <a:pt x="2322963" y="985958"/>
                    </a:cubicBezTo>
                    <a:cubicBezTo>
                      <a:pt x="2460674" y="991038"/>
                      <a:pt x="2600505" y="984688"/>
                      <a:pt x="2711715" y="989768"/>
                    </a:cubicBezTo>
                    <a:cubicBezTo>
                      <a:pt x="2732035" y="991038"/>
                      <a:pt x="2752355" y="989768"/>
                      <a:pt x="2775215" y="989768"/>
                    </a:cubicBezTo>
                    <a:lnTo>
                      <a:pt x="2775215" y="930078"/>
                    </a:lnTo>
                    <a:cubicBezTo>
                      <a:pt x="2773945" y="881283"/>
                      <a:pt x="2772675" y="847187"/>
                      <a:pt x="2772675" y="810960"/>
                    </a:cubicBezTo>
                    <a:cubicBezTo>
                      <a:pt x="2772675" y="769051"/>
                      <a:pt x="2776485" y="726431"/>
                      <a:pt x="2770135" y="684521"/>
                    </a:cubicBezTo>
                    <a:cubicBezTo>
                      <a:pt x="2762515" y="656818"/>
                      <a:pt x="2751085" y="110573"/>
                      <a:pt x="2751085" y="82870"/>
                    </a:cubicBezTo>
                    <a:cubicBezTo>
                      <a:pt x="2748545" y="63691"/>
                      <a:pt x="2747275" y="43802"/>
                      <a:pt x="2744735" y="24623"/>
                    </a:cubicBezTo>
                    <a:cubicBezTo>
                      <a:pt x="2744735" y="18940"/>
                      <a:pt x="2743465" y="13258"/>
                      <a:pt x="2742195" y="5644"/>
                    </a:cubicBezTo>
                    <a:cubicBezTo>
                      <a:pt x="2732035" y="3104"/>
                      <a:pt x="2723145" y="1834"/>
                      <a:pt x="2712985" y="564"/>
                    </a:cubicBezTo>
                    <a:cubicBezTo>
                      <a:pt x="2705365" y="-706"/>
                      <a:pt x="2697745" y="564"/>
                      <a:pt x="2691395" y="564"/>
                    </a:cubicBezTo>
                    <a:lnTo>
                      <a:pt x="7285" y="5644"/>
                    </a:lnTo>
                    <a:lnTo>
                      <a:pt x="626" y="960558"/>
                    </a:lnTo>
                    <a:close/>
                  </a:path>
                </a:pathLst>
              </a:custGeom>
              <a:solidFill>
                <a:srgbClr val="2E2C2B"/>
              </a:solidFill>
            </p:spPr>
          </p:sp>
          <p:sp>
            <p:nvSpPr>
              <p:cNvPr name="Freeform 53" id="53"/>
              <p:cNvSpPr/>
              <p:nvPr/>
            </p:nvSpPr>
            <p:spPr>
              <a:xfrm flipH="false" flipV="false" rot="0">
                <a:off x="11430" y="16510"/>
                <a:ext cx="2754269" cy="981584"/>
              </a:xfrm>
              <a:custGeom>
                <a:avLst/>
                <a:gdLst/>
                <a:ahLst/>
                <a:cxnLst/>
                <a:rect r="r" b="b" t="t" l="l"/>
                <a:pathLst>
                  <a:path h="981584" w="2754269">
                    <a:moveTo>
                      <a:pt x="2754269" y="981584"/>
                    </a:moveTo>
                    <a:lnTo>
                      <a:pt x="0" y="973964"/>
                    </a:lnTo>
                    <a:lnTo>
                      <a:pt x="0" y="350188"/>
                    </a:lnTo>
                    <a:lnTo>
                      <a:pt x="7620" y="20320"/>
                    </a:lnTo>
                    <a:lnTo>
                      <a:pt x="1376970" y="0"/>
                    </a:lnTo>
                    <a:lnTo>
                      <a:pt x="2732679" y="8890"/>
                    </a:lnTo>
                    <a:close/>
                  </a:path>
                </a:pathLst>
              </a:custGeom>
              <a:solidFill>
                <a:srgbClr val="FAF3E2"/>
              </a:solidFill>
            </p:spPr>
          </p:sp>
          <p:sp>
            <p:nvSpPr>
              <p:cNvPr name="Freeform 54" id="54"/>
              <p:cNvSpPr/>
              <p:nvPr/>
            </p:nvSpPr>
            <p:spPr>
              <a:xfrm flipH="false" flipV="false" rot="0">
                <a:off x="-215" y="0"/>
                <a:ext cx="2778613" cy="1007548"/>
              </a:xfrm>
              <a:custGeom>
                <a:avLst/>
                <a:gdLst/>
                <a:ahLst/>
                <a:cxnLst/>
                <a:rect r="r" b="b" t="t" l="l"/>
                <a:pathLst>
                  <a:path h="1007548" w="2778613">
                    <a:moveTo>
                      <a:pt x="2745594" y="21590"/>
                    </a:moveTo>
                    <a:cubicBezTo>
                      <a:pt x="2746864" y="34290"/>
                      <a:pt x="2746864" y="44450"/>
                      <a:pt x="2748134" y="53441"/>
                    </a:cubicBezTo>
                    <a:cubicBezTo>
                      <a:pt x="2750674" y="72620"/>
                      <a:pt x="2751944" y="92510"/>
                      <a:pt x="2754484" y="111689"/>
                    </a:cubicBezTo>
                    <a:cubicBezTo>
                      <a:pt x="2754484" y="139391"/>
                      <a:pt x="2767184" y="685636"/>
                      <a:pt x="2773534" y="713339"/>
                    </a:cubicBezTo>
                    <a:cubicBezTo>
                      <a:pt x="2779884" y="755249"/>
                      <a:pt x="2776074" y="797869"/>
                      <a:pt x="2776074" y="839778"/>
                    </a:cubicBezTo>
                    <a:cubicBezTo>
                      <a:pt x="2776074" y="876716"/>
                      <a:pt x="2777344" y="910812"/>
                      <a:pt x="2778614" y="947294"/>
                    </a:cubicBezTo>
                    <a:lnTo>
                      <a:pt x="2778614" y="1006984"/>
                    </a:lnTo>
                    <a:cubicBezTo>
                      <a:pt x="2755754" y="1006984"/>
                      <a:pt x="2735434" y="1008254"/>
                      <a:pt x="2715114" y="1006984"/>
                    </a:cubicBezTo>
                    <a:cubicBezTo>
                      <a:pt x="2579293" y="1001904"/>
                      <a:pt x="2439463" y="1008254"/>
                      <a:pt x="2301751" y="1003174"/>
                    </a:cubicBezTo>
                    <a:cubicBezTo>
                      <a:pt x="2219124" y="999364"/>
                      <a:pt x="2138615" y="1001904"/>
                      <a:pt x="2055988" y="999364"/>
                    </a:cubicBezTo>
                    <a:lnTo>
                      <a:pt x="1941581" y="995554"/>
                    </a:lnTo>
                    <a:cubicBezTo>
                      <a:pt x="1918276" y="995554"/>
                      <a:pt x="1897090" y="996824"/>
                      <a:pt x="1873785" y="996824"/>
                    </a:cubicBezTo>
                    <a:cubicBezTo>
                      <a:pt x="1814463" y="995554"/>
                      <a:pt x="1651327" y="996824"/>
                      <a:pt x="1592005" y="995554"/>
                    </a:cubicBezTo>
                    <a:cubicBezTo>
                      <a:pt x="1549632" y="994284"/>
                      <a:pt x="702175" y="1003174"/>
                      <a:pt x="659802" y="1001904"/>
                    </a:cubicBezTo>
                    <a:cubicBezTo>
                      <a:pt x="649209" y="1001904"/>
                      <a:pt x="636497" y="1003174"/>
                      <a:pt x="625904" y="1003174"/>
                    </a:cubicBezTo>
                    <a:cubicBezTo>
                      <a:pt x="600480" y="1003174"/>
                      <a:pt x="577175" y="1004444"/>
                      <a:pt x="551751" y="1004444"/>
                    </a:cubicBezTo>
                    <a:cubicBezTo>
                      <a:pt x="488192" y="1004444"/>
                      <a:pt x="426751" y="1003174"/>
                      <a:pt x="363192" y="1001904"/>
                    </a:cubicBezTo>
                    <a:cubicBezTo>
                      <a:pt x="325056" y="1000634"/>
                      <a:pt x="286921" y="999364"/>
                      <a:pt x="250904" y="998094"/>
                    </a:cubicBezTo>
                    <a:cubicBezTo>
                      <a:pt x="183107" y="996824"/>
                      <a:pt x="115310" y="995554"/>
                      <a:pt x="45395" y="995554"/>
                    </a:cubicBezTo>
                    <a:cubicBezTo>
                      <a:pt x="34505" y="995554"/>
                      <a:pt x="25615" y="995554"/>
                      <a:pt x="15455" y="994284"/>
                    </a:cubicBezTo>
                    <a:cubicBezTo>
                      <a:pt x="6565" y="993014"/>
                      <a:pt x="1485" y="986664"/>
                      <a:pt x="4025" y="977774"/>
                    </a:cubicBezTo>
                    <a:cubicBezTo>
                      <a:pt x="12915" y="946328"/>
                      <a:pt x="9105" y="928570"/>
                      <a:pt x="7835" y="910101"/>
                    </a:cubicBezTo>
                    <a:cubicBezTo>
                      <a:pt x="6565" y="872454"/>
                      <a:pt x="2755" y="835516"/>
                      <a:pt x="4025" y="797869"/>
                    </a:cubicBezTo>
                    <a:cubicBezTo>
                      <a:pt x="1485" y="750987"/>
                      <a:pt x="-3595" y="170646"/>
                      <a:pt x="4025" y="123054"/>
                    </a:cubicBezTo>
                    <a:cubicBezTo>
                      <a:pt x="5295" y="113819"/>
                      <a:pt x="4025" y="103875"/>
                      <a:pt x="5295" y="94641"/>
                    </a:cubicBezTo>
                    <a:cubicBezTo>
                      <a:pt x="6565" y="79724"/>
                      <a:pt x="9105" y="63386"/>
                      <a:pt x="10375" y="44450"/>
                    </a:cubicBezTo>
                    <a:cubicBezTo>
                      <a:pt x="10375" y="41910"/>
                      <a:pt x="11645" y="39370"/>
                      <a:pt x="12915" y="38100"/>
                    </a:cubicBezTo>
                    <a:cubicBezTo>
                      <a:pt x="34505" y="35560"/>
                      <a:pt x="62344" y="30480"/>
                      <a:pt x="96243" y="29210"/>
                    </a:cubicBezTo>
                    <a:cubicBezTo>
                      <a:pt x="153446" y="25400"/>
                      <a:pt x="210649" y="22860"/>
                      <a:pt x="269971" y="20320"/>
                    </a:cubicBezTo>
                    <a:cubicBezTo>
                      <a:pt x="310226" y="17780"/>
                      <a:pt x="350480" y="16510"/>
                      <a:pt x="388616" y="13970"/>
                    </a:cubicBezTo>
                    <a:cubicBezTo>
                      <a:pt x="426751" y="11430"/>
                      <a:pt x="467005" y="8890"/>
                      <a:pt x="505141" y="8890"/>
                    </a:cubicBezTo>
                    <a:cubicBezTo>
                      <a:pt x="547514" y="7620"/>
                      <a:pt x="589887" y="10160"/>
                      <a:pt x="632260" y="8890"/>
                    </a:cubicBezTo>
                    <a:cubicBezTo>
                      <a:pt x="685226" y="8890"/>
                      <a:pt x="1644971" y="6350"/>
                      <a:pt x="1697937" y="5080"/>
                    </a:cubicBezTo>
                    <a:cubicBezTo>
                      <a:pt x="1748785" y="3810"/>
                      <a:pt x="1799632" y="2540"/>
                      <a:pt x="1852598" y="2540"/>
                    </a:cubicBezTo>
                    <a:cubicBezTo>
                      <a:pt x="1939463" y="1270"/>
                      <a:pt x="2024209" y="0"/>
                      <a:pt x="2111073" y="0"/>
                    </a:cubicBezTo>
                    <a:cubicBezTo>
                      <a:pt x="2147090" y="0"/>
                      <a:pt x="2185225" y="2540"/>
                      <a:pt x="2221242" y="2540"/>
                    </a:cubicBezTo>
                    <a:cubicBezTo>
                      <a:pt x="2320819" y="3810"/>
                      <a:pt x="2422513" y="5080"/>
                      <a:pt x="2522090" y="7620"/>
                    </a:cubicBezTo>
                    <a:cubicBezTo>
                      <a:pt x="2575056" y="8890"/>
                      <a:pt x="2628022" y="12700"/>
                      <a:pt x="2680988" y="16510"/>
                    </a:cubicBezTo>
                    <a:lnTo>
                      <a:pt x="2715114" y="16510"/>
                    </a:lnTo>
                    <a:cubicBezTo>
                      <a:pt x="2726544" y="17780"/>
                      <a:pt x="2735434" y="20320"/>
                      <a:pt x="2745594" y="21590"/>
                    </a:cubicBezTo>
                    <a:close/>
                    <a:moveTo>
                      <a:pt x="2755754" y="990474"/>
                    </a:moveTo>
                    <a:cubicBezTo>
                      <a:pt x="2757024" y="973964"/>
                      <a:pt x="2758294" y="961264"/>
                      <a:pt x="2758294" y="948564"/>
                    </a:cubicBezTo>
                    <a:cubicBezTo>
                      <a:pt x="2757024" y="907260"/>
                      <a:pt x="2755754" y="869612"/>
                      <a:pt x="2755754" y="829123"/>
                    </a:cubicBezTo>
                    <a:cubicBezTo>
                      <a:pt x="2755754" y="810655"/>
                      <a:pt x="2758294" y="792186"/>
                      <a:pt x="2757024" y="773718"/>
                    </a:cubicBezTo>
                    <a:cubicBezTo>
                      <a:pt x="2757024" y="756670"/>
                      <a:pt x="2755754" y="738911"/>
                      <a:pt x="2754484" y="721863"/>
                    </a:cubicBezTo>
                    <a:cubicBezTo>
                      <a:pt x="2749404" y="695581"/>
                      <a:pt x="2737974" y="151467"/>
                      <a:pt x="2737974" y="125185"/>
                    </a:cubicBezTo>
                    <a:cubicBezTo>
                      <a:pt x="2735434" y="103165"/>
                      <a:pt x="2732894" y="80434"/>
                      <a:pt x="2730354" y="58414"/>
                    </a:cubicBezTo>
                    <a:cubicBezTo>
                      <a:pt x="2729084" y="44450"/>
                      <a:pt x="2727814" y="43180"/>
                      <a:pt x="2710649" y="41910"/>
                    </a:cubicBezTo>
                    <a:cubicBezTo>
                      <a:pt x="2704293" y="41910"/>
                      <a:pt x="2700056" y="41910"/>
                      <a:pt x="2693700" y="40640"/>
                    </a:cubicBezTo>
                    <a:cubicBezTo>
                      <a:pt x="2640734" y="36830"/>
                      <a:pt x="2585649" y="31750"/>
                      <a:pt x="2532683" y="30480"/>
                    </a:cubicBezTo>
                    <a:cubicBezTo>
                      <a:pt x="2403446" y="26670"/>
                      <a:pt x="2272090" y="25400"/>
                      <a:pt x="2142852" y="22860"/>
                    </a:cubicBezTo>
                    <a:lnTo>
                      <a:pt x="1990310" y="22860"/>
                    </a:lnTo>
                    <a:cubicBezTo>
                      <a:pt x="1922514" y="22860"/>
                      <a:pt x="1854717" y="22860"/>
                      <a:pt x="1789039" y="24130"/>
                    </a:cubicBezTo>
                    <a:cubicBezTo>
                      <a:pt x="1731836" y="25400"/>
                      <a:pt x="767853" y="29210"/>
                      <a:pt x="710649" y="29210"/>
                    </a:cubicBezTo>
                    <a:cubicBezTo>
                      <a:pt x="617429" y="29210"/>
                      <a:pt x="524209" y="26670"/>
                      <a:pt x="430988" y="33020"/>
                    </a:cubicBezTo>
                    <a:cubicBezTo>
                      <a:pt x="382260" y="36830"/>
                      <a:pt x="335649" y="36830"/>
                      <a:pt x="289039" y="38100"/>
                    </a:cubicBezTo>
                    <a:cubicBezTo>
                      <a:pt x="208531" y="41910"/>
                      <a:pt x="128022" y="45720"/>
                      <a:pt x="47514" y="50800"/>
                    </a:cubicBezTo>
                    <a:cubicBezTo>
                      <a:pt x="33235" y="50800"/>
                      <a:pt x="30695" y="52731"/>
                      <a:pt x="29425" y="61255"/>
                    </a:cubicBezTo>
                    <a:cubicBezTo>
                      <a:pt x="28155" y="74041"/>
                      <a:pt x="28155" y="86827"/>
                      <a:pt x="26885" y="99613"/>
                    </a:cubicBezTo>
                    <a:cubicBezTo>
                      <a:pt x="25615" y="120923"/>
                      <a:pt x="23075" y="141522"/>
                      <a:pt x="21805" y="162832"/>
                    </a:cubicBezTo>
                    <a:cubicBezTo>
                      <a:pt x="16725" y="185563"/>
                      <a:pt x="23075" y="741042"/>
                      <a:pt x="25615" y="763773"/>
                    </a:cubicBezTo>
                    <a:cubicBezTo>
                      <a:pt x="25615" y="787924"/>
                      <a:pt x="25615" y="812786"/>
                      <a:pt x="26885" y="836937"/>
                    </a:cubicBezTo>
                    <a:cubicBezTo>
                      <a:pt x="26885" y="854695"/>
                      <a:pt x="29425" y="872454"/>
                      <a:pt x="29425" y="890212"/>
                    </a:cubicBezTo>
                    <a:cubicBezTo>
                      <a:pt x="29425" y="909391"/>
                      <a:pt x="29425" y="928570"/>
                      <a:pt x="28155" y="948564"/>
                    </a:cubicBezTo>
                    <a:lnTo>
                      <a:pt x="28155" y="958724"/>
                    </a:lnTo>
                    <a:cubicBezTo>
                      <a:pt x="28155" y="968884"/>
                      <a:pt x="31965" y="972694"/>
                      <a:pt x="40855" y="972694"/>
                    </a:cubicBezTo>
                    <a:cubicBezTo>
                      <a:pt x="66582" y="972694"/>
                      <a:pt x="96243" y="973964"/>
                      <a:pt x="123785" y="973964"/>
                    </a:cubicBezTo>
                    <a:cubicBezTo>
                      <a:pt x="164039" y="973964"/>
                      <a:pt x="206412" y="971424"/>
                      <a:pt x="246666" y="973964"/>
                    </a:cubicBezTo>
                    <a:cubicBezTo>
                      <a:pt x="312344" y="977774"/>
                      <a:pt x="378022" y="980314"/>
                      <a:pt x="443700" y="979044"/>
                    </a:cubicBezTo>
                    <a:cubicBezTo>
                      <a:pt x="486073" y="977774"/>
                      <a:pt x="526327" y="980314"/>
                      <a:pt x="568700" y="980314"/>
                    </a:cubicBezTo>
                    <a:cubicBezTo>
                      <a:pt x="630141" y="980314"/>
                      <a:pt x="691582" y="979044"/>
                      <a:pt x="753022" y="980314"/>
                    </a:cubicBezTo>
                    <a:cubicBezTo>
                      <a:pt x="844124" y="981584"/>
                      <a:pt x="1844124" y="971424"/>
                      <a:pt x="1937344" y="973964"/>
                    </a:cubicBezTo>
                    <a:cubicBezTo>
                      <a:pt x="1977598" y="975234"/>
                      <a:pt x="2017853" y="976504"/>
                      <a:pt x="2055988" y="976504"/>
                    </a:cubicBezTo>
                    <a:cubicBezTo>
                      <a:pt x="2125903" y="979044"/>
                      <a:pt x="2193700" y="975234"/>
                      <a:pt x="2263615" y="979044"/>
                    </a:cubicBezTo>
                    <a:cubicBezTo>
                      <a:pt x="2320819" y="981584"/>
                      <a:pt x="2378022" y="981584"/>
                      <a:pt x="2435225" y="984124"/>
                    </a:cubicBezTo>
                    <a:cubicBezTo>
                      <a:pt x="2519971" y="987934"/>
                      <a:pt x="2604717" y="990474"/>
                      <a:pt x="2689463" y="991744"/>
                    </a:cubicBezTo>
                    <a:cubicBezTo>
                      <a:pt x="2717654" y="991744"/>
                      <a:pt x="2735434" y="990474"/>
                      <a:pt x="2755754" y="990474"/>
                    </a:cubicBezTo>
                    <a:close/>
                  </a:path>
                </a:pathLst>
              </a:custGeom>
              <a:solidFill>
                <a:srgbClr val="FAF3E2"/>
              </a:solidFill>
            </p:spPr>
          </p:sp>
        </p:grpSp>
        <p:sp>
          <p:nvSpPr>
            <p:cNvPr name="TextBox 55" id="55"/>
            <p:cNvSpPr txBox="true"/>
            <p:nvPr/>
          </p:nvSpPr>
          <p:spPr>
            <a:xfrm rot="0">
              <a:off x="8283737" y="7349856"/>
              <a:ext cx="4583657" cy="1412875"/>
            </a:xfrm>
            <a:prstGeom prst="rect">
              <a:avLst/>
            </a:prstGeom>
          </p:spPr>
          <p:txBody>
            <a:bodyPr anchor="t" rtlCol="false" tIns="0" lIns="0" bIns="0" rIns="0">
              <a:spAutoFit/>
            </a:bodyPr>
            <a:lstStyle/>
            <a:p>
              <a:pPr algn="ctr">
                <a:lnSpc>
                  <a:spcPts val="1650"/>
                </a:lnSpc>
              </a:pPr>
              <a:r>
                <a:rPr lang="en-US" sz="1500" b="true">
                  <a:solidFill>
                    <a:srgbClr val="000000"/>
                  </a:solidFill>
                  <a:latin typeface="DM Sans Bold"/>
                  <a:ea typeface="DM Sans Bold"/>
                  <a:cs typeface="DM Sans Bold"/>
                  <a:sym typeface="DM Sans Bold"/>
                </a:rPr>
                <a:t>22h00: le souper</a:t>
              </a:r>
            </a:p>
            <a:p>
              <a:pPr algn="ctr">
                <a:lnSpc>
                  <a:spcPts val="1650"/>
                </a:lnSpc>
                <a:spcBef>
                  <a:spcPct val="0"/>
                </a:spcBef>
              </a:pPr>
              <a:r>
                <a:rPr lang="en-US" sz="1500">
                  <a:solidFill>
                    <a:srgbClr val="000000"/>
                  </a:solidFill>
                  <a:latin typeface="DM Sans"/>
                  <a:ea typeface="DM Sans"/>
                  <a:cs typeface="DM Sans"/>
                  <a:sym typeface="DM Sans"/>
                </a:rPr>
                <a:t>Le roi soupe au grand couvert. La famille royale et quelques courtisans sont à sa table. Le public est très nombreux.</a:t>
              </a:r>
            </a:p>
          </p:txBody>
        </p:sp>
        <p:grpSp>
          <p:nvGrpSpPr>
            <p:cNvPr name="Group 56" id="56"/>
            <p:cNvGrpSpPr/>
            <p:nvPr/>
          </p:nvGrpSpPr>
          <p:grpSpPr>
            <a:xfrm rot="0">
              <a:off x="9337073" y="9571335"/>
              <a:ext cx="4008094" cy="1433225"/>
              <a:chOff x="0" y="0"/>
              <a:chExt cx="2121600" cy="758647"/>
            </a:xfrm>
          </p:grpSpPr>
          <p:sp>
            <p:nvSpPr>
              <p:cNvPr name="Freeform 57" id="57"/>
              <p:cNvSpPr/>
              <p:nvPr/>
            </p:nvSpPr>
            <p:spPr>
              <a:xfrm flipH="false" flipV="false" rot="0">
                <a:off x="39997" y="45156"/>
                <a:ext cx="2081603" cy="712786"/>
              </a:xfrm>
              <a:custGeom>
                <a:avLst/>
                <a:gdLst/>
                <a:ahLst/>
                <a:cxnLst/>
                <a:rect r="r" b="b" t="t" l="l"/>
                <a:pathLst>
                  <a:path h="712786" w="2081603">
                    <a:moveTo>
                      <a:pt x="643" y="683011"/>
                    </a:moveTo>
                    <a:cubicBezTo>
                      <a:pt x="-1897" y="691901"/>
                      <a:pt x="3183" y="698251"/>
                      <a:pt x="14117" y="699521"/>
                    </a:cubicBezTo>
                    <a:cubicBezTo>
                      <a:pt x="26661" y="700791"/>
                      <a:pt x="37637" y="700791"/>
                      <a:pt x="50181" y="700791"/>
                    </a:cubicBezTo>
                    <a:cubicBezTo>
                      <a:pt x="100356" y="702061"/>
                      <a:pt x="150532" y="702061"/>
                      <a:pt x="202275" y="703331"/>
                    </a:cubicBezTo>
                    <a:cubicBezTo>
                      <a:pt x="230499" y="704601"/>
                      <a:pt x="258723" y="705871"/>
                      <a:pt x="285378" y="707141"/>
                    </a:cubicBezTo>
                    <a:cubicBezTo>
                      <a:pt x="332418" y="708411"/>
                      <a:pt x="377890" y="708411"/>
                      <a:pt x="424929" y="709681"/>
                    </a:cubicBezTo>
                    <a:cubicBezTo>
                      <a:pt x="443745" y="709681"/>
                      <a:pt x="460993" y="709681"/>
                      <a:pt x="479808" y="708411"/>
                    </a:cubicBezTo>
                    <a:cubicBezTo>
                      <a:pt x="487648" y="708411"/>
                      <a:pt x="497056" y="707141"/>
                      <a:pt x="504896" y="707141"/>
                    </a:cubicBezTo>
                    <a:cubicBezTo>
                      <a:pt x="536256" y="708411"/>
                      <a:pt x="1163449" y="699521"/>
                      <a:pt x="1194809" y="700791"/>
                    </a:cubicBezTo>
                    <a:cubicBezTo>
                      <a:pt x="1238713" y="702061"/>
                      <a:pt x="1359447" y="702061"/>
                      <a:pt x="1403351" y="702061"/>
                    </a:cubicBezTo>
                    <a:cubicBezTo>
                      <a:pt x="1420599" y="702061"/>
                      <a:pt x="1436279" y="700791"/>
                      <a:pt x="1453526" y="700791"/>
                    </a:cubicBezTo>
                    <a:lnTo>
                      <a:pt x="1538198" y="704601"/>
                    </a:lnTo>
                    <a:cubicBezTo>
                      <a:pt x="1599349" y="707141"/>
                      <a:pt x="1658932" y="704601"/>
                      <a:pt x="1720084" y="708411"/>
                    </a:cubicBezTo>
                    <a:cubicBezTo>
                      <a:pt x="1822003" y="713491"/>
                      <a:pt x="1925490" y="707141"/>
                      <a:pt x="2018103" y="712221"/>
                    </a:cubicBezTo>
                    <a:cubicBezTo>
                      <a:pt x="2038423" y="713491"/>
                      <a:pt x="2058743" y="712221"/>
                      <a:pt x="2081603" y="712221"/>
                    </a:cubicBezTo>
                    <a:lnTo>
                      <a:pt x="2081603" y="652531"/>
                    </a:lnTo>
                    <a:cubicBezTo>
                      <a:pt x="2080333" y="610026"/>
                      <a:pt x="2079063" y="586506"/>
                      <a:pt x="2079063" y="561516"/>
                    </a:cubicBezTo>
                    <a:cubicBezTo>
                      <a:pt x="2079063" y="532607"/>
                      <a:pt x="2082873" y="503207"/>
                      <a:pt x="2076523" y="474298"/>
                    </a:cubicBezTo>
                    <a:cubicBezTo>
                      <a:pt x="2068903" y="455188"/>
                      <a:pt x="2057473" y="78384"/>
                      <a:pt x="2057473" y="59274"/>
                    </a:cubicBezTo>
                    <a:cubicBezTo>
                      <a:pt x="2054933" y="46045"/>
                      <a:pt x="2053663" y="32325"/>
                      <a:pt x="2051123" y="19095"/>
                    </a:cubicBezTo>
                    <a:cubicBezTo>
                      <a:pt x="2051123" y="15175"/>
                      <a:pt x="2049853" y="11255"/>
                      <a:pt x="2048583" y="5644"/>
                    </a:cubicBezTo>
                    <a:cubicBezTo>
                      <a:pt x="2038423" y="3104"/>
                      <a:pt x="2029533" y="1834"/>
                      <a:pt x="2019373" y="564"/>
                    </a:cubicBezTo>
                    <a:cubicBezTo>
                      <a:pt x="2011753" y="-706"/>
                      <a:pt x="2004133" y="564"/>
                      <a:pt x="1997783" y="564"/>
                    </a:cubicBezTo>
                    <a:lnTo>
                      <a:pt x="6277" y="5644"/>
                    </a:lnTo>
                    <a:lnTo>
                      <a:pt x="643" y="683011"/>
                    </a:lnTo>
                    <a:close/>
                  </a:path>
                </a:pathLst>
              </a:custGeom>
              <a:solidFill>
                <a:srgbClr val="2E2C2B"/>
              </a:solidFill>
            </p:spPr>
          </p:sp>
          <p:sp>
            <p:nvSpPr>
              <p:cNvPr name="Freeform 58" id="58"/>
              <p:cNvSpPr/>
              <p:nvPr/>
            </p:nvSpPr>
            <p:spPr>
              <a:xfrm flipH="false" flipV="false" rot="0">
                <a:off x="11430" y="16510"/>
                <a:ext cx="2060640" cy="704037"/>
              </a:xfrm>
              <a:custGeom>
                <a:avLst/>
                <a:gdLst/>
                <a:ahLst/>
                <a:cxnLst/>
                <a:rect r="r" b="b" t="t" l="l"/>
                <a:pathLst>
                  <a:path h="704037" w="2060640">
                    <a:moveTo>
                      <a:pt x="2060640" y="704037"/>
                    </a:moveTo>
                    <a:lnTo>
                      <a:pt x="0" y="696417"/>
                    </a:lnTo>
                    <a:lnTo>
                      <a:pt x="0" y="252558"/>
                    </a:lnTo>
                    <a:lnTo>
                      <a:pt x="7620" y="20320"/>
                    </a:lnTo>
                    <a:lnTo>
                      <a:pt x="1027378" y="0"/>
                    </a:lnTo>
                    <a:lnTo>
                      <a:pt x="2039050" y="8890"/>
                    </a:lnTo>
                    <a:close/>
                  </a:path>
                </a:pathLst>
              </a:custGeom>
              <a:solidFill>
                <a:srgbClr val="FAF3E2"/>
              </a:solidFill>
            </p:spPr>
          </p:sp>
          <p:sp>
            <p:nvSpPr>
              <p:cNvPr name="Freeform 59" id="59"/>
              <p:cNvSpPr/>
              <p:nvPr/>
            </p:nvSpPr>
            <p:spPr>
              <a:xfrm flipH="false" flipV="false" rot="0">
                <a:off x="-215" y="0"/>
                <a:ext cx="2084985" cy="730002"/>
              </a:xfrm>
              <a:custGeom>
                <a:avLst/>
                <a:gdLst/>
                <a:ahLst/>
                <a:cxnLst/>
                <a:rect r="r" b="b" t="t" l="l"/>
                <a:pathLst>
                  <a:path h="730002" w="2084985">
                    <a:moveTo>
                      <a:pt x="2051965" y="21590"/>
                    </a:moveTo>
                    <a:cubicBezTo>
                      <a:pt x="2053235" y="34290"/>
                      <a:pt x="2053235" y="44450"/>
                      <a:pt x="2054505" y="52981"/>
                    </a:cubicBezTo>
                    <a:cubicBezTo>
                      <a:pt x="2057045" y="66211"/>
                      <a:pt x="2058315" y="79931"/>
                      <a:pt x="2060855" y="93161"/>
                    </a:cubicBezTo>
                    <a:cubicBezTo>
                      <a:pt x="2060855" y="112270"/>
                      <a:pt x="2073555" y="489074"/>
                      <a:pt x="2079905" y="508184"/>
                    </a:cubicBezTo>
                    <a:cubicBezTo>
                      <a:pt x="2086255" y="537093"/>
                      <a:pt x="2082445" y="566493"/>
                      <a:pt x="2082445" y="595403"/>
                    </a:cubicBezTo>
                    <a:cubicBezTo>
                      <a:pt x="2082445" y="620882"/>
                      <a:pt x="2083715" y="644402"/>
                      <a:pt x="2084985" y="669747"/>
                    </a:cubicBezTo>
                    <a:lnTo>
                      <a:pt x="2084985" y="729437"/>
                    </a:lnTo>
                    <a:cubicBezTo>
                      <a:pt x="2062125" y="729437"/>
                      <a:pt x="2041805" y="730707"/>
                      <a:pt x="2021485" y="729437"/>
                    </a:cubicBezTo>
                    <a:cubicBezTo>
                      <a:pt x="1920230" y="724357"/>
                      <a:pt x="1816743" y="730707"/>
                      <a:pt x="1714824" y="725627"/>
                    </a:cubicBezTo>
                    <a:cubicBezTo>
                      <a:pt x="1653673" y="721817"/>
                      <a:pt x="1594089" y="724357"/>
                      <a:pt x="1532938" y="721817"/>
                    </a:cubicBezTo>
                    <a:lnTo>
                      <a:pt x="1448267" y="718007"/>
                    </a:lnTo>
                    <a:cubicBezTo>
                      <a:pt x="1431019" y="718007"/>
                      <a:pt x="1415339" y="719277"/>
                      <a:pt x="1398091" y="719277"/>
                    </a:cubicBezTo>
                    <a:cubicBezTo>
                      <a:pt x="1354188" y="718007"/>
                      <a:pt x="1233453" y="719277"/>
                      <a:pt x="1189550" y="718007"/>
                    </a:cubicBezTo>
                    <a:cubicBezTo>
                      <a:pt x="1158190" y="716737"/>
                      <a:pt x="530996" y="725627"/>
                      <a:pt x="499637" y="724357"/>
                    </a:cubicBezTo>
                    <a:cubicBezTo>
                      <a:pt x="491797" y="724357"/>
                      <a:pt x="482389" y="725627"/>
                      <a:pt x="474549" y="725627"/>
                    </a:cubicBezTo>
                    <a:cubicBezTo>
                      <a:pt x="455733" y="725627"/>
                      <a:pt x="438485" y="726897"/>
                      <a:pt x="419670" y="726897"/>
                    </a:cubicBezTo>
                    <a:cubicBezTo>
                      <a:pt x="372630" y="726897"/>
                      <a:pt x="327158" y="725627"/>
                      <a:pt x="280119" y="724357"/>
                    </a:cubicBezTo>
                    <a:cubicBezTo>
                      <a:pt x="251895" y="723087"/>
                      <a:pt x="223672" y="721817"/>
                      <a:pt x="197016" y="720547"/>
                    </a:cubicBezTo>
                    <a:cubicBezTo>
                      <a:pt x="146840" y="719277"/>
                      <a:pt x="96665" y="718007"/>
                      <a:pt x="44921" y="718007"/>
                    </a:cubicBezTo>
                    <a:cubicBezTo>
                      <a:pt x="34505" y="718007"/>
                      <a:pt x="25615" y="718007"/>
                      <a:pt x="15455" y="716737"/>
                    </a:cubicBezTo>
                    <a:cubicBezTo>
                      <a:pt x="6565" y="715467"/>
                      <a:pt x="1485" y="709117"/>
                      <a:pt x="4025" y="700227"/>
                    </a:cubicBezTo>
                    <a:cubicBezTo>
                      <a:pt x="12915" y="668901"/>
                      <a:pt x="9105" y="656652"/>
                      <a:pt x="7835" y="643912"/>
                    </a:cubicBezTo>
                    <a:cubicBezTo>
                      <a:pt x="6565" y="617942"/>
                      <a:pt x="2755" y="592463"/>
                      <a:pt x="4025" y="566493"/>
                    </a:cubicBezTo>
                    <a:cubicBezTo>
                      <a:pt x="1485" y="534154"/>
                      <a:pt x="-3595" y="133830"/>
                      <a:pt x="4025" y="101000"/>
                    </a:cubicBezTo>
                    <a:cubicBezTo>
                      <a:pt x="5295" y="94631"/>
                      <a:pt x="4025" y="87771"/>
                      <a:pt x="5295" y="81401"/>
                    </a:cubicBezTo>
                    <a:cubicBezTo>
                      <a:pt x="6565" y="71111"/>
                      <a:pt x="9105" y="59841"/>
                      <a:pt x="10375" y="44450"/>
                    </a:cubicBezTo>
                    <a:cubicBezTo>
                      <a:pt x="10375" y="41910"/>
                      <a:pt x="11645" y="39370"/>
                      <a:pt x="12915" y="38100"/>
                    </a:cubicBezTo>
                    <a:cubicBezTo>
                      <a:pt x="34505" y="35560"/>
                      <a:pt x="57465" y="30480"/>
                      <a:pt x="82553" y="29210"/>
                    </a:cubicBezTo>
                    <a:cubicBezTo>
                      <a:pt x="124889" y="25400"/>
                      <a:pt x="167224" y="22860"/>
                      <a:pt x="211128" y="20320"/>
                    </a:cubicBezTo>
                    <a:cubicBezTo>
                      <a:pt x="240919" y="17780"/>
                      <a:pt x="270711" y="16510"/>
                      <a:pt x="298935" y="13970"/>
                    </a:cubicBezTo>
                    <a:cubicBezTo>
                      <a:pt x="327158" y="11430"/>
                      <a:pt x="356950" y="8890"/>
                      <a:pt x="385174" y="8890"/>
                    </a:cubicBezTo>
                    <a:cubicBezTo>
                      <a:pt x="416534" y="7620"/>
                      <a:pt x="447893" y="10160"/>
                      <a:pt x="479253" y="8890"/>
                    </a:cubicBezTo>
                    <a:cubicBezTo>
                      <a:pt x="518453" y="8890"/>
                      <a:pt x="1228749" y="6350"/>
                      <a:pt x="1267949" y="5080"/>
                    </a:cubicBezTo>
                    <a:cubicBezTo>
                      <a:pt x="1305580" y="3810"/>
                      <a:pt x="1343212" y="2540"/>
                      <a:pt x="1382412" y="2540"/>
                    </a:cubicBezTo>
                    <a:cubicBezTo>
                      <a:pt x="1446699" y="1270"/>
                      <a:pt x="1509418" y="0"/>
                      <a:pt x="1573706" y="0"/>
                    </a:cubicBezTo>
                    <a:cubicBezTo>
                      <a:pt x="1600361" y="0"/>
                      <a:pt x="1628585" y="2540"/>
                      <a:pt x="1655241" y="2540"/>
                    </a:cubicBezTo>
                    <a:cubicBezTo>
                      <a:pt x="1728936" y="3810"/>
                      <a:pt x="1804199" y="5080"/>
                      <a:pt x="1877895" y="7620"/>
                    </a:cubicBezTo>
                    <a:cubicBezTo>
                      <a:pt x="1917094" y="8890"/>
                      <a:pt x="1956294" y="12700"/>
                      <a:pt x="1995493" y="16510"/>
                    </a:cubicBezTo>
                    <a:lnTo>
                      <a:pt x="2021485" y="16510"/>
                    </a:lnTo>
                    <a:cubicBezTo>
                      <a:pt x="2032915" y="17780"/>
                      <a:pt x="2041805" y="20320"/>
                      <a:pt x="2051965" y="21590"/>
                    </a:cubicBezTo>
                    <a:close/>
                    <a:moveTo>
                      <a:pt x="2062125" y="712927"/>
                    </a:moveTo>
                    <a:cubicBezTo>
                      <a:pt x="2063395" y="696417"/>
                      <a:pt x="2064665" y="683717"/>
                      <a:pt x="2064665" y="671017"/>
                    </a:cubicBezTo>
                    <a:cubicBezTo>
                      <a:pt x="2063395" y="641952"/>
                      <a:pt x="2062125" y="615982"/>
                      <a:pt x="2062125" y="588053"/>
                    </a:cubicBezTo>
                    <a:cubicBezTo>
                      <a:pt x="2062125" y="575313"/>
                      <a:pt x="2064665" y="562573"/>
                      <a:pt x="2063395" y="549833"/>
                    </a:cubicBezTo>
                    <a:cubicBezTo>
                      <a:pt x="2063395" y="538073"/>
                      <a:pt x="2062125" y="525824"/>
                      <a:pt x="2060855" y="514064"/>
                    </a:cubicBezTo>
                    <a:cubicBezTo>
                      <a:pt x="2055775" y="495934"/>
                      <a:pt x="2044345" y="120600"/>
                      <a:pt x="2044345" y="102470"/>
                    </a:cubicBezTo>
                    <a:cubicBezTo>
                      <a:pt x="2041805" y="87281"/>
                      <a:pt x="2039265" y="71601"/>
                      <a:pt x="2036725" y="56411"/>
                    </a:cubicBezTo>
                    <a:cubicBezTo>
                      <a:pt x="2035455" y="44450"/>
                      <a:pt x="2034185" y="43180"/>
                      <a:pt x="2017445" y="41910"/>
                    </a:cubicBezTo>
                    <a:cubicBezTo>
                      <a:pt x="2012741" y="41910"/>
                      <a:pt x="2009605" y="41910"/>
                      <a:pt x="2004901" y="40640"/>
                    </a:cubicBezTo>
                    <a:cubicBezTo>
                      <a:pt x="1965702" y="36830"/>
                      <a:pt x="1924934" y="31750"/>
                      <a:pt x="1885734" y="30480"/>
                    </a:cubicBezTo>
                    <a:cubicBezTo>
                      <a:pt x="1790087" y="26670"/>
                      <a:pt x="1692872" y="25400"/>
                      <a:pt x="1597225" y="22860"/>
                    </a:cubicBezTo>
                    <a:lnTo>
                      <a:pt x="1484331" y="22860"/>
                    </a:lnTo>
                    <a:cubicBezTo>
                      <a:pt x="1434155" y="22860"/>
                      <a:pt x="1383980" y="22860"/>
                      <a:pt x="1335372" y="24130"/>
                    </a:cubicBezTo>
                    <a:cubicBezTo>
                      <a:pt x="1293036" y="25400"/>
                      <a:pt x="579604" y="29210"/>
                      <a:pt x="537268" y="29210"/>
                    </a:cubicBezTo>
                    <a:cubicBezTo>
                      <a:pt x="468277" y="29210"/>
                      <a:pt x="399286" y="26670"/>
                      <a:pt x="330294" y="33020"/>
                    </a:cubicBezTo>
                    <a:cubicBezTo>
                      <a:pt x="294231" y="36830"/>
                      <a:pt x="259735" y="36830"/>
                      <a:pt x="225240" y="38100"/>
                    </a:cubicBezTo>
                    <a:cubicBezTo>
                      <a:pt x="165656" y="41910"/>
                      <a:pt x="106073" y="45720"/>
                      <a:pt x="46489" y="50800"/>
                    </a:cubicBezTo>
                    <a:cubicBezTo>
                      <a:pt x="33235" y="50800"/>
                      <a:pt x="30695" y="52491"/>
                      <a:pt x="29425" y="58371"/>
                    </a:cubicBezTo>
                    <a:cubicBezTo>
                      <a:pt x="28155" y="67191"/>
                      <a:pt x="28155" y="76011"/>
                      <a:pt x="26885" y="84831"/>
                    </a:cubicBezTo>
                    <a:cubicBezTo>
                      <a:pt x="25615" y="99530"/>
                      <a:pt x="23075" y="113740"/>
                      <a:pt x="21805" y="128440"/>
                    </a:cubicBezTo>
                    <a:cubicBezTo>
                      <a:pt x="16725" y="144120"/>
                      <a:pt x="23075" y="527294"/>
                      <a:pt x="25615" y="542973"/>
                    </a:cubicBezTo>
                    <a:cubicBezTo>
                      <a:pt x="25615" y="559633"/>
                      <a:pt x="25615" y="576783"/>
                      <a:pt x="26885" y="593443"/>
                    </a:cubicBezTo>
                    <a:cubicBezTo>
                      <a:pt x="26885" y="605692"/>
                      <a:pt x="29425" y="617942"/>
                      <a:pt x="29425" y="630192"/>
                    </a:cubicBezTo>
                    <a:cubicBezTo>
                      <a:pt x="29425" y="643422"/>
                      <a:pt x="29425" y="656652"/>
                      <a:pt x="28155" y="671017"/>
                    </a:cubicBezTo>
                    <a:lnTo>
                      <a:pt x="28155" y="681177"/>
                    </a:lnTo>
                    <a:cubicBezTo>
                      <a:pt x="28155" y="691337"/>
                      <a:pt x="31965" y="695147"/>
                      <a:pt x="40855" y="695147"/>
                    </a:cubicBezTo>
                    <a:cubicBezTo>
                      <a:pt x="60601" y="695147"/>
                      <a:pt x="82553" y="696417"/>
                      <a:pt x="102937" y="696417"/>
                    </a:cubicBezTo>
                    <a:cubicBezTo>
                      <a:pt x="132728" y="696417"/>
                      <a:pt x="164088" y="693877"/>
                      <a:pt x="193880" y="696417"/>
                    </a:cubicBezTo>
                    <a:cubicBezTo>
                      <a:pt x="242487" y="700227"/>
                      <a:pt x="291095" y="702767"/>
                      <a:pt x="339702" y="701497"/>
                    </a:cubicBezTo>
                    <a:cubicBezTo>
                      <a:pt x="371062" y="700227"/>
                      <a:pt x="400854" y="702767"/>
                      <a:pt x="432213" y="702767"/>
                    </a:cubicBezTo>
                    <a:cubicBezTo>
                      <a:pt x="477685" y="702767"/>
                      <a:pt x="523156" y="701497"/>
                      <a:pt x="568628" y="702767"/>
                    </a:cubicBezTo>
                    <a:cubicBezTo>
                      <a:pt x="636051" y="704037"/>
                      <a:pt x="1376140" y="693877"/>
                      <a:pt x="1445131" y="696417"/>
                    </a:cubicBezTo>
                    <a:cubicBezTo>
                      <a:pt x="1474923" y="697687"/>
                      <a:pt x="1504714" y="698957"/>
                      <a:pt x="1532938" y="698957"/>
                    </a:cubicBezTo>
                    <a:cubicBezTo>
                      <a:pt x="1584682" y="701497"/>
                      <a:pt x="1634857" y="697687"/>
                      <a:pt x="1686600" y="701497"/>
                    </a:cubicBezTo>
                    <a:cubicBezTo>
                      <a:pt x="1728936" y="704037"/>
                      <a:pt x="1771272" y="704037"/>
                      <a:pt x="1813607" y="706577"/>
                    </a:cubicBezTo>
                    <a:cubicBezTo>
                      <a:pt x="1876326" y="710387"/>
                      <a:pt x="1939046" y="712927"/>
                      <a:pt x="2001765" y="714197"/>
                    </a:cubicBezTo>
                    <a:cubicBezTo>
                      <a:pt x="2024025" y="714197"/>
                      <a:pt x="2041805" y="712927"/>
                      <a:pt x="2062125" y="712927"/>
                    </a:cubicBezTo>
                    <a:close/>
                  </a:path>
                </a:pathLst>
              </a:custGeom>
              <a:solidFill>
                <a:srgbClr val="FAF3E2"/>
              </a:solidFill>
            </p:spPr>
          </p:sp>
        </p:grpSp>
        <p:sp>
          <p:nvSpPr>
            <p:cNvPr name="TextBox 60" id="60"/>
            <p:cNvSpPr txBox="true"/>
            <p:nvPr/>
          </p:nvSpPr>
          <p:spPr>
            <a:xfrm rot="0">
              <a:off x="9594130" y="9877255"/>
              <a:ext cx="3273264" cy="854075"/>
            </a:xfrm>
            <a:prstGeom prst="rect">
              <a:avLst/>
            </a:prstGeom>
          </p:spPr>
          <p:txBody>
            <a:bodyPr anchor="t" rtlCol="false" tIns="0" lIns="0" bIns="0" rIns="0">
              <a:spAutoFit/>
            </a:bodyPr>
            <a:lstStyle/>
            <a:p>
              <a:pPr algn="ctr">
                <a:lnSpc>
                  <a:spcPts val="1650"/>
                </a:lnSpc>
              </a:pPr>
              <a:r>
                <a:rPr lang="en-US" sz="1500" b="true">
                  <a:solidFill>
                    <a:srgbClr val="000000"/>
                  </a:solidFill>
                  <a:latin typeface="DM Sans Bold"/>
                  <a:ea typeface="DM Sans Bold"/>
                  <a:cs typeface="DM Sans Bold"/>
                  <a:sym typeface="DM Sans Bold"/>
                </a:rPr>
                <a:t>23h30: le coucher</a:t>
              </a:r>
            </a:p>
            <a:p>
              <a:pPr algn="ctr">
                <a:lnSpc>
                  <a:spcPts val="1650"/>
                </a:lnSpc>
                <a:spcBef>
                  <a:spcPct val="0"/>
                </a:spcBef>
              </a:pPr>
              <a:r>
                <a:rPr lang="en-US" sz="1500">
                  <a:solidFill>
                    <a:srgbClr val="000000"/>
                  </a:solidFill>
                  <a:latin typeface="DM Sans"/>
                  <a:ea typeface="DM Sans"/>
                  <a:cs typeface="DM Sans"/>
                  <a:sym typeface="DM Sans"/>
                </a:rPr>
                <a:t>Les courtisans assistent au coucher du roi.</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355768" y="1114505"/>
            <a:ext cx="8662112" cy="2260867"/>
            <a:chOff x="0" y="0"/>
            <a:chExt cx="2363330" cy="616844"/>
          </a:xfrm>
        </p:grpSpPr>
        <p:sp>
          <p:nvSpPr>
            <p:cNvPr name="Freeform 6" id="6"/>
            <p:cNvSpPr/>
            <p:nvPr/>
          </p:nvSpPr>
          <p:spPr>
            <a:xfrm flipH="false" flipV="false" rot="0">
              <a:off x="40003" y="45156"/>
              <a:ext cx="2323327" cy="570983"/>
            </a:xfrm>
            <a:custGeom>
              <a:avLst/>
              <a:gdLst/>
              <a:ahLst/>
              <a:cxnLst/>
              <a:rect r="r" b="b" t="t" l="l"/>
              <a:pathLst>
                <a:path h="570983" w="2323327">
                  <a:moveTo>
                    <a:pt x="637" y="541208"/>
                  </a:moveTo>
                  <a:cubicBezTo>
                    <a:pt x="-1903" y="550098"/>
                    <a:pt x="3177" y="556448"/>
                    <a:pt x="15428" y="557718"/>
                  </a:cubicBezTo>
                  <a:cubicBezTo>
                    <a:pt x="29507" y="558988"/>
                    <a:pt x="41826" y="558988"/>
                    <a:pt x="55905" y="558988"/>
                  </a:cubicBezTo>
                  <a:cubicBezTo>
                    <a:pt x="112222" y="560258"/>
                    <a:pt x="168538" y="560258"/>
                    <a:pt x="226615" y="561528"/>
                  </a:cubicBezTo>
                  <a:cubicBezTo>
                    <a:pt x="258293" y="562798"/>
                    <a:pt x="289971" y="564068"/>
                    <a:pt x="319889" y="565338"/>
                  </a:cubicBezTo>
                  <a:cubicBezTo>
                    <a:pt x="372685" y="566608"/>
                    <a:pt x="423722" y="566608"/>
                    <a:pt x="476519" y="567878"/>
                  </a:cubicBezTo>
                  <a:cubicBezTo>
                    <a:pt x="497638" y="567878"/>
                    <a:pt x="516996" y="567878"/>
                    <a:pt x="538115" y="566608"/>
                  </a:cubicBezTo>
                  <a:cubicBezTo>
                    <a:pt x="546914" y="566608"/>
                    <a:pt x="557474" y="565338"/>
                    <a:pt x="566273" y="565338"/>
                  </a:cubicBezTo>
                  <a:cubicBezTo>
                    <a:pt x="601471" y="566608"/>
                    <a:pt x="1305427" y="557718"/>
                    <a:pt x="1340624" y="558988"/>
                  </a:cubicBezTo>
                  <a:cubicBezTo>
                    <a:pt x="1389901" y="560258"/>
                    <a:pt x="1525413" y="560258"/>
                    <a:pt x="1574690" y="560258"/>
                  </a:cubicBezTo>
                  <a:cubicBezTo>
                    <a:pt x="1594049" y="560258"/>
                    <a:pt x="1611648" y="558988"/>
                    <a:pt x="1631006" y="558988"/>
                  </a:cubicBezTo>
                  <a:lnTo>
                    <a:pt x="1726040" y="562798"/>
                  </a:lnTo>
                  <a:cubicBezTo>
                    <a:pt x="1794676" y="565338"/>
                    <a:pt x="1861552" y="562798"/>
                    <a:pt x="1930187" y="566608"/>
                  </a:cubicBezTo>
                  <a:cubicBezTo>
                    <a:pt x="2044580" y="571688"/>
                    <a:pt x="2160733" y="565338"/>
                    <a:pt x="2259827" y="570418"/>
                  </a:cubicBezTo>
                  <a:cubicBezTo>
                    <a:pt x="2280147" y="571688"/>
                    <a:pt x="2300467" y="570418"/>
                    <a:pt x="2323327" y="570418"/>
                  </a:cubicBezTo>
                  <a:lnTo>
                    <a:pt x="2323327" y="510728"/>
                  </a:lnTo>
                  <a:cubicBezTo>
                    <a:pt x="2322057" y="471436"/>
                    <a:pt x="2320787" y="453320"/>
                    <a:pt x="2320787" y="434072"/>
                  </a:cubicBezTo>
                  <a:cubicBezTo>
                    <a:pt x="2320787" y="411804"/>
                    <a:pt x="2324597" y="389159"/>
                    <a:pt x="2318247" y="366891"/>
                  </a:cubicBezTo>
                  <a:cubicBezTo>
                    <a:pt x="2310627" y="352172"/>
                    <a:pt x="2299197" y="61938"/>
                    <a:pt x="2299197" y="47219"/>
                  </a:cubicBezTo>
                  <a:cubicBezTo>
                    <a:pt x="2296657" y="37029"/>
                    <a:pt x="2295387" y="26461"/>
                    <a:pt x="2292847" y="16271"/>
                  </a:cubicBezTo>
                  <a:cubicBezTo>
                    <a:pt x="2292847" y="13251"/>
                    <a:pt x="2291577" y="10232"/>
                    <a:pt x="2290307" y="5644"/>
                  </a:cubicBezTo>
                  <a:cubicBezTo>
                    <a:pt x="2280147" y="3104"/>
                    <a:pt x="2271257" y="1834"/>
                    <a:pt x="2261097" y="564"/>
                  </a:cubicBezTo>
                  <a:cubicBezTo>
                    <a:pt x="2253477" y="-706"/>
                    <a:pt x="2245857" y="564"/>
                    <a:pt x="2239507" y="564"/>
                  </a:cubicBezTo>
                  <a:lnTo>
                    <a:pt x="6628" y="5644"/>
                  </a:lnTo>
                  <a:lnTo>
                    <a:pt x="637" y="541208"/>
                  </a:lnTo>
                  <a:close/>
                </a:path>
              </a:pathLst>
            </a:custGeom>
            <a:solidFill>
              <a:srgbClr val="2E2C2B"/>
            </a:solidFill>
          </p:spPr>
        </p:sp>
        <p:sp>
          <p:nvSpPr>
            <p:cNvPr name="Freeform 7" id="7"/>
            <p:cNvSpPr/>
            <p:nvPr/>
          </p:nvSpPr>
          <p:spPr>
            <a:xfrm flipH="false" flipV="false" rot="0">
              <a:off x="11430" y="16510"/>
              <a:ext cx="2302370" cy="562234"/>
            </a:xfrm>
            <a:custGeom>
              <a:avLst/>
              <a:gdLst/>
              <a:ahLst/>
              <a:cxnLst/>
              <a:rect r="r" b="b" t="t" l="l"/>
              <a:pathLst>
                <a:path h="562234" w="2302370">
                  <a:moveTo>
                    <a:pt x="2302370" y="562234"/>
                  </a:moveTo>
                  <a:lnTo>
                    <a:pt x="0" y="554614"/>
                  </a:lnTo>
                  <a:lnTo>
                    <a:pt x="0" y="202677"/>
                  </a:lnTo>
                  <a:lnTo>
                    <a:pt x="7620" y="20320"/>
                  </a:lnTo>
                  <a:lnTo>
                    <a:pt x="1149211" y="0"/>
                  </a:lnTo>
                  <a:lnTo>
                    <a:pt x="2280780" y="8890"/>
                  </a:lnTo>
                  <a:close/>
                </a:path>
              </a:pathLst>
            </a:custGeom>
            <a:solidFill>
              <a:srgbClr val="FAF3E2"/>
            </a:solidFill>
          </p:spPr>
        </p:sp>
        <p:sp>
          <p:nvSpPr>
            <p:cNvPr name="Freeform 8" id="8"/>
            <p:cNvSpPr/>
            <p:nvPr/>
          </p:nvSpPr>
          <p:spPr>
            <a:xfrm flipH="false" flipV="false" rot="0">
              <a:off x="-215" y="0"/>
              <a:ext cx="2326715" cy="588199"/>
            </a:xfrm>
            <a:custGeom>
              <a:avLst/>
              <a:gdLst/>
              <a:ahLst/>
              <a:cxnLst/>
              <a:rect r="r" b="b" t="t" l="l"/>
              <a:pathLst>
                <a:path h="588199" w="2326715">
                  <a:moveTo>
                    <a:pt x="2293695" y="21590"/>
                  </a:moveTo>
                  <a:cubicBezTo>
                    <a:pt x="2294965" y="34290"/>
                    <a:pt x="2294965" y="44450"/>
                    <a:pt x="2296235" y="52746"/>
                  </a:cubicBezTo>
                  <a:cubicBezTo>
                    <a:pt x="2298775" y="62936"/>
                    <a:pt x="2300045" y="73504"/>
                    <a:pt x="2302585" y="83694"/>
                  </a:cubicBezTo>
                  <a:cubicBezTo>
                    <a:pt x="2302585" y="98414"/>
                    <a:pt x="2315285" y="388648"/>
                    <a:pt x="2321635" y="403367"/>
                  </a:cubicBezTo>
                  <a:cubicBezTo>
                    <a:pt x="2327985" y="425634"/>
                    <a:pt x="2324175" y="448279"/>
                    <a:pt x="2324175" y="470547"/>
                  </a:cubicBezTo>
                  <a:cubicBezTo>
                    <a:pt x="2324175" y="490173"/>
                    <a:pt x="2325445" y="508289"/>
                    <a:pt x="2326715" y="527944"/>
                  </a:cubicBezTo>
                  <a:lnTo>
                    <a:pt x="2326715" y="587634"/>
                  </a:lnTo>
                  <a:cubicBezTo>
                    <a:pt x="2303855" y="587634"/>
                    <a:pt x="2283535" y="588904"/>
                    <a:pt x="2263215" y="587634"/>
                  </a:cubicBezTo>
                  <a:cubicBezTo>
                    <a:pt x="2149914" y="582554"/>
                    <a:pt x="2033761" y="588904"/>
                    <a:pt x="1919369" y="583824"/>
                  </a:cubicBezTo>
                  <a:cubicBezTo>
                    <a:pt x="1850733" y="580014"/>
                    <a:pt x="1783857" y="582554"/>
                    <a:pt x="1715221" y="580014"/>
                  </a:cubicBezTo>
                  <a:lnTo>
                    <a:pt x="1620187" y="576204"/>
                  </a:lnTo>
                  <a:cubicBezTo>
                    <a:pt x="1600829" y="576204"/>
                    <a:pt x="1583230" y="577474"/>
                    <a:pt x="1563871" y="577474"/>
                  </a:cubicBezTo>
                  <a:cubicBezTo>
                    <a:pt x="1514594" y="576204"/>
                    <a:pt x="1379082" y="577474"/>
                    <a:pt x="1329806" y="576204"/>
                  </a:cubicBezTo>
                  <a:cubicBezTo>
                    <a:pt x="1294608" y="574934"/>
                    <a:pt x="590652" y="583824"/>
                    <a:pt x="555454" y="582554"/>
                  </a:cubicBezTo>
                  <a:cubicBezTo>
                    <a:pt x="546655" y="582554"/>
                    <a:pt x="536096" y="583824"/>
                    <a:pt x="527296" y="583824"/>
                  </a:cubicBezTo>
                  <a:cubicBezTo>
                    <a:pt x="506177" y="583824"/>
                    <a:pt x="486819" y="585094"/>
                    <a:pt x="465700" y="585094"/>
                  </a:cubicBezTo>
                  <a:cubicBezTo>
                    <a:pt x="412903" y="585094"/>
                    <a:pt x="361867" y="583824"/>
                    <a:pt x="309070" y="582554"/>
                  </a:cubicBezTo>
                  <a:cubicBezTo>
                    <a:pt x="277392" y="581284"/>
                    <a:pt x="245714" y="580014"/>
                    <a:pt x="215796" y="578744"/>
                  </a:cubicBezTo>
                  <a:cubicBezTo>
                    <a:pt x="159479" y="577474"/>
                    <a:pt x="103163" y="576204"/>
                    <a:pt x="4508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59166" y="30480"/>
                    <a:pt x="87324" y="29210"/>
                  </a:cubicBezTo>
                  <a:cubicBezTo>
                    <a:pt x="134841" y="25400"/>
                    <a:pt x="182358" y="22860"/>
                    <a:pt x="231635" y="20320"/>
                  </a:cubicBezTo>
                  <a:cubicBezTo>
                    <a:pt x="265073" y="17780"/>
                    <a:pt x="298511" y="16510"/>
                    <a:pt x="330189" y="13970"/>
                  </a:cubicBezTo>
                  <a:cubicBezTo>
                    <a:pt x="361867" y="11430"/>
                    <a:pt x="395304" y="8890"/>
                    <a:pt x="426983" y="8890"/>
                  </a:cubicBezTo>
                  <a:cubicBezTo>
                    <a:pt x="462180" y="7620"/>
                    <a:pt x="497378" y="10160"/>
                    <a:pt x="532576" y="8890"/>
                  </a:cubicBezTo>
                  <a:cubicBezTo>
                    <a:pt x="576573" y="8890"/>
                    <a:pt x="1373803" y="6350"/>
                    <a:pt x="1417800" y="5080"/>
                  </a:cubicBezTo>
                  <a:cubicBezTo>
                    <a:pt x="1460038" y="3810"/>
                    <a:pt x="1502275" y="2540"/>
                    <a:pt x="1546272" y="2540"/>
                  </a:cubicBezTo>
                  <a:cubicBezTo>
                    <a:pt x="1618428" y="1270"/>
                    <a:pt x="1688823" y="0"/>
                    <a:pt x="1760978" y="0"/>
                  </a:cubicBezTo>
                  <a:cubicBezTo>
                    <a:pt x="1790897" y="0"/>
                    <a:pt x="1822575" y="2540"/>
                    <a:pt x="1852493" y="2540"/>
                  </a:cubicBezTo>
                  <a:cubicBezTo>
                    <a:pt x="1935208" y="3810"/>
                    <a:pt x="2019682" y="5080"/>
                    <a:pt x="2102397" y="7620"/>
                  </a:cubicBezTo>
                  <a:cubicBezTo>
                    <a:pt x="2146394" y="8890"/>
                    <a:pt x="2190392" y="12700"/>
                    <a:pt x="2234389" y="16510"/>
                  </a:cubicBezTo>
                  <a:lnTo>
                    <a:pt x="2263215" y="16510"/>
                  </a:lnTo>
                  <a:cubicBezTo>
                    <a:pt x="2274645" y="17780"/>
                    <a:pt x="2283535" y="20320"/>
                    <a:pt x="2293695" y="21590"/>
                  </a:cubicBezTo>
                  <a:close/>
                  <a:moveTo>
                    <a:pt x="2303855" y="571124"/>
                  </a:moveTo>
                  <a:cubicBezTo>
                    <a:pt x="2305125" y="554614"/>
                    <a:pt x="2306395" y="541914"/>
                    <a:pt x="2306395" y="529214"/>
                  </a:cubicBezTo>
                  <a:cubicBezTo>
                    <a:pt x="2305125" y="506402"/>
                    <a:pt x="2303855" y="486399"/>
                    <a:pt x="2303855" y="464886"/>
                  </a:cubicBezTo>
                  <a:cubicBezTo>
                    <a:pt x="2303855" y="455073"/>
                    <a:pt x="2306395" y="445260"/>
                    <a:pt x="2305125" y="435447"/>
                  </a:cubicBezTo>
                  <a:cubicBezTo>
                    <a:pt x="2305125" y="426389"/>
                    <a:pt x="2303855" y="416954"/>
                    <a:pt x="2302585" y="407896"/>
                  </a:cubicBezTo>
                  <a:cubicBezTo>
                    <a:pt x="2297505" y="393931"/>
                    <a:pt x="2286075" y="104830"/>
                    <a:pt x="2286075" y="90865"/>
                  </a:cubicBezTo>
                  <a:cubicBezTo>
                    <a:pt x="2283535" y="79165"/>
                    <a:pt x="2280995" y="67088"/>
                    <a:pt x="2278455" y="55388"/>
                  </a:cubicBezTo>
                  <a:cubicBezTo>
                    <a:pt x="2277185" y="44450"/>
                    <a:pt x="2275915" y="43180"/>
                    <a:pt x="2259027" y="41910"/>
                  </a:cubicBezTo>
                  <a:cubicBezTo>
                    <a:pt x="2253748" y="41910"/>
                    <a:pt x="2250228" y="41910"/>
                    <a:pt x="2244948" y="40640"/>
                  </a:cubicBezTo>
                  <a:cubicBezTo>
                    <a:pt x="2200951" y="36830"/>
                    <a:pt x="2155194" y="31750"/>
                    <a:pt x="2111197" y="30480"/>
                  </a:cubicBezTo>
                  <a:cubicBezTo>
                    <a:pt x="2003843" y="26670"/>
                    <a:pt x="1894730" y="25400"/>
                    <a:pt x="1787377" y="22860"/>
                  </a:cubicBezTo>
                  <a:lnTo>
                    <a:pt x="1660665" y="22860"/>
                  </a:lnTo>
                  <a:cubicBezTo>
                    <a:pt x="1604348" y="22860"/>
                    <a:pt x="1548032" y="22860"/>
                    <a:pt x="1493475" y="24130"/>
                  </a:cubicBezTo>
                  <a:cubicBezTo>
                    <a:pt x="1445958" y="25400"/>
                    <a:pt x="645209" y="29210"/>
                    <a:pt x="597692" y="29210"/>
                  </a:cubicBezTo>
                  <a:cubicBezTo>
                    <a:pt x="520257" y="29210"/>
                    <a:pt x="442821" y="26670"/>
                    <a:pt x="365386" y="33020"/>
                  </a:cubicBezTo>
                  <a:cubicBezTo>
                    <a:pt x="324909" y="36830"/>
                    <a:pt x="286191" y="36830"/>
                    <a:pt x="247474" y="38100"/>
                  </a:cubicBezTo>
                  <a:cubicBezTo>
                    <a:pt x="180598" y="41910"/>
                    <a:pt x="113722" y="45720"/>
                    <a:pt x="46846"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62685" y="553344"/>
                    <a:pt x="87324" y="554614"/>
                    <a:pt x="110202" y="554614"/>
                  </a:cubicBezTo>
                  <a:cubicBezTo>
                    <a:pt x="143640" y="554614"/>
                    <a:pt x="178838" y="552074"/>
                    <a:pt x="212276" y="554614"/>
                  </a:cubicBezTo>
                  <a:cubicBezTo>
                    <a:pt x="266833" y="558424"/>
                    <a:pt x="321389" y="560964"/>
                    <a:pt x="375946" y="559694"/>
                  </a:cubicBezTo>
                  <a:cubicBezTo>
                    <a:pt x="411144" y="558424"/>
                    <a:pt x="444581" y="560964"/>
                    <a:pt x="479779" y="560964"/>
                  </a:cubicBezTo>
                  <a:cubicBezTo>
                    <a:pt x="530816" y="560964"/>
                    <a:pt x="581853" y="559694"/>
                    <a:pt x="632890" y="560964"/>
                  </a:cubicBezTo>
                  <a:cubicBezTo>
                    <a:pt x="708565" y="562234"/>
                    <a:pt x="1539232" y="552074"/>
                    <a:pt x="1616668" y="554614"/>
                  </a:cubicBezTo>
                  <a:cubicBezTo>
                    <a:pt x="1650106" y="555884"/>
                    <a:pt x="1683543" y="557155"/>
                    <a:pt x="1715221" y="557155"/>
                  </a:cubicBezTo>
                  <a:cubicBezTo>
                    <a:pt x="1773298" y="559694"/>
                    <a:pt x="1829614" y="555884"/>
                    <a:pt x="1887691" y="559694"/>
                  </a:cubicBezTo>
                  <a:cubicBezTo>
                    <a:pt x="1935208" y="562234"/>
                    <a:pt x="1982725" y="562234"/>
                    <a:pt x="2030242" y="564774"/>
                  </a:cubicBezTo>
                  <a:cubicBezTo>
                    <a:pt x="2100637" y="568584"/>
                    <a:pt x="2171033" y="571124"/>
                    <a:pt x="2241428" y="572394"/>
                  </a:cubicBezTo>
                  <a:cubicBezTo>
                    <a:pt x="2265755" y="572394"/>
                    <a:pt x="2283535" y="571124"/>
                    <a:pt x="2303855" y="571124"/>
                  </a:cubicBezTo>
                  <a:close/>
                </a:path>
              </a:pathLst>
            </a:custGeom>
            <a:solidFill>
              <a:srgbClr val="FAF3E2"/>
            </a:solidFill>
          </p:spPr>
        </p:sp>
      </p:grpSp>
      <p:grpSp>
        <p:nvGrpSpPr>
          <p:cNvPr name="Group 9" id="9"/>
          <p:cNvGrpSpPr/>
          <p:nvPr/>
        </p:nvGrpSpPr>
        <p:grpSpPr>
          <a:xfrm rot="0">
            <a:off x="9638118" y="1418524"/>
            <a:ext cx="7313555" cy="7449952"/>
            <a:chOff x="0" y="0"/>
            <a:chExt cx="2497147" cy="2543719"/>
          </a:xfrm>
        </p:grpSpPr>
        <p:sp>
          <p:nvSpPr>
            <p:cNvPr name="Freeform 10" id="10"/>
            <p:cNvSpPr/>
            <p:nvPr/>
          </p:nvSpPr>
          <p:spPr>
            <a:xfrm flipH="false" flipV="false" rot="0">
              <a:off x="40006" y="45156"/>
              <a:ext cx="2457141" cy="2497858"/>
            </a:xfrm>
            <a:custGeom>
              <a:avLst/>
              <a:gdLst/>
              <a:ahLst/>
              <a:cxnLst/>
              <a:rect r="r" b="b" t="t" l="l"/>
              <a:pathLst>
                <a:path h="2497858" w="2457141">
                  <a:moveTo>
                    <a:pt x="634" y="2468083"/>
                  </a:moveTo>
                  <a:cubicBezTo>
                    <a:pt x="-1906" y="2476973"/>
                    <a:pt x="3174" y="2483323"/>
                    <a:pt x="16154" y="2484593"/>
                  </a:cubicBezTo>
                  <a:cubicBezTo>
                    <a:pt x="31083" y="2485863"/>
                    <a:pt x="44146" y="2485863"/>
                    <a:pt x="59075" y="2485863"/>
                  </a:cubicBezTo>
                  <a:cubicBezTo>
                    <a:pt x="118791" y="2487133"/>
                    <a:pt x="178506" y="2487133"/>
                    <a:pt x="240089" y="2488403"/>
                  </a:cubicBezTo>
                  <a:cubicBezTo>
                    <a:pt x="273679" y="2489673"/>
                    <a:pt x="307269" y="2490943"/>
                    <a:pt x="338993" y="2492213"/>
                  </a:cubicBezTo>
                  <a:cubicBezTo>
                    <a:pt x="394977" y="2493483"/>
                    <a:pt x="449095" y="2493483"/>
                    <a:pt x="505078" y="2494753"/>
                  </a:cubicBezTo>
                  <a:cubicBezTo>
                    <a:pt x="527472" y="2494753"/>
                    <a:pt x="547999" y="2494753"/>
                    <a:pt x="570393" y="2493483"/>
                  </a:cubicBezTo>
                  <a:cubicBezTo>
                    <a:pt x="579723" y="2493483"/>
                    <a:pt x="590920" y="2492213"/>
                    <a:pt x="600251" y="2492213"/>
                  </a:cubicBezTo>
                  <a:cubicBezTo>
                    <a:pt x="637573" y="2493483"/>
                    <a:pt x="1384023" y="2484593"/>
                    <a:pt x="1421345" y="2485863"/>
                  </a:cubicBezTo>
                  <a:cubicBezTo>
                    <a:pt x="1473597" y="2487133"/>
                    <a:pt x="1617288" y="2487133"/>
                    <a:pt x="1669540" y="2487133"/>
                  </a:cubicBezTo>
                  <a:cubicBezTo>
                    <a:pt x="1690067" y="2487133"/>
                    <a:pt x="1708729" y="2485863"/>
                    <a:pt x="1729256" y="2485863"/>
                  </a:cubicBezTo>
                  <a:lnTo>
                    <a:pt x="1830027" y="2489673"/>
                  </a:lnTo>
                  <a:cubicBezTo>
                    <a:pt x="1902805" y="2492213"/>
                    <a:pt x="1973718" y="2489673"/>
                    <a:pt x="2046497" y="2493483"/>
                  </a:cubicBezTo>
                  <a:cubicBezTo>
                    <a:pt x="2167795" y="2498563"/>
                    <a:pt x="2290959" y="2492213"/>
                    <a:pt x="2393641" y="2497293"/>
                  </a:cubicBezTo>
                  <a:cubicBezTo>
                    <a:pt x="2413961" y="2498563"/>
                    <a:pt x="2434281" y="2497293"/>
                    <a:pt x="2457141" y="2497293"/>
                  </a:cubicBezTo>
                  <a:lnTo>
                    <a:pt x="2457141" y="2437603"/>
                  </a:lnTo>
                  <a:cubicBezTo>
                    <a:pt x="2455871" y="2354647"/>
                    <a:pt x="2454601" y="2263104"/>
                    <a:pt x="2454601" y="2165841"/>
                  </a:cubicBezTo>
                  <a:cubicBezTo>
                    <a:pt x="2454601" y="2053320"/>
                    <a:pt x="2458411" y="1938892"/>
                    <a:pt x="2452061" y="1826372"/>
                  </a:cubicBezTo>
                  <a:cubicBezTo>
                    <a:pt x="2444441" y="1751994"/>
                    <a:pt x="2433011" y="285411"/>
                    <a:pt x="2433011" y="211033"/>
                  </a:cubicBezTo>
                  <a:cubicBezTo>
                    <a:pt x="2430471" y="159541"/>
                    <a:pt x="2429201" y="106141"/>
                    <a:pt x="2426661" y="54648"/>
                  </a:cubicBezTo>
                  <a:cubicBezTo>
                    <a:pt x="2426661" y="39391"/>
                    <a:pt x="2425391" y="24134"/>
                    <a:pt x="2424121" y="5644"/>
                  </a:cubicBezTo>
                  <a:cubicBezTo>
                    <a:pt x="2413961" y="3104"/>
                    <a:pt x="2405071" y="1834"/>
                    <a:pt x="2394911" y="564"/>
                  </a:cubicBezTo>
                  <a:cubicBezTo>
                    <a:pt x="2387291" y="-706"/>
                    <a:pt x="2379671" y="564"/>
                    <a:pt x="2373321" y="564"/>
                  </a:cubicBezTo>
                  <a:lnTo>
                    <a:pt x="6823" y="5644"/>
                  </a:lnTo>
                  <a:lnTo>
                    <a:pt x="634" y="2468083"/>
                  </a:lnTo>
                  <a:close/>
                </a:path>
              </a:pathLst>
            </a:custGeom>
            <a:solidFill>
              <a:srgbClr val="2E2C2B"/>
            </a:solidFill>
          </p:spPr>
        </p:sp>
        <p:sp>
          <p:nvSpPr>
            <p:cNvPr name="Freeform 11" id="11"/>
            <p:cNvSpPr/>
            <p:nvPr/>
          </p:nvSpPr>
          <p:spPr>
            <a:xfrm flipH="false" flipV="false" rot="0">
              <a:off x="11430" y="16510"/>
              <a:ext cx="2436187" cy="2489109"/>
            </a:xfrm>
            <a:custGeom>
              <a:avLst/>
              <a:gdLst/>
              <a:ahLst/>
              <a:cxnLst/>
              <a:rect r="r" b="b" t="t" l="l"/>
              <a:pathLst>
                <a:path h="2489109" w="2436187">
                  <a:moveTo>
                    <a:pt x="2436187" y="2489109"/>
                  </a:moveTo>
                  <a:lnTo>
                    <a:pt x="0" y="2481489"/>
                  </a:lnTo>
                  <a:lnTo>
                    <a:pt x="0" y="880475"/>
                  </a:lnTo>
                  <a:lnTo>
                    <a:pt x="7620" y="20320"/>
                  </a:lnTo>
                  <a:lnTo>
                    <a:pt x="1216656" y="0"/>
                  </a:lnTo>
                  <a:lnTo>
                    <a:pt x="2414597" y="8890"/>
                  </a:lnTo>
                  <a:close/>
                </a:path>
              </a:pathLst>
            </a:custGeom>
            <a:solidFill>
              <a:srgbClr val="FAF3E2"/>
            </a:solidFill>
          </p:spPr>
        </p:sp>
        <p:sp>
          <p:nvSpPr>
            <p:cNvPr name="Freeform 12" id="12"/>
            <p:cNvSpPr/>
            <p:nvPr/>
          </p:nvSpPr>
          <p:spPr>
            <a:xfrm flipH="false" flipV="false" rot="0">
              <a:off x="-215" y="0"/>
              <a:ext cx="2460532" cy="2515073"/>
            </a:xfrm>
            <a:custGeom>
              <a:avLst/>
              <a:gdLst/>
              <a:ahLst/>
              <a:cxnLst/>
              <a:rect r="r" b="b" t="t" l="l"/>
              <a:pathLst>
                <a:path h="2515073" w="2460532">
                  <a:moveTo>
                    <a:pt x="2427512" y="21590"/>
                  </a:moveTo>
                  <a:cubicBezTo>
                    <a:pt x="2428782" y="34290"/>
                    <a:pt x="2428782" y="44450"/>
                    <a:pt x="2430052" y="55940"/>
                  </a:cubicBezTo>
                  <a:cubicBezTo>
                    <a:pt x="2432592" y="107433"/>
                    <a:pt x="2433862" y="160833"/>
                    <a:pt x="2436402" y="212325"/>
                  </a:cubicBezTo>
                  <a:cubicBezTo>
                    <a:pt x="2436402" y="286703"/>
                    <a:pt x="2449102" y="1753286"/>
                    <a:pt x="2455452" y="1827664"/>
                  </a:cubicBezTo>
                  <a:cubicBezTo>
                    <a:pt x="2461802" y="1940184"/>
                    <a:pt x="2457992" y="2054612"/>
                    <a:pt x="2457992" y="2167133"/>
                  </a:cubicBezTo>
                  <a:cubicBezTo>
                    <a:pt x="2457992" y="2266304"/>
                    <a:pt x="2459262" y="2357846"/>
                    <a:pt x="2460532" y="2454819"/>
                  </a:cubicBezTo>
                  <a:lnTo>
                    <a:pt x="2460532" y="2514509"/>
                  </a:lnTo>
                  <a:cubicBezTo>
                    <a:pt x="2437672" y="2514509"/>
                    <a:pt x="2417352" y="2515779"/>
                    <a:pt x="2397032" y="2514509"/>
                  </a:cubicBezTo>
                  <a:cubicBezTo>
                    <a:pt x="2277063" y="2509429"/>
                    <a:pt x="2153898" y="2515779"/>
                    <a:pt x="2032600" y="2510699"/>
                  </a:cubicBezTo>
                  <a:cubicBezTo>
                    <a:pt x="1959822" y="2506889"/>
                    <a:pt x="1888909" y="2509429"/>
                    <a:pt x="1816130" y="2506889"/>
                  </a:cubicBezTo>
                  <a:lnTo>
                    <a:pt x="1715359" y="2503079"/>
                  </a:lnTo>
                  <a:cubicBezTo>
                    <a:pt x="1694832" y="2503079"/>
                    <a:pt x="1676171" y="2504349"/>
                    <a:pt x="1655643" y="2504349"/>
                  </a:cubicBezTo>
                  <a:cubicBezTo>
                    <a:pt x="1603392" y="2503079"/>
                    <a:pt x="1459700" y="2504349"/>
                    <a:pt x="1407449" y="2503079"/>
                  </a:cubicBezTo>
                  <a:cubicBezTo>
                    <a:pt x="1370126" y="2501809"/>
                    <a:pt x="623676" y="2510699"/>
                    <a:pt x="586354" y="2509429"/>
                  </a:cubicBezTo>
                  <a:cubicBezTo>
                    <a:pt x="577023" y="2509429"/>
                    <a:pt x="565827" y="2510699"/>
                    <a:pt x="556496" y="2510699"/>
                  </a:cubicBezTo>
                  <a:cubicBezTo>
                    <a:pt x="534102" y="2510699"/>
                    <a:pt x="513575" y="2511969"/>
                    <a:pt x="491182" y="2511969"/>
                  </a:cubicBezTo>
                  <a:cubicBezTo>
                    <a:pt x="435198" y="2511969"/>
                    <a:pt x="381080" y="2510699"/>
                    <a:pt x="325097" y="2509429"/>
                  </a:cubicBezTo>
                  <a:cubicBezTo>
                    <a:pt x="291506" y="2508159"/>
                    <a:pt x="257916" y="2506889"/>
                    <a:pt x="226192" y="2505619"/>
                  </a:cubicBezTo>
                  <a:cubicBezTo>
                    <a:pt x="166476" y="2504349"/>
                    <a:pt x="106760" y="2503079"/>
                    <a:pt x="45178" y="2503079"/>
                  </a:cubicBezTo>
                  <a:cubicBezTo>
                    <a:pt x="34505" y="2503079"/>
                    <a:pt x="25615" y="2503079"/>
                    <a:pt x="15455" y="2501809"/>
                  </a:cubicBezTo>
                  <a:cubicBezTo>
                    <a:pt x="6565" y="2500539"/>
                    <a:pt x="1485" y="2494189"/>
                    <a:pt x="4025" y="2485299"/>
                  </a:cubicBezTo>
                  <a:cubicBezTo>
                    <a:pt x="12915" y="2453202"/>
                    <a:pt x="9105" y="2405524"/>
                    <a:pt x="7835" y="2355939"/>
                  </a:cubicBezTo>
                  <a:cubicBezTo>
                    <a:pt x="6565" y="2254861"/>
                    <a:pt x="2755" y="2155690"/>
                    <a:pt x="4025" y="2054612"/>
                  </a:cubicBezTo>
                  <a:cubicBezTo>
                    <a:pt x="1485" y="1928742"/>
                    <a:pt x="-3595" y="370617"/>
                    <a:pt x="4025" y="242839"/>
                  </a:cubicBezTo>
                  <a:cubicBezTo>
                    <a:pt x="5295" y="218046"/>
                    <a:pt x="4025" y="191347"/>
                    <a:pt x="5295" y="166554"/>
                  </a:cubicBezTo>
                  <a:cubicBezTo>
                    <a:pt x="6565" y="126504"/>
                    <a:pt x="9105" y="82640"/>
                    <a:pt x="10375" y="44450"/>
                  </a:cubicBezTo>
                  <a:cubicBezTo>
                    <a:pt x="10375" y="41910"/>
                    <a:pt x="11645" y="39370"/>
                    <a:pt x="12915" y="38100"/>
                  </a:cubicBezTo>
                  <a:cubicBezTo>
                    <a:pt x="34505" y="35560"/>
                    <a:pt x="60107" y="30480"/>
                    <a:pt x="89965" y="29210"/>
                  </a:cubicBezTo>
                  <a:cubicBezTo>
                    <a:pt x="140350" y="25400"/>
                    <a:pt x="190736" y="22860"/>
                    <a:pt x="242987" y="20320"/>
                  </a:cubicBezTo>
                  <a:cubicBezTo>
                    <a:pt x="278443" y="17780"/>
                    <a:pt x="313900" y="16510"/>
                    <a:pt x="347490" y="13970"/>
                  </a:cubicBezTo>
                  <a:cubicBezTo>
                    <a:pt x="381080" y="11430"/>
                    <a:pt x="416537" y="8890"/>
                    <a:pt x="450127" y="8890"/>
                  </a:cubicBezTo>
                  <a:cubicBezTo>
                    <a:pt x="487449" y="7620"/>
                    <a:pt x="524772" y="10160"/>
                    <a:pt x="562094" y="8890"/>
                  </a:cubicBezTo>
                  <a:cubicBezTo>
                    <a:pt x="608747" y="8890"/>
                    <a:pt x="1454102" y="6350"/>
                    <a:pt x="1500755" y="5080"/>
                  </a:cubicBezTo>
                  <a:cubicBezTo>
                    <a:pt x="1545542" y="3810"/>
                    <a:pt x="1590329" y="2540"/>
                    <a:pt x="1636982" y="2540"/>
                  </a:cubicBezTo>
                  <a:cubicBezTo>
                    <a:pt x="1713493" y="1270"/>
                    <a:pt x="1788138" y="0"/>
                    <a:pt x="1864649" y="0"/>
                  </a:cubicBezTo>
                  <a:cubicBezTo>
                    <a:pt x="1896373" y="0"/>
                    <a:pt x="1929963" y="2540"/>
                    <a:pt x="1961688" y="2540"/>
                  </a:cubicBezTo>
                  <a:cubicBezTo>
                    <a:pt x="2049396" y="3810"/>
                    <a:pt x="2138969" y="5080"/>
                    <a:pt x="2226677" y="7620"/>
                  </a:cubicBezTo>
                  <a:cubicBezTo>
                    <a:pt x="2273330" y="8890"/>
                    <a:pt x="2319983" y="12700"/>
                    <a:pt x="2366637" y="16510"/>
                  </a:cubicBezTo>
                  <a:lnTo>
                    <a:pt x="2397032" y="16510"/>
                  </a:lnTo>
                  <a:cubicBezTo>
                    <a:pt x="2408462" y="17780"/>
                    <a:pt x="2417352" y="20320"/>
                    <a:pt x="2427512" y="21590"/>
                  </a:cubicBezTo>
                  <a:close/>
                  <a:moveTo>
                    <a:pt x="2437672" y="2497999"/>
                  </a:moveTo>
                  <a:cubicBezTo>
                    <a:pt x="2438942" y="2481489"/>
                    <a:pt x="2440212" y="2468789"/>
                    <a:pt x="2440212" y="2456089"/>
                  </a:cubicBezTo>
                  <a:cubicBezTo>
                    <a:pt x="2438942" y="2348310"/>
                    <a:pt x="2437672" y="2247232"/>
                    <a:pt x="2437672" y="2138526"/>
                  </a:cubicBezTo>
                  <a:cubicBezTo>
                    <a:pt x="2437672" y="2088941"/>
                    <a:pt x="2440212" y="2039355"/>
                    <a:pt x="2438942" y="1989770"/>
                  </a:cubicBezTo>
                  <a:cubicBezTo>
                    <a:pt x="2438942" y="1943999"/>
                    <a:pt x="2437672" y="1896320"/>
                    <a:pt x="2436402" y="1850549"/>
                  </a:cubicBezTo>
                  <a:cubicBezTo>
                    <a:pt x="2431322" y="1779986"/>
                    <a:pt x="2419892" y="319124"/>
                    <a:pt x="2419892" y="248561"/>
                  </a:cubicBezTo>
                  <a:cubicBezTo>
                    <a:pt x="2417352" y="189440"/>
                    <a:pt x="2414812" y="128411"/>
                    <a:pt x="2412272" y="69290"/>
                  </a:cubicBezTo>
                  <a:cubicBezTo>
                    <a:pt x="2411002" y="44450"/>
                    <a:pt x="2409732" y="43180"/>
                    <a:pt x="2392762" y="41910"/>
                  </a:cubicBezTo>
                  <a:cubicBezTo>
                    <a:pt x="2387164" y="41910"/>
                    <a:pt x="2383432" y="41910"/>
                    <a:pt x="2377833" y="40640"/>
                  </a:cubicBezTo>
                  <a:cubicBezTo>
                    <a:pt x="2331180" y="36830"/>
                    <a:pt x="2282661" y="31750"/>
                    <a:pt x="2236008" y="30480"/>
                  </a:cubicBezTo>
                  <a:cubicBezTo>
                    <a:pt x="2122174" y="26670"/>
                    <a:pt x="2006475" y="25400"/>
                    <a:pt x="1892641" y="22860"/>
                  </a:cubicBezTo>
                  <a:lnTo>
                    <a:pt x="1758280" y="22860"/>
                  </a:lnTo>
                  <a:cubicBezTo>
                    <a:pt x="1698564" y="22860"/>
                    <a:pt x="1638848" y="22860"/>
                    <a:pt x="1580998" y="24130"/>
                  </a:cubicBezTo>
                  <a:cubicBezTo>
                    <a:pt x="1530613" y="25400"/>
                    <a:pt x="681526" y="29210"/>
                    <a:pt x="631141" y="29210"/>
                  </a:cubicBezTo>
                  <a:cubicBezTo>
                    <a:pt x="549031" y="29210"/>
                    <a:pt x="466922" y="26670"/>
                    <a:pt x="384813" y="33020"/>
                  </a:cubicBezTo>
                  <a:cubicBezTo>
                    <a:pt x="341892" y="36830"/>
                    <a:pt x="300837" y="36830"/>
                    <a:pt x="259782" y="38100"/>
                  </a:cubicBezTo>
                  <a:cubicBezTo>
                    <a:pt x="188869" y="41910"/>
                    <a:pt x="117957" y="45720"/>
                    <a:pt x="47044" y="50800"/>
                  </a:cubicBezTo>
                  <a:cubicBezTo>
                    <a:pt x="33235" y="50800"/>
                    <a:pt x="30695" y="54033"/>
                    <a:pt x="29425" y="76919"/>
                  </a:cubicBezTo>
                  <a:cubicBezTo>
                    <a:pt x="28155" y="111247"/>
                    <a:pt x="28155" y="145576"/>
                    <a:pt x="26885" y="179904"/>
                  </a:cubicBezTo>
                  <a:cubicBezTo>
                    <a:pt x="25615" y="237118"/>
                    <a:pt x="23075" y="292425"/>
                    <a:pt x="21805" y="349638"/>
                  </a:cubicBezTo>
                  <a:cubicBezTo>
                    <a:pt x="16725" y="410667"/>
                    <a:pt x="23075" y="1902042"/>
                    <a:pt x="25615" y="1963070"/>
                  </a:cubicBezTo>
                  <a:cubicBezTo>
                    <a:pt x="25615" y="2027913"/>
                    <a:pt x="25615" y="2094662"/>
                    <a:pt x="26885" y="2159504"/>
                  </a:cubicBezTo>
                  <a:cubicBezTo>
                    <a:pt x="26885" y="2207183"/>
                    <a:pt x="29425" y="2254861"/>
                    <a:pt x="29425" y="2302539"/>
                  </a:cubicBezTo>
                  <a:cubicBezTo>
                    <a:pt x="29425" y="2354032"/>
                    <a:pt x="29425" y="2405524"/>
                    <a:pt x="28155" y="2456089"/>
                  </a:cubicBezTo>
                  <a:lnTo>
                    <a:pt x="28155" y="2466249"/>
                  </a:lnTo>
                  <a:cubicBezTo>
                    <a:pt x="28155" y="2476409"/>
                    <a:pt x="31965" y="2480219"/>
                    <a:pt x="40855" y="2480219"/>
                  </a:cubicBezTo>
                  <a:cubicBezTo>
                    <a:pt x="63839" y="2480219"/>
                    <a:pt x="89965" y="2481489"/>
                    <a:pt x="114225" y="2481489"/>
                  </a:cubicBezTo>
                  <a:cubicBezTo>
                    <a:pt x="149681" y="2481489"/>
                    <a:pt x="187003" y="2478949"/>
                    <a:pt x="222460" y="2481489"/>
                  </a:cubicBezTo>
                  <a:cubicBezTo>
                    <a:pt x="280310" y="2485299"/>
                    <a:pt x="338159" y="2487839"/>
                    <a:pt x="396009" y="2486569"/>
                  </a:cubicBezTo>
                  <a:cubicBezTo>
                    <a:pt x="433332" y="2485299"/>
                    <a:pt x="468788" y="2487839"/>
                    <a:pt x="506111" y="2487839"/>
                  </a:cubicBezTo>
                  <a:cubicBezTo>
                    <a:pt x="560228" y="2487839"/>
                    <a:pt x="614346" y="2486569"/>
                    <a:pt x="668464" y="2487839"/>
                  </a:cubicBezTo>
                  <a:cubicBezTo>
                    <a:pt x="748707" y="2489109"/>
                    <a:pt x="1629517" y="2478949"/>
                    <a:pt x="1711627" y="2481489"/>
                  </a:cubicBezTo>
                  <a:cubicBezTo>
                    <a:pt x="1747083" y="2482759"/>
                    <a:pt x="1782540" y="2484029"/>
                    <a:pt x="1816130" y="2484029"/>
                  </a:cubicBezTo>
                  <a:cubicBezTo>
                    <a:pt x="1877712" y="2486569"/>
                    <a:pt x="1937428" y="2482759"/>
                    <a:pt x="1999010" y="2486569"/>
                  </a:cubicBezTo>
                  <a:cubicBezTo>
                    <a:pt x="2049396" y="2489109"/>
                    <a:pt x="2099781" y="2489109"/>
                    <a:pt x="2150166" y="2491649"/>
                  </a:cubicBezTo>
                  <a:cubicBezTo>
                    <a:pt x="2224811" y="2495459"/>
                    <a:pt x="2299456" y="2497999"/>
                    <a:pt x="2374101" y="2499269"/>
                  </a:cubicBezTo>
                  <a:cubicBezTo>
                    <a:pt x="2399572" y="2499269"/>
                    <a:pt x="2417352" y="2497999"/>
                    <a:pt x="2437672" y="2497999"/>
                  </a:cubicBezTo>
                  <a:close/>
                </a:path>
              </a:pathLst>
            </a:custGeom>
            <a:solidFill>
              <a:srgbClr val="FAF3E2"/>
            </a:solidFill>
          </p:spPr>
        </p:sp>
      </p:grpSp>
      <p:sp>
        <p:nvSpPr>
          <p:cNvPr name="Freeform 13" id="13"/>
          <p:cNvSpPr/>
          <p:nvPr/>
        </p:nvSpPr>
        <p:spPr>
          <a:xfrm flipH="false" flipV="false" rot="-1168926">
            <a:off x="4976685" y="6103199"/>
            <a:ext cx="1533727" cy="2403276"/>
          </a:xfrm>
          <a:custGeom>
            <a:avLst/>
            <a:gdLst/>
            <a:ahLst/>
            <a:cxnLst/>
            <a:rect r="r" b="b" t="t" l="l"/>
            <a:pathLst>
              <a:path h="2403276" w="1533727">
                <a:moveTo>
                  <a:pt x="0" y="0"/>
                </a:moveTo>
                <a:lnTo>
                  <a:pt x="1533727" y="0"/>
                </a:lnTo>
                <a:lnTo>
                  <a:pt x="1533727" y="2403275"/>
                </a:lnTo>
                <a:lnTo>
                  <a:pt x="0" y="24032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138483">
            <a:off x="2142381" y="6450926"/>
            <a:ext cx="2420896" cy="2857280"/>
          </a:xfrm>
          <a:custGeom>
            <a:avLst/>
            <a:gdLst/>
            <a:ahLst/>
            <a:cxnLst/>
            <a:rect r="r" b="b" t="t" l="l"/>
            <a:pathLst>
              <a:path h="2857280" w="2420896">
                <a:moveTo>
                  <a:pt x="0" y="0"/>
                </a:moveTo>
                <a:lnTo>
                  <a:pt x="2420896" y="0"/>
                </a:lnTo>
                <a:lnTo>
                  <a:pt x="2420896" y="2857280"/>
                </a:lnTo>
                <a:lnTo>
                  <a:pt x="0" y="28572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0156129" y="0"/>
            <a:ext cx="6277531" cy="9422186"/>
          </a:xfrm>
          <a:custGeom>
            <a:avLst/>
            <a:gdLst/>
            <a:ahLst/>
            <a:cxnLst/>
            <a:rect r="r" b="b" t="t" l="l"/>
            <a:pathLst>
              <a:path h="9422186" w="6277531">
                <a:moveTo>
                  <a:pt x="0" y="0"/>
                </a:moveTo>
                <a:lnTo>
                  <a:pt x="6277532" y="0"/>
                </a:lnTo>
                <a:lnTo>
                  <a:pt x="6277532" y="9422186"/>
                </a:lnTo>
                <a:lnTo>
                  <a:pt x="0" y="9422186"/>
                </a:lnTo>
                <a:lnTo>
                  <a:pt x="0" y="0"/>
                </a:lnTo>
                <a:close/>
              </a:path>
            </a:pathLst>
          </a:custGeom>
          <a:blipFill>
            <a:blip r:embed="rId8"/>
            <a:stretch>
              <a:fillRect l="0" t="0" r="0" b="0"/>
            </a:stretch>
          </a:blipFill>
        </p:spPr>
      </p:sp>
      <p:sp>
        <p:nvSpPr>
          <p:cNvPr name="TextBox 16" id="16"/>
          <p:cNvSpPr txBox="true"/>
          <p:nvPr/>
        </p:nvSpPr>
        <p:spPr>
          <a:xfrm rot="0">
            <a:off x="1593268" y="924005"/>
            <a:ext cx="6218740" cy="2368589"/>
          </a:xfrm>
          <a:prstGeom prst="rect">
            <a:avLst/>
          </a:prstGeom>
        </p:spPr>
        <p:txBody>
          <a:bodyPr anchor="t" rtlCol="false" tIns="0" lIns="0" bIns="0" rIns="0">
            <a:spAutoFit/>
          </a:bodyPr>
          <a:lstStyle/>
          <a:p>
            <a:pPr algn="ctr" marL="0" indent="0" lvl="0">
              <a:lnSpc>
                <a:spcPts val="9262"/>
              </a:lnSpc>
            </a:pPr>
            <a:r>
              <a:rPr lang="en-US" sz="6615">
                <a:solidFill>
                  <a:srgbClr val="D6583C"/>
                </a:solidFill>
                <a:latin typeface="Brasika"/>
                <a:ea typeface="Brasika"/>
                <a:cs typeface="Brasika"/>
                <a:sym typeface="Brasika"/>
              </a:rPr>
              <a:t>Histoire racontée</a:t>
            </a:r>
          </a:p>
        </p:txBody>
      </p:sp>
      <p:sp>
        <p:nvSpPr>
          <p:cNvPr name="TextBox 17" id="17"/>
          <p:cNvSpPr txBox="true"/>
          <p:nvPr/>
        </p:nvSpPr>
        <p:spPr>
          <a:xfrm rot="0">
            <a:off x="1228612" y="4379214"/>
            <a:ext cx="7044999" cy="541137"/>
          </a:xfrm>
          <a:prstGeom prst="rect">
            <a:avLst/>
          </a:prstGeom>
        </p:spPr>
        <p:txBody>
          <a:bodyPr anchor="t" rtlCol="false" tIns="0" lIns="0" bIns="0" rIns="0">
            <a:spAutoFit/>
          </a:bodyPr>
          <a:lstStyle/>
          <a:p>
            <a:pPr algn="ctr">
              <a:lnSpc>
                <a:spcPts val="4030"/>
              </a:lnSpc>
            </a:pPr>
            <a:r>
              <a:rPr lang="en-US" sz="3664">
                <a:solidFill>
                  <a:srgbClr val="FAF3E2"/>
                </a:solidFill>
                <a:latin typeface="Bubblebody Neue"/>
                <a:ea typeface="Bubblebody Neue"/>
                <a:cs typeface="Bubblebody Neue"/>
                <a:sym typeface="Bubblebody Neue"/>
              </a:rPr>
              <a:t>Ecoute l’histoire.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447786" y="0"/>
            <a:ext cx="17392427" cy="10345814"/>
            <a:chOff x="0" y="0"/>
            <a:chExt cx="5938487" cy="3532484"/>
          </a:xfrm>
        </p:grpSpPr>
        <p:sp>
          <p:nvSpPr>
            <p:cNvPr name="Freeform 6" id="6"/>
            <p:cNvSpPr/>
            <p:nvPr/>
          </p:nvSpPr>
          <p:spPr>
            <a:xfrm flipH="false" flipV="false" rot="0">
              <a:off x="40073" y="45156"/>
              <a:ext cx="5898413" cy="3486623"/>
            </a:xfrm>
            <a:custGeom>
              <a:avLst/>
              <a:gdLst/>
              <a:ahLst/>
              <a:cxnLst/>
              <a:rect r="r" b="b" t="t" l="l"/>
              <a:pathLst>
                <a:path h="3486623" w="5898413">
                  <a:moveTo>
                    <a:pt x="567" y="3456848"/>
                  </a:moveTo>
                  <a:cubicBezTo>
                    <a:pt x="-1973" y="3465738"/>
                    <a:pt x="3107" y="3472088"/>
                    <a:pt x="34830" y="3473358"/>
                  </a:cubicBezTo>
                  <a:cubicBezTo>
                    <a:pt x="71615" y="3474628"/>
                    <a:pt x="103802" y="3474628"/>
                    <a:pt x="140587" y="3474628"/>
                  </a:cubicBezTo>
                  <a:cubicBezTo>
                    <a:pt x="287728" y="3475898"/>
                    <a:pt x="434868" y="3475898"/>
                    <a:pt x="586607" y="3477169"/>
                  </a:cubicBezTo>
                  <a:cubicBezTo>
                    <a:pt x="669373" y="3478438"/>
                    <a:pt x="752140" y="3479708"/>
                    <a:pt x="830309" y="3480978"/>
                  </a:cubicBezTo>
                  <a:cubicBezTo>
                    <a:pt x="968253" y="3482248"/>
                    <a:pt x="1101599" y="3482248"/>
                    <a:pt x="1239543" y="3483519"/>
                  </a:cubicBezTo>
                  <a:cubicBezTo>
                    <a:pt x="1294721" y="3483519"/>
                    <a:pt x="1345301" y="3483519"/>
                    <a:pt x="1400478" y="3482248"/>
                  </a:cubicBezTo>
                  <a:cubicBezTo>
                    <a:pt x="1423469" y="3482248"/>
                    <a:pt x="1451058" y="3480978"/>
                    <a:pt x="1474049" y="3480978"/>
                  </a:cubicBezTo>
                  <a:cubicBezTo>
                    <a:pt x="1566012" y="3482248"/>
                    <a:pt x="3405269" y="3473358"/>
                    <a:pt x="3497232" y="3474628"/>
                  </a:cubicBezTo>
                  <a:cubicBezTo>
                    <a:pt x="3625980" y="3475898"/>
                    <a:pt x="3980038" y="3475898"/>
                    <a:pt x="4108785" y="3475898"/>
                  </a:cubicBezTo>
                  <a:cubicBezTo>
                    <a:pt x="4159365" y="3475898"/>
                    <a:pt x="4205347" y="3474628"/>
                    <a:pt x="4255926" y="3474628"/>
                  </a:cubicBezTo>
                  <a:lnTo>
                    <a:pt x="4504226" y="3478438"/>
                  </a:lnTo>
                  <a:cubicBezTo>
                    <a:pt x="4683554" y="3480978"/>
                    <a:pt x="4858283" y="3478438"/>
                    <a:pt x="5037611" y="3482248"/>
                  </a:cubicBezTo>
                  <a:cubicBezTo>
                    <a:pt x="5336490" y="3487328"/>
                    <a:pt x="5639968" y="3480978"/>
                    <a:pt x="5834914" y="3486058"/>
                  </a:cubicBezTo>
                  <a:cubicBezTo>
                    <a:pt x="5855234" y="3487328"/>
                    <a:pt x="5875554" y="3486058"/>
                    <a:pt x="5898414" y="3486058"/>
                  </a:cubicBezTo>
                  <a:lnTo>
                    <a:pt x="5898414" y="3426369"/>
                  </a:lnTo>
                  <a:cubicBezTo>
                    <a:pt x="5897144" y="3321007"/>
                    <a:pt x="5895874" y="3191786"/>
                    <a:pt x="5895874" y="3054489"/>
                  </a:cubicBezTo>
                  <a:cubicBezTo>
                    <a:pt x="5895874" y="2895656"/>
                    <a:pt x="5899684" y="2734130"/>
                    <a:pt x="5893334" y="2575297"/>
                  </a:cubicBezTo>
                  <a:cubicBezTo>
                    <a:pt x="5885714" y="2470305"/>
                    <a:pt x="5874284" y="400085"/>
                    <a:pt x="5874284" y="295093"/>
                  </a:cubicBezTo>
                  <a:cubicBezTo>
                    <a:pt x="5871744" y="222407"/>
                    <a:pt x="5870474" y="147028"/>
                    <a:pt x="5867934" y="74342"/>
                  </a:cubicBezTo>
                  <a:cubicBezTo>
                    <a:pt x="5867934" y="52805"/>
                    <a:pt x="5866664" y="31268"/>
                    <a:pt x="5865394" y="5644"/>
                  </a:cubicBezTo>
                  <a:cubicBezTo>
                    <a:pt x="5855234" y="3104"/>
                    <a:pt x="5846344" y="1834"/>
                    <a:pt x="5836184" y="564"/>
                  </a:cubicBezTo>
                  <a:cubicBezTo>
                    <a:pt x="5828564" y="-706"/>
                    <a:pt x="5820944" y="564"/>
                    <a:pt x="5814594" y="564"/>
                  </a:cubicBezTo>
                  <a:lnTo>
                    <a:pt x="11839" y="5644"/>
                  </a:lnTo>
                  <a:lnTo>
                    <a:pt x="567" y="3456848"/>
                  </a:lnTo>
                  <a:close/>
                </a:path>
              </a:pathLst>
            </a:custGeom>
            <a:solidFill>
              <a:srgbClr val="2E2C2B"/>
            </a:solidFill>
          </p:spPr>
        </p:sp>
        <p:sp>
          <p:nvSpPr>
            <p:cNvPr name="Freeform 7" id="7"/>
            <p:cNvSpPr/>
            <p:nvPr/>
          </p:nvSpPr>
          <p:spPr>
            <a:xfrm flipH="false" flipV="false" rot="0">
              <a:off x="11430" y="16510"/>
              <a:ext cx="5877527" cy="3477874"/>
            </a:xfrm>
            <a:custGeom>
              <a:avLst/>
              <a:gdLst/>
              <a:ahLst/>
              <a:cxnLst/>
              <a:rect r="r" b="b" t="t" l="l"/>
              <a:pathLst>
                <a:path h="3477874" w="5877527">
                  <a:moveTo>
                    <a:pt x="5877527" y="3477874"/>
                  </a:moveTo>
                  <a:lnTo>
                    <a:pt x="0" y="3470254"/>
                  </a:lnTo>
                  <a:lnTo>
                    <a:pt x="0" y="1228283"/>
                  </a:lnTo>
                  <a:lnTo>
                    <a:pt x="7620" y="20320"/>
                  </a:lnTo>
                  <a:lnTo>
                    <a:pt x="2951107" y="0"/>
                  </a:lnTo>
                  <a:lnTo>
                    <a:pt x="5855937" y="8890"/>
                  </a:lnTo>
                  <a:close/>
                </a:path>
              </a:pathLst>
            </a:custGeom>
            <a:solidFill>
              <a:srgbClr val="FAF3E2"/>
            </a:solidFill>
          </p:spPr>
        </p:sp>
        <p:sp>
          <p:nvSpPr>
            <p:cNvPr name="Freeform 8" id="8"/>
            <p:cNvSpPr/>
            <p:nvPr/>
          </p:nvSpPr>
          <p:spPr>
            <a:xfrm flipH="false" flipV="false" rot="0">
              <a:off x="-215" y="0"/>
              <a:ext cx="5901871" cy="3503839"/>
            </a:xfrm>
            <a:custGeom>
              <a:avLst/>
              <a:gdLst/>
              <a:ahLst/>
              <a:cxnLst/>
              <a:rect r="r" b="b" t="t" l="l"/>
              <a:pathLst>
                <a:path h="3503839" w="5901871">
                  <a:moveTo>
                    <a:pt x="5868852" y="21590"/>
                  </a:moveTo>
                  <a:cubicBezTo>
                    <a:pt x="5870122" y="34290"/>
                    <a:pt x="5870122" y="44450"/>
                    <a:pt x="5871392" y="57580"/>
                  </a:cubicBezTo>
                  <a:cubicBezTo>
                    <a:pt x="5873932" y="130266"/>
                    <a:pt x="5875202" y="205645"/>
                    <a:pt x="5877742" y="278331"/>
                  </a:cubicBezTo>
                  <a:cubicBezTo>
                    <a:pt x="5877742" y="383323"/>
                    <a:pt x="5890442" y="2453543"/>
                    <a:pt x="5896792" y="2558535"/>
                  </a:cubicBezTo>
                  <a:cubicBezTo>
                    <a:pt x="5903142" y="2717368"/>
                    <a:pt x="5899332" y="2878894"/>
                    <a:pt x="5899332" y="3037727"/>
                  </a:cubicBezTo>
                  <a:cubicBezTo>
                    <a:pt x="5899332" y="3177716"/>
                    <a:pt x="5900602" y="3306937"/>
                    <a:pt x="5901872" y="3443584"/>
                  </a:cubicBezTo>
                  <a:lnTo>
                    <a:pt x="5901872" y="3503275"/>
                  </a:lnTo>
                  <a:cubicBezTo>
                    <a:pt x="5879012" y="3503275"/>
                    <a:pt x="5858692" y="3504544"/>
                    <a:pt x="5838372" y="3503275"/>
                  </a:cubicBezTo>
                  <a:cubicBezTo>
                    <a:pt x="5546909" y="3498194"/>
                    <a:pt x="5243432" y="3504544"/>
                    <a:pt x="4944553" y="3499464"/>
                  </a:cubicBezTo>
                  <a:cubicBezTo>
                    <a:pt x="4765225" y="3495654"/>
                    <a:pt x="4590496" y="3498194"/>
                    <a:pt x="4411168" y="3495654"/>
                  </a:cubicBezTo>
                  <a:lnTo>
                    <a:pt x="4162868" y="3491844"/>
                  </a:lnTo>
                  <a:cubicBezTo>
                    <a:pt x="4112288" y="3491844"/>
                    <a:pt x="4066307" y="3493114"/>
                    <a:pt x="4015727" y="3493114"/>
                  </a:cubicBezTo>
                  <a:cubicBezTo>
                    <a:pt x="3886979" y="3491844"/>
                    <a:pt x="3532922" y="3493114"/>
                    <a:pt x="3404174" y="3491844"/>
                  </a:cubicBezTo>
                  <a:cubicBezTo>
                    <a:pt x="3312211" y="3490575"/>
                    <a:pt x="1472953" y="3499464"/>
                    <a:pt x="1380991" y="3498194"/>
                  </a:cubicBezTo>
                  <a:cubicBezTo>
                    <a:pt x="1358000" y="3498194"/>
                    <a:pt x="1330411" y="3499464"/>
                    <a:pt x="1307420" y="3499464"/>
                  </a:cubicBezTo>
                  <a:cubicBezTo>
                    <a:pt x="1252242" y="3499464"/>
                    <a:pt x="1201663" y="3500734"/>
                    <a:pt x="1146485" y="3500734"/>
                  </a:cubicBezTo>
                  <a:cubicBezTo>
                    <a:pt x="1008541" y="3500734"/>
                    <a:pt x="875195" y="3499464"/>
                    <a:pt x="737250" y="3498194"/>
                  </a:cubicBezTo>
                  <a:cubicBezTo>
                    <a:pt x="654484" y="3496925"/>
                    <a:pt x="571717" y="3495654"/>
                    <a:pt x="493549" y="3494384"/>
                  </a:cubicBezTo>
                  <a:cubicBezTo>
                    <a:pt x="346408" y="3493114"/>
                    <a:pt x="199267" y="3491844"/>
                    <a:pt x="47529" y="3491844"/>
                  </a:cubicBezTo>
                  <a:cubicBezTo>
                    <a:pt x="34505" y="3491844"/>
                    <a:pt x="25615" y="3491844"/>
                    <a:pt x="15455" y="3490575"/>
                  </a:cubicBezTo>
                  <a:cubicBezTo>
                    <a:pt x="6565" y="3489304"/>
                    <a:pt x="1485" y="3482954"/>
                    <a:pt x="4025" y="3474064"/>
                  </a:cubicBezTo>
                  <a:cubicBezTo>
                    <a:pt x="12915" y="3441541"/>
                    <a:pt x="9105" y="3374239"/>
                    <a:pt x="7835" y="3304244"/>
                  </a:cubicBezTo>
                  <a:cubicBezTo>
                    <a:pt x="6565" y="3161564"/>
                    <a:pt x="2755" y="3021574"/>
                    <a:pt x="4025" y="2878894"/>
                  </a:cubicBezTo>
                  <a:cubicBezTo>
                    <a:pt x="1485" y="2701216"/>
                    <a:pt x="-3595" y="501775"/>
                    <a:pt x="4025" y="321405"/>
                  </a:cubicBezTo>
                  <a:cubicBezTo>
                    <a:pt x="5295" y="286407"/>
                    <a:pt x="4025" y="248718"/>
                    <a:pt x="5295" y="213721"/>
                  </a:cubicBezTo>
                  <a:cubicBezTo>
                    <a:pt x="6565" y="157187"/>
                    <a:pt x="9105" y="95269"/>
                    <a:pt x="10375" y="44450"/>
                  </a:cubicBezTo>
                  <a:cubicBezTo>
                    <a:pt x="10375" y="41910"/>
                    <a:pt x="11645" y="39370"/>
                    <a:pt x="12915" y="38100"/>
                  </a:cubicBezTo>
                  <a:cubicBezTo>
                    <a:pt x="34505" y="35560"/>
                    <a:pt x="84314" y="30480"/>
                    <a:pt x="157884" y="29210"/>
                  </a:cubicBezTo>
                  <a:cubicBezTo>
                    <a:pt x="282034" y="25400"/>
                    <a:pt x="406184" y="22860"/>
                    <a:pt x="534932" y="20320"/>
                  </a:cubicBezTo>
                  <a:cubicBezTo>
                    <a:pt x="622297" y="17780"/>
                    <a:pt x="709661" y="16510"/>
                    <a:pt x="792428" y="13970"/>
                  </a:cubicBezTo>
                  <a:cubicBezTo>
                    <a:pt x="875195" y="11430"/>
                    <a:pt x="962559" y="8890"/>
                    <a:pt x="1045326" y="8890"/>
                  </a:cubicBezTo>
                  <a:cubicBezTo>
                    <a:pt x="1137289" y="7620"/>
                    <a:pt x="1229252" y="10160"/>
                    <a:pt x="1321215" y="8890"/>
                  </a:cubicBezTo>
                  <a:cubicBezTo>
                    <a:pt x="1436168" y="8890"/>
                    <a:pt x="3519128" y="6350"/>
                    <a:pt x="3634082" y="5080"/>
                  </a:cubicBezTo>
                  <a:cubicBezTo>
                    <a:pt x="3744437" y="3810"/>
                    <a:pt x="3854793" y="2540"/>
                    <a:pt x="3969746" y="2540"/>
                  </a:cubicBezTo>
                  <a:cubicBezTo>
                    <a:pt x="4158270" y="1270"/>
                    <a:pt x="4342196" y="0"/>
                    <a:pt x="4530719" y="0"/>
                  </a:cubicBezTo>
                  <a:cubicBezTo>
                    <a:pt x="4608888" y="0"/>
                    <a:pt x="4691655" y="2540"/>
                    <a:pt x="4769823" y="2540"/>
                  </a:cubicBezTo>
                  <a:cubicBezTo>
                    <a:pt x="4985936" y="3810"/>
                    <a:pt x="5206647" y="5080"/>
                    <a:pt x="5422760" y="7620"/>
                  </a:cubicBezTo>
                  <a:cubicBezTo>
                    <a:pt x="5537713" y="8890"/>
                    <a:pt x="5652667" y="12700"/>
                    <a:pt x="5767621" y="16510"/>
                  </a:cubicBezTo>
                  <a:lnTo>
                    <a:pt x="5838372" y="16510"/>
                  </a:lnTo>
                  <a:cubicBezTo>
                    <a:pt x="5849802" y="17780"/>
                    <a:pt x="5858692" y="20320"/>
                    <a:pt x="5868852" y="21590"/>
                  </a:cubicBezTo>
                  <a:close/>
                  <a:moveTo>
                    <a:pt x="5879012" y="3486764"/>
                  </a:moveTo>
                  <a:cubicBezTo>
                    <a:pt x="5880282" y="3470254"/>
                    <a:pt x="5881552" y="3457554"/>
                    <a:pt x="5881552" y="3444854"/>
                  </a:cubicBezTo>
                  <a:cubicBezTo>
                    <a:pt x="5880282" y="3293476"/>
                    <a:pt x="5879012" y="3150795"/>
                    <a:pt x="5879012" y="2997346"/>
                  </a:cubicBezTo>
                  <a:cubicBezTo>
                    <a:pt x="5879012" y="2927352"/>
                    <a:pt x="5881552" y="2857357"/>
                    <a:pt x="5880282" y="2787363"/>
                  </a:cubicBezTo>
                  <a:cubicBezTo>
                    <a:pt x="5880282" y="2722752"/>
                    <a:pt x="5879012" y="2655450"/>
                    <a:pt x="5877742" y="2590840"/>
                  </a:cubicBezTo>
                  <a:cubicBezTo>
                    <a:pt x="5872662" y="2491232"/>
                    <a:pt x="5861232" y="429088"/>
                    <a:pt x="5861232" y="329481"/>
                  </a:cubicBezTo>
                  <a:cubicBezTo>
                    <a:pt x="5858692" y="246026"/>
                    <a:pt x="5856152" y="159879"/>
                    <a:pt x="5853612" y="76424"/>
                  </a:cubicBezTo>
                  <a:cubicBezTo>
                    <a:pt x="5852342" y="44450"/>
                    <a:pt x="5851072" y="43180"/>
                    <a:pt x="5831995" y="41910"/>
                  </a:cubicBezTo>
                  <a:cubicBezTo>
                    <a:pt x="5818200" y="41910"/>
                    <a:pt x="5809004" y="41910"/>
                    <a:pt x="5795209" y="40640"/>
                  </a:cubicBezTo>
                  <a:cubicBezTo>
                    <a:pt x="5680256" y="36830"/>
                    <a:pt x="5560704" y="31750"/>
                    <a:pt x="5445750" y="30480"/>
                  </a:cubicBezTo>
                  <a:cubicBezTo>
                    <a:pt x="5165264" y="26670"/>
                    <a:pt x="4880178" y="25400"/>
                    <a:pt x="4599692" y="22860"/>
                  </a:cubicBezTo>
                  <a:lnTo>
                    <a:pt x="4268625" y="22860"/>
                  </a:lnTo>
                  <a:cubicBezTo>
                    <a:pt x="4121485" y="22860"/>
                    <a:pt x="3974344" y="22860"/>
                    <a:pt x="3831802" y="24130"/>
                  </a:cubicBezTo>
                  <a:cubicBezTo>
                    <a:pt x="3707651" y="25400"/>
                    <a:pt x="1615496" y="29210"/>
                    <a:pt x="1491346" y="29210"/>
                  </a:cubicBezTo>
                  <a:cubicBezTo>
                    <a:pt x="1289028" y="29210"/>
                    <a:pt x="1086709" y="26670"/>
                    <a:pt x="884391" y="33020"/>
                  </a:cubicBezTo>
                  <a:cubicBezTo>
                    <a:pt x="778634" y="36830"/>
                    <a:pt x="677474" y="36830"/>
                    <a:pt x="576315" y="38100"/>
                  </a:cubicBezTo>
                  <a:cubicBezTo>
                    <a:pt x="401586" y="41910"/>
                    <a:pt x="226856" y="45720"/>
                    <a:pt x="52127" y="50800"/>
                  </a:cubicBezTo>
                  <a:cubicBezTo>
                    <a:pt x="33235" y="50800"/>
                    <a:pt x="30695" y="54888"/>
                    <a:pt x="29425" y="87193"/>
                  </a:cubicBezTo>
                  <a:cubicBezTo>
                    <a:pt x="28155" y="135650"/>
                    <a:pt x="28155" y="184108"/>
                    <a:pt x="26885" y="232566"/>
                  </a:cubicBezTo>
                  <a:cubicBezTo>
                    <a:pt x="25615" y="313329"/>
                    <a:pt x="23075" y="391399"/>
                    <a:pt x="21805" y="472162"/>
                  </a:cubicBezTo>
                  <a:cubicBezTo>
                    <a:pt x="16725" y="558309"/>
                    <a:pt x="23075" y="2663526"/>
                    <a:pt x="25615" y="2749673"/>
                  </a:cubicBezTo>
                  <a:cubicBezTo>
                    <a:pt x="25615" y="2841204"/>
                    <a:pt x="25615" y="2935428"/>
                    <a:pt x="26885" y="3026959"/>
                  </a:cubicBezTo>
                  <a:cubicBezTo>
                    <a:pt x="26885" y="3094261"/>
                    <a:pt x="29425" y="3161564"/>
                    <a:pt x="29425" y="3228866"/>
                  </a:cubicBezTo>
                  <a:cubicBezTo>
                    <a:pt x="29425" y="3301552"/>
                    <a:pt x="29425" y="3374239"/>
                    <a:pt x="28155" y="3444854"/>
                  </a:cubicBezTo>
                  <a:lnTo>
                    <a:pt x="28155" y="3455014"/>
                  </a:lnTo>
                  <a:cubicBezTo>
                    <a:pt x="28155" y="3465175"/>
                    <a:pt x="31965" y="3468984"/>
                    <a:pt x="40855" y="3468984"/>
                  </a:cubicBezTo>
                  <a:cubicBezTo>
                    <a:pt x="93510" y="3468984"/>
                    <a:pt x="157884" y="3470254"/>
                    <a:pt x="217660" y="3470254"/>
                  </a:cubicBezTo>
                  <a:cubicBezTo>
                    <a:pt x="305025" y="3470254"/>
                    <a:pt x="396988" y="3467714"/>
                    <a:pt x="484352" y="3470254"/>
                  </a:cubicBezTo>
                  <a:cubicBezTo>
                    <a:pt x="626895" y="3474064"/>
                    <a:pt x="769437" y="3476604"/>
                    <a:pt x="911980" y="3475334"/>
                  </a:cubicBezTo>
                  <a:cubicBezTo>
                    <a:pt x="1003943" y="3474064"/>
                    <a:pt x="1091308" y="3476604"/>
                    <a:pt x="1183270" y="3476604"/>
                  </a:cubicBezTo>
                  <a:cubicBezTo>
                    <a:pt x="1316617" y="3476604"/>
                    <a:pt x="1449963" y="3475334"/>
                    <a:pt x="1583309" y="3476604"/>
                  </a:cubicBezTo>
                  <a:cubicBezTo>
                    <a:pt x="1781029" y="3477875"/>
                    <a:pt x="3951353" y="3467714"/>
                    <a:pt x="4153672" y="3470254"/>
                  </a:cubicBezTo>
                  <a:cubicBezTo>
                    <a:pt x="4241037" y="3471525"/>
                    <a:pt x="4328401" y="3472795"/>
                    <a:pt x="4411168" y="3472795"/>
                  </a:cubicBezTo>
                  <a:cubicBezTo>
                    <a:pt x="4562907" y="3475334"/>
                    <a:pt x="4710047" y="3471525"/>
                    <a:pt x="4861786" y="3475334"/>
                  </a:cubicBezTo>
                  <a:cubicBezTo>
                    <a:pt x="4985936" y="3477875"/>
                    <a:pt x="5110086" y="3477875"/>
                    <a:pt x="5234236" y="3480414"/>
                  </a:cubicBezTo>
                  <a:cubicBezTo>
                    <a:pt x="5418162" y="3484225"/>
                    <a:pt x="5602087" y="3486764"/>
                    <a:pt x="5786013" y="3488034"/>
                  </a:cubicBezTo>
                  <a:cubicBezTo>
                    <a:pt x="5840912" y="3488034"/>
                    <a:pt x="5858692" y="3486764"/>
                    <a:pt x="5879012" y="3486764"/>
                  </a:cubicBezTo>
                  <a:close/>
                </a:path>
              </a:pathLst>
            </a:custGeom>
            <a:solidFill>
              <a:srgbClr val="FAF3E2"/>
            </a:solidFill>
          </p:spPr>
        </p:sp>
      </p:grpSp>
      <p:sp>
        <p:nvSpPr>
          <p:cNvPr name="TextBox 9" id="9"/>
          <p:cNvSpPr txBox="true"/>
          <p:nvPr/>
        </p:nvSpPr>
        <p:spPr>
          <a:xfrm rot="0">
            <a:off x="679556" y="301251"/>
            <a:ext cx="16944534" cy="9655923"/>
          </a:xfrm>
          <a:prstGeom prst="rect">
            <a:avLst/>
          </a:prstGeom>
        </p:spPr>
        <p:txBody>
          <a:bodyPr anchor="t" rtlCol="false" tIns="0" lIns="0" bIns="0" rIns="0">
            <a:spAutoFit/>
          </a:bodyPr>
          <a:lstStyle/>
          <a:p>
            <a:pPr algn="l">
              <a:lnSpc>
                <a:spcPts val="2233"/>
              </a:lnSpc>
            </a:pPr>
            <a:r>
              <a:rPr lang="en-US" sz="1595">
                <a:solidFill>
                  <a:srgbClr val="231F20"/>
                </a:solidFill>
                <a:latin typeface="Open Sans"/>
                <a:ea typeface="Open Sans"/>
                <a:cs typeface="Open Sans"/>
                <a:sym typeface="Open Sans"/>
              </a:rPr>
              <a:t> « Oh ! C’est magnifique ! Où sommes-nous maîtresse ? s’exclama Lilou »</a:t>
            </a:r>
          </a:p>
          <a:p>
            <a:pPr algn="l">
              <a:lnSpc>
                <a:spcPts val="2233"/>
              </a:lnSpc>
            </a:pPr>
            <a:r>
              <a:rPr lang="en-US" sz="1595">
                <a:solidFill>
                  <a:srgbClr val="231F20"/>
                </a:solidFill>
                <a:latin typeface="Open Sans"/>
                <a:ea typeface="Open Sans"/>
                <a:cs typeface="Open Sans"/>
                <a:sym typeface="Open Sans"/>
              </a:rPr>
              <a:t> Nos trois héros avaient été déposés dans un jardin à la française immense. Un canal s’étendait à perte de vue et de nombreux bosquets l’encadraient. En tournant la tête, nos trois héros purent apercevoir un magnifique palais aux proportions gigantesques.</a:t>
            </a:r>
          </a:p>
          <a:p>
            <a:pPr algn="l">
              <a:lnSpc>
                <a:spcPts val="2233"/>
              </a:lnSpc>
            </a:pPr>
            <a:r>
              <a:rPr lang="en-US" sz="1595">
                <a:solidFill>
                  <a:srgbClr val="231F20"/>
                </a:solidFill>
                <a:latin typeface="Open Sans"/>
                <a:ea typeface="Open Sans"/>
                <a:cs typeface="Open Sans"/>
                <a:sym typeface="Open Sans"/>
              </a:rPr>
              <a:t> « Nous sommes à Versailles, mes enfants ! A l’époque du roi Louis XIV, en 1683. Le roi soleil a eu le plus long règne de notre histoire : 54 ans. Il a régné personnellement de 1661 à 1715.</a:t>
            </a:r>
          </a:p>
          <a:p>
            <a:pPr algn="l">
              <a:lnSpc>
                <a:spcPts val="2233"/>
              </a:lnSpc>
            </a:pPr>
            <a:r>
              <a:rPr lang="en-US" sz="1595">
                <a:solidFill>
                  <a:srgbClr val="231F20"/>
                </a:solidFill>
                <a:latin typeface="Open Sans"/>
                <a:ea typeface="Open Sans"/>
                <a:cs typeface="Open Sans"/>
                <a:sym typeface="Open Sans"/>
              </a:rPr>
              <a:t> -Le roi soleil ? Pourquoi l’appelait-on ainsi ? Il était blond ? demanda Tom. </a:t>
            </a:r>
          </a:p>
          <a:p>
            <a:pPr algn="l">
              <a:lnSpc>
                <a:spcPts val="2233"/>
              </a:lnSpc>
            </a:pPr>
            <a:r>
              <a:rPr lang="en-US" sz="1595">
                <a:solidFill>
                  <a:srgbClr val="231F20"/>
                </a:solidFill>
                <a:latin typeface="Open Sans"/>
                <a:ea typeface="Open Sans"/>
                <a:cs typeface="Open Sans"/>
                <a:sym typeface="Open Sans"/>
              </a:rPr>
              <a:t>-Pas exactement, mon garçon. Laisse-moi te parler un peu de ce roi hors du commun. Louis XIV considérait que tous ses sujets recevaient de lui la vie, que sans lui ils ne seraient rien. Il se pensait aussi indispensable que le soleil pour son peuple d’où son surnom.</a:t>
            </a:r>
          </a:p>
          <a:p>
            <a:pPr algn="l">
              <a:lnSpc>
                <a:spcPts val="2233"/>
              </a:lnSpc>
            </a:pPr>
            <a:r>
              <a:rPr lang="en-US" sz="1595">
                <a:solidFill>
                  <a:srgbClr val="231F20"/>
                </a:solidFill>
                <a:latin typeface="Open Sans"/>
                <a:ea typeface="Open Sans"/>
                <a:cs typeface="Open Sans"/>
                <a:sym typeface="Open Sans"/>
              </a:rPr>
              <a:t> -Quelle modestie !ironisa Tom.</a:t>
            </a:r>
          </a:p>
          <a:p>
            <a:pPr algn="l">
              <a:lnSpc>
                <a:spcPts val="2233"/>
              </a:lnSpc>
            </a:pPr>
            <a:r>
              <a:rPr lang="en-US" sz="1595">
                <a:solidFill>
                  <a:srgbClr val="231F20"/>
                </a:solidFill>
                <a:latin typeface="Open Sans"/>
                <a:ea typeface="Open Sans"/>
                <a:cs typeface="Open Sans"/>
                <a:sym typeface="Open Sans"/>
              </a:rPr>
              <a:t> -De plus, continua madame Réglisse, il souhaitait tout contrôler. Petit il avait vécu la fronde : une période de contestation du pouvoir royal qui l’avait marqué. Afin de couper court à toute nouvelle insurrection, il a régné de manière absolue. Il gouvernait seul et avait tous les pouvoirs. Il a choisi d’habiter Versailles pour s’éloigner de Paris et a construit un palais immense afin de pouvoir y accueillir les nobles de son royaume et ainsi les surveiller étroitement. Mais avançons, nous allons assister au lever du roi. » </a:t>
            </a:r>
          </a:p>
          <a:p>
            <a:pPr algn="l">
              <a:lnSpc>
                <a:spcPts val="2233"/>
              </a:lnSpc>
            </a:pPr>
            <a:r>
              <a:rPr lang="en-US" sz="1595">
                <a:solidFill>
                  <a:srgbClr val="231F20"/>
                </a:solidFill>
                <a:latin typeface="Open Sans"/>
                <a:ea typeface="Open Sans"/>
                <a:cs typeface="Open Sans"/>
                <a:sym typeface="Open Sans"/>
              </a:rPr>
              <a:t>Nos trois aventuriers traversèrent les jardins et pénétrèrent dans le palais. </a:t>
            </a:r>
          </a:p>
          <a:p>
            <a:pPr algn="l">
              <a:lnSpc>
                <a:spcPts val="2233"/>
              </a:lnSpc>
            </a:pPr>
            <a:r>
              <a:rPr lang="en-US" sz="1595">
                <a:solidFill>
                  <a:srgbClr val="231F20"/>
                </a:solidFill>
                <a:latin typeface="Open Sans"/>
                <a:ea typeface="Open Sans"/>
                <a:cs typeface="Open Sans"/>
                <a:sym typeface="Open Sans"/>
              </a:rPr>
              <a:t> « La chambre du roi se trouve au centre du château. Là encore, c’est tout un symbole !  expliqua la vieille dame tandis qu’ils gagnaient tout trois la pièce où allait se dérouler la cérémonie du lever. La maîtresse en profita pour donner de nombreux détails sur la construction du château. « Le roi avait, dit-on, été jaloux du château que s’était fait construire son ministre Nicolas Fouquet à Vauxle-Vicomte. Il a donc souhaité se faire bâtir un palais à sa mesure. Débutés en 1661, les travaux de construction de Versailles ont duré 38 ans et ont été très coûteux. Ses architectes furent Le Vau et Mansart qui avaient été les constructeurs de Vaux-le-Vicomte. La décoration a été dirigée par Le Brun et les jardins ont été réalisés par Le Nôtre, en collaboration étroite avec Louis XIV. Quant au pauvre Fouquet qui avait offensé le roi en ayant un plus beau palais que lui, il sera vite désavoué et privé de ses fonctions. Mais entrons dans la chambre ! </a:t>
            </a:r>
          </a:p>
          <a:p>
            <a:pPr algn="l">
              <a:lnSpc>
                <a:spcPts val="2233"/>
              </a:lnSpc>
            </a:pPr>
            <a:r>
              <a:rPr lang="en-US" sz="1595">
                <a:solidFill>
                  <a:srgbClr val="231F20"/>
                </a:solidFill>
                <a:latin typeface="Open Sans"/>
                <a:ea typeface="Open Sans"/>
                <a:cs typeface="Open Sans"/>
                <a:sym typeface="Open Sans"/>
              </a:rPr>
              <a:t>-Oh ! Voilà le roi ! Mais que font tous ces gens dans sa chambre ? interrogea Lilou </a:t>
            </a:r>
          </a:p>
          <a:p>
            <a:pPr algn="l">
              <a:lnSpc>
                <a:spcPts val="2233"/>
              </a:lnSpc>
            </a:pPr>
            <a:r>
              <a:rPr lang="en-US" sz="1595">
                <a:solidFill>
                  <a:srgbClr val="231F20"/>
                </a:solidFill>
                <a:latin typeface="Open Sans"/>
                <a:ea typeface="Open Sans"/>
                <a:cs typeface="Open Sans"/>
                <a:sym typeface="Open Sans"/>
              </a:rPr>
              <a:t>- Nous assistons au petit lever du roi, il y a peu de monde pour l’instant. Seuls peuvent y assister, le premier valet de chambre, les médecins royaux et quelques proches ou favoris. Louis XIV va être lavé, peigné et rasé. Ensuite, débutera le grand lever devant une centaine de personnes et le roi sera habillé et déjeunera d’un bouillon. </a:t>
            </a:r>
          </a:p>
          <a:p>
            <a:pPr algn="l">
              <a:lnSpc>
                <a:spcPts val="2233"/>
              </a:lnSpc>
            </a:pPr>
            <a:r>
              <a:rPr lang="en-US" sz="1595">
                <a:solidFill>
                  <a:srgbClr val="231F20"/>
                </a:solidFill>
                <a:latin typeface="Open Sans"/>
                <a:ea typeface="Open Sans"/>
                <a:cs typeface="Open Sans"/>
                <a:sym typeface="Open Sans"/>
              </a:rPr>
              <a:t>-100 personnes viennent voir le roi s’habiller chaque jour ? C’est vraiment bizarre ! dit Tom </a:t>
            </a:r>
          </a:p>
          <a:p>
            <a:pPr algn="l">
              <a:lnSpc>
                <a:spcPts val="2233"/>
              </a:lnSpc>
            </a:pPr>
            <a:r>
              <a:rPr lang="en-US" sz="1595">
                <a:solidFill>
                  <a:srgbClr val="231F20"/>
                </a:solidFill>
                <a:latin typeface="Open Sans"/>
                <a:ea typeface="Open Sans"/>
                <a:cs typeface="Open Sans"/>
                <a:sym typeface="Open Sans"/>
              </a:rPr>
              <a:t>-C’est un privilège que d’être invité à assister au lever, les nobles s’y bousculent espérant y obtenir des faveurs du roi. </a:t>
            </a:r>
          </a:p>
          <a:p>
            <a:pPr algn="l">
              <a:lnSpc>
                <a:spcPts val="2233"/>
              </a:lnSpc>
            </a:pPr>
            <a:r>
              <a:rPr lang="en-US" sz="1595">
                <a:solidFill>
                  <a:srgbClr val="231F20"/>
                </a:solidFill>
                <a:latin typeface="Open Sans"/>
                <a:ea typeface="Open Sans"/>
                <a:cs typeface="Open Sans"/>
                <a:sym typeface="Open Sans"/>
              </a:rPr>
              <a:t>- Que fait-il ensuite maîtresse ?questionna Lily qui observait le valet peigner le roi. </a:t>
            </a:r>
          </a:p>
          <a:p>
            <a:pPr algn="l">
              <a:lnSpc>
                <a:spcPts val="2233"/>
              </a:lnSpc>
            </a:pPr>
            <a:r>
              <a:rPr lang="en-US" sz="1595">
                <a:solidFill>
                  <a:srgbClr val="231F20"/>
                </a:solidFill>
                <a:latin typeface="Open Sans"/>
                <a:ea typeface="Open Sans"/>
                <a:cs typeface="Open Sans"/>
                <a:sym typeface="Open Sans"/>
              </a:rPr>
              <a:t>- Vers 10h il quitte ses appartements et va assister à une messe à la chapelle royale toute proche. A 11h, il retourne dans ses appartements et tient conseil avec ses ministres. Vers 13h, il dîne seul dans sa chambre. L’après-midi est dévolu au loisir du roi : promenade dans le parc, chasse… Vers 18h, il répond à ses courriers ou participe à des jeux intérieurs. Puis vers 22h, c’est le souper du Grand Couvert. Le roi dîne avec la famille royale devant une foule venue assister à ce cérémonial. Enfin vers 23h30, le roi va se coucher. </a:t>
            </a:r>
          </a:p>
          <a:p>
            <a:pPr algn="l">
              <a:lnSpc>
                <a:spcPts val="2233"/>
              </a:lnSpc>
            </a:pPr>
            <a:r>
              <a:rPr lang="en-US" sz="1595">
                <a:solidFill>
                  <a:srgbClr val="231F20"/>
                </a:solidFill>
                <a:latin typeface="Open Sans"/>
                <a:ea typeface="Open Sans"/>
                <a:cs typeface="Open Sans"/>
                <a:sym typeface="Open Sans"/>
              </a:rPr>
              <a:t>-C’est étrange ! Tu t’imagines Lilou, si cent personnes venaient nous regarder manger, je crois que ça me couperait l’appétit ! </a:t>
            </a:r>
          </a:p>
          <a:p>
            <a:pPr algn="l">
              <a:lnSpc>
                <a:spcPts val="2233"/>
              </a:lnSpc>
            </a:pPr>
            <a:r>
              <a:rPr lang="en-US" sz="1595">
                <a:solidFill>
                  <a:srgbClr val="231F20"/>
                </a:solidFill>
                <a:latin typeface="Open Sans"/>
                <a:ea typeface="Open Sans"/>
                <a:cs typeface="Open Sans"/>
                <a:sym typeface="Open Sans"/>
              </a:rPr>
              <a:t>-A toi ! Te couper l’appétit… C’est impossible ! s’amusa Lilou. Mais maîtresse, tu as dit qu’il tenait un conseil avec ses ministres ? Ça sert à quoi ? </a:t>
            </a:r>
          </a:p>
          <a:p>
            <a:pPr algn="l">
              <a:lnSpc>
                <a:spcPts val="2233"/>
              </a:lnSpc>
            </a:pPr>
            <a:r>
              <a:rPr lang="en-US" sz="1595">
                <a:solidFill>
                  <a:srgbClr val="231F20"/>
                </a:solidFill>
                <a:latin typeface="Open Sans"/>
                <a:ea typeface="Open Sans"/>
                <a:cs typeface="Open Sans"/>
                <a:sym typeface="Open Sans"/>
              </a:rPr>
              <a:t>-  C’est lors de ses conseils que Louis XIV gère le pays. Il va par exemple y décider de révoquer l’Edit de Nantes et d’interdire la pratique du protestantisme. C’est là encore, que seront décidées les différentes campagnes militaires que mènera le roi.  </a:t>
            </a:r>
          </a:p>
          <a:p>
            <a:pPr algn="l">
              <a:lnSpc>
                <a:spcPts val="2233"/>
              </a:lnSpc>
            </a:pPr>
            <a:r>
              <a:rPr lang="en-US" sz="1595">
                <a:solidFill>
                  <a:srgbClr val="231F20"/>
                </a:solidFill>
                <a:latin typeface="Open Sans"/>
                <a:ea typeface="Open Sans"/>
                <a:cs typeface="Open Sans"/>
                <a:sym typeface="Open Sans"/>
              </a:rPr>
              <a:t>- La cérémonie du petit lever se termine ! fit remarquer Tomy. Regardez tous ces gens qui arrivent ! On ferait mieux de partir avant de se faire piétiner…</a:t>
            </a:r>
          </a:p>
          <a:p>
            <a:pPr algn="l">
              <a:lnSpc>
                <a:spcPts val="2233"/>
              </a:lnSpc>
            </a:pPr>
            <a:r>
              <a:rPr lang="en-US" sz="1595">
                <a:solidFill>
                  <a:srgbClr val="231F20"/>
                </a:solidFill>
                <a:latin typeface="Open Sans"/>
                <a:ea typeface="Open Sans"/>
                <a:cs typeface="Open Sans"/>
                <a:sym typeface="Open Sans"/>
              </a:rPr>
              <a:t> -Tu as raison, mon garçon, quittons la chambre du roi et allons visiter les magnifiques jardins de Versailles ! » </a:t>
            </a:r>
          </a:p>
          <a:p>
            <a:pPr algn="l">
              <a:lnSpc>
                <a:spcPts val="2233"/>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028700" y="1028700"/>
            <a:ext cx="16230600" cy="1806592"/>
            <a:chOff x="0" y="0"/>
            <a:chExt cx="5541791" cy="616844"/>
          </a:xfrm>
        </p:grpSpPr>
        <p:sp>
          <p:nvSpPr>
            <p:cNvPr name="Freeform 6" id="6"/>
            <p:cNvSpPr/>
            <p:nvPr/>
          </p:nvSpPr>
          <p:spPr>
            <a:xfrm flipH="false" flipV="false" rot="0">
              <a:off x="40067" y="45156"/>
              <a:ext cx="5501724" cy="570983"/>
            </a:xfrm>
            <a:custGeom>
              <a:avLst/>
              <a:gdLst/>
              <a:ahLst/>
              <a:cxnLst/>
              <a:rect r="r" b="b" t="t" l="l"/>
              <a:pathLst>
                <a:path h="570983" w="5501724">
                  <a:moveTo>
                    <a:pt x="573" y="541208"/>
                  </a:moveTo>
                  <a:cubicBezTo>
                    <a:pt x="-1967" y="550098"/>
                    <a:pt x="3113" y="556448"/>
                    <a:pt x="32675" y="557718"/>
                  </a:cubicBezTo>
                  <a:cubicBezTo>
                    <a:pt x="66941" y="558988"/>
                    <a:pt x="96923" y="558988"/>
                    <a:pt x="131189" y="558988"/>
                  </a:cubicBezTo>
                  <a:cubicBezTo>
                    <a:pt x="268252" y="560258"/>
                    <a:pt x="405315" y="560258"/>
                    <a:pt x="546661" y="561528"/>
                  </a:cubicBezTo>
                  <a:cubicBezTo>
                    <a:pt x="623759" y="562798"/>
                    <a:pt x="700856" y="564068"/>
                    <a:pt x="773671" y="565338"/>
                  </a:cubicBezTo>
                  <a:cubicBezTo>
                    <a:pt x="902168" y="566608"/>
                    <a:pt x="1026381" y="566608"/>
                    <a:pt x="1154877" y="567878"/>
                  </a:cubicBezTo>
                  <a:cubicBezTo>
                    <a:pt x="1206276" y="567878"/>
                    <a:pt x="1253391" y="567878"/>
                    <a:pt x="1304790" y="566608"/>
                  </a:cubicBezTo>
                  <a:cubicBezTo>
                    <a:pt x="1326206" y="566608"/>
                    <a:pt x="1351905" y="565338"/>
                    <a:pt x="1373321" y="565338"/>
                  </a:cubicBezTo>
                  <a:cubicBezTo>
                    <a:pt x="1458986" y="566608"/>
                    <a:pt x="3172272" y="557718"/>
                    <a:pt x="3257936" y="558988"/>
                  </a:cubicBezTo>
                  <a:cubicBezTo>
                    <a:pt x="3377866" y="560258"/>
                    <a:pt x="3707674" y="560258"/>
                    <a:pt x="3827603" y="560258"/>
                  </a:cubicBezTo>
                  <a:cubicBezTo>
                    <a:pt x="3874719" y="560258"/>
                    <a:pt x="3917551" y="558988"/>
                    <a:pt x="3964666" y="558988"/>
                  </a:cubicBezTo>
                  <a:lnTo>
                    <a:pt x="4195960" y="562798"/>
                  </a:lnTo>
                  <a:cubicBezTo>
                    <a:pt x="4363005" y="565338"/>
                    <a:pt x="4525767" y="562798"/>
                    <a:pt x="4692813" y="566608"/>
                  </a:cubicBezTo>
                  <a:cubicBezTo>
                    <a:pt x="4971222" y="571688"/>
                    <a:pt x="5253914" y="565338"/>
                    <a:pt x="5438225" y="570418"/>
                  </a:cubicBezTo>
                  <a:cubicBezTo>
                    <a:pt x="5458545" y="571688"/>
                    <a:pt x="5478864" y="570418"/>
                    <a:pt x="5501725" y="570418"/>
                  </a:cubicBezTo>
                  <a:lnTo>
                    <a:pt x="5501725" y="510728"/>
                  </a:lnTo>
                  <a:cubicBezTo>
                    <a:pt x="5500455" y="471436"/>
                    <a:pt x="5499184" y="453320"/>
                    <a:pt x="5499184" y="434072"/>
                  </a:cubicBezTo>
                  <a:cubicBezTo>
                    <a:pt x="5499184" y="411804"/>
                    <a:pt x="5502995" y="389159"/>
                    <a:pt x="5496645" y="366891"/>
                  </a:cubicBezTo>
                  <a:cubicBezTo>
                    <a:pt x="5489025" y="352172"/>
                    <a:pt x="5477595" y="61938"/>
                    <a:pt x="5477595" y="47219"/>
                  </a:cubicBezTo>
                  <a:cubicBezTo>
                    <a:pt x="5475055" y="37029"/>
                    <a:pt x="5473784" y="26461"/>
                    <a:pt x="5471245" y="16271"/>
                  </a:cubicBezTo>
                  <a:cubicBezTo>
                    <a:pt x="5471245" y="13251"/>
                    <a:pt x="5469975" y="10232"/>
                    <a:pt x="5468705" y="5644"/>
                  </a:cubicBezTo>
                  <a:cubicBezTo>
                    <a:pt x="5458545" y="3104"/>
                    <a:pt x="5449655" y="1834"/>
                    <a:pt x="5439495" y="564"/>
                  </a:cubicBezTo>
                  <a:cubicBezTo>
                    <a:pt x="5431875" y="-706"/>
                    <a:pt x="5424255" y="564"/>
                    <a:pt x="5417905" y="564"/>
                  </a:cubicBezTo>
                  <a:lnTo>
                    <a:pt x="11259" y="5644"/>
                  </a:lnTo>
                  <a:lnTo>
                    <a:pt x="573" y="541208"/>
                  </a:lnTo>
                  <a:close/>
                </a:path>
              </a:pathLst>
            </a:custGeom>
            <a:solidFill>
              <a:srgbClr val="2E2C2B"/>
            </a:solidFill>
          </p:spPr>
        </p:sp>
        <p:sp>
          <p:nvSpPr>
            <p:cNvPr name="Freeform 7" id="7"/>
            <p:cNvSpPr/>
            <p:nvPr/>
          </p:nvSpPr>
          <p:spPr>
            <a:xfrm flipH="false" flipV="false" rot="0">
              <a:off x="11430" y="16510"/>
              <a:ext cx="5480832" cy="562234"/>
            </a:xfrm>
            <a:custGeom>
              <a:avLst/>
              <a:gdLst/>
              <a:ahLst/>
              <a:cxnLst/>
              <a:rect r="r" b="b" t="t" l="l"/>
              <a:pathLst>
                <a:path h="562234" w="5480832">
                  <a:moveTo>
                    <a:pt x="5480832" y="562234"/>
                  </a:moveTo>
                  <a:lnTo>
                    <a:pt x="0" y="554614"/>
                  </a:lnTo>
                  <a:lnTo>
                    <a:pt x="0" y="202677"/>
                  </a:lnTo>
                  <a:lnTo>
                    <a:pt x="7620" y="20320"/>
                  </a:lnTo>
                  <a:lnTo>
                    <a:pt x="2751171" y="0"/>
                  </a:lnTo>
                  <a:lnTo>
                    <a:pt x="5459242" y="8890"/>
                  </a:lnTo>
                  <a:close/>
                </a:path>
              </a:pathLst>
            </a:custGeom>
            <a:solidFill>
              <a:srgbClr val="FAF3E2"/>
            </a:solidFill>
          </p:spPr>
        </p:sp>
        <p:sp>
          <p:nvSpPr>
            <p:cNvPr name="Freeform 8" id="8"/>
            <p:cNvSpPr/>
            <p:nvPr/>
          </p:nvSpPr>
          <p:spPr>
            <a:xfrm flipH="false" flipV="false" rot="0">
              <a:off x="-215" y="0"/>
              <a:ext cx="5505176" cy="588199"/>
            </a:xfrm>
            <a:custGeom>
              <a:avLst/>
              <a:gdLst/>
              <a:ahLst/>
              <a:cxnLst/>
              <a:rect r="r" b="b" t="t" l="l"/>
              <a:pathLst>
                <a:path h="588199" w="5505176">
                  <a:moveTo>
                    <a:pt x="5472157" y="21590"/>
                  </a:moveTo>
                  <a:cubicBezTo>
                    <a:pt x="5473427" y="34290"/>
                    <a:pt x="5473427" y="44450"/>
                    <a:pt x="5474696" y="52746"/>
                  </a:cubicBezTo>
                  <a:cubicBezTo>
                    <a:pt x="5477237" y="62936"/>
                    <a:pt x="5478507" y="73504"/>
                    <a:pt x="5481046" y="83694"/>
                  </a:cubicBezTo>
                  <a:cubicBezTo>
                    <a:pt x="5481046" y="98414"/>
                    <a:pt x="5493746" y="388648"/>
                    <a:pt x="5500096" y="403367"/>
                  </a:cubicBezTo>
                  <a:cubicBezTo>
                    <a:pt x="5506446" y="425634"/>
                    <a:pt x="5502637" y="448279"/>
                    <a:pt x="5502637" y="470547"/>
                  </a:cubicBezTo>
                  <a:cubicBezTo>
                    <a:pt x="5502637" y="490173"/>
                    <a:pt x="5503907" y="508289"/>
                    <a:pt x="5505177" y="527944"/>
                  </a:cubicBezTo>
                  <a:lnTo>
                    <a:pt x="5505177" y="587634"/>
                  </a:lnTo>
                  <a:cubicBezTo>
                    <a:pt x="5482316" y="587634"/>
                    <a:pt x="5461996" y="588904"/>
                    <a:pt x="5441677" y="587634"/>
                  </a:cubicBezTo>
                  <a:cubicBezTo>
                    <a:pt x="5169983" y="582554"/>
                    <a:pt x="4887291" y="588904"/>
                    <a:pt x="4608882" y="583824"/>
                  </a:cubicBezTo>
                  <a:cubicBezTo>
                    <a:pt x="4441836" y="580014"/>
                    <a:pt x="4279074" y="582554"/>
                    <a:pt x="4112029" y="580014"/>
                  </a:cubicBezTo>
                  <a:lnTo>
                    <a:pt x="3880735" y="576204"/>
                  </a:lnTo>
                  <a:cubicBezTo>
                    <a:pt x="3833620" y="576204"/>
                    <a:pt x="3790788" y="577474"/>
                    <a:pt x="3743672" y="577474"/>
                  </a:cubicBezTo>
                  <a:cubicBezTo>
                    <a:pt x="3623742" y="576204"/>
                    <a:pt x="3293934" y="577474"/>
                    <a:pt x="3174005" y="576204"/>
                  </a:cubicBezTo>
                  <a:cubicBezTo>
                    <a:pt x="3088340" y="574934"/>
                    <a:pt x="1375054" y="583824"/>
                    <a:pt x="1289390" y="582554"/>
                  </a:cubicBezTo>
                  <a:cubicBezTo>
                    <a:pt x="1267974" y="582554"/>
                    <a:pt x="1242275" y="583824"/>
                    <a:pt x="1220859" y="583824"/>
                  </a:cubicBezTo>
                  <a:cubicBezTo>
                    <a:pt x="1169460" y="583824"/>
                    <a:pt x="1122345" y="585094"/>
                    <a:pt x="1070946" y="585094"/>
                  </a:cubicBezTo>
                  <a:cubicBezTo>
                    <a:pt x="942450" y="585094"/>
                    <a:pt x="818236" y="583824"/>
                    <a:pt x="689740" y="582554"/>
                  </a:cubicBezTo>
                  <a:cubicBezTo>
                    <a:pt x="612642" y="581284"/>
                    <a:pt x="535544" y="580014"/>
                    <a:pt x="462730" y="578744"/>
                  </a:cubicBezTo>
                  <a:cubicBezTo>
                    <a:pt x="325667" y="577474"/>
                    <a:pt x="188604" y="576204"/>
                    <a:pt x="47258"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571124"/>
                  </a:moveTo>
                  <a:cubicBezTo>
                    <a:pt x="5483587" y="554614"/>
                    <a:pt x="5484857" y="541914"/>
                    <a:pt x="5484857" y="529214"/>
                  </a:cubicBezTo>
                  <a:cubicBezTo>
                    <a:pt x="5483587" y="506402"/>
                    <a:pt x="5482316" y="486399"/>
                    <a:pt x="5482316" y="464886"/>
                  </a:cubicBezTo>
                  <a:cubicBezTo>
                    <a:pt x="5482316" y="455073"/>
                    <a:pt x="5484857" y="445260"/>
                    <a:pt x="5483587" y="435447"/>
                  </a:cubicBezTo>
                  <a:cubicBezTo>
                    <a:pt x="5483587" y="426389"/>
                    <a:pt x="5482316" y="416954"/>
                    <a:pt x="5481046" y="407896"/>
                  </a:cubicBezTo>
                  <a:cubicBezTo>
                    <a:pt x="5475966" y="393931"/>
                    <a:pt x="5464537" y="104830"/>
                    <a:pt x="5464537" y="90865"/>
                  </a:cubicBezTo>
                  <a:cubicBezTo>
                    <a:pt x="5461996" y="79165"/>
                    <a:pt x="5459457" y="67088"/>
                    <a:pt x="5456916" y="5538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90090" y="553344"/>
                    <a:pt x="150055" y="554614"/>
                    <a:pt x="205737" y="554614"/>
                  </a:cubicBezTo>
                  <a:cubicBezTo>
                    <a:pt x="287118" y="554614"/>
                    <a:pt x="372782" y="552074"/>
                    <a:pt x="454163" y="554614"/>
                  </a:cubicBezTo>
                  <a:cubicBezTo>
                    <a:pt x="586943" y="558424"/>
                    <a:pt x="719722" y="560964"/>
                    <a:pt x="852502" y="559694"/>
                  </a:cubicBezTo>
                  <a:cubicBezTo>
                    <a:pt x="938166" y="558424"/>
                    <a:pt x="1019548" y="560964"/>
                    <a:pt x="1105212" y="560964"/>
                  </a:cubicBezTo>
                  <a:cubicBezTo>
                    <a:pt x="1229425" y="560964"/>
                    <a:pt x="1353638" y="559694"/>
                    <a:pt x="1477852" y="560964"/>
                  </a:cubicBezTo>
                  <a:cubicBezTo>
                    <a:pt x="1662030" y="562234"/>
                    <a:pt x="3683707" y="552074"/>
                    <a:pt x="3872169" y="554614"/>
                  </a:cubicBezTo>
                  <a:cubicBezTo>
                    <a:pt x="3953550" y="555884"/>
                    <a:pt x="4034931" y="557155"/>
                    <a:pt x="4112029" y="557155"/>
                  </a:cubicBezTo>
                  <a:cubicBezTo>
                    <a:pt x="4253375" y="559694"/>
                    <a:pt x="4390438" y="555884"/>
                    <a:pt x="4531784" y="559694"/>
                  </a:cubicBezTo>
                  <a:cubicBezTo>
                    <a:pt x="4647431" y="562234"/>
                    <a:pt x="4763077" y="562234"/>
                    <a:pt x="4878724" y="564774"/>
                  </a:cubicBezTo>
                  <a:cubicBezTo>
                    <a:pt x="5050053" y="568584"/>
                    <a:pt x="5221382" y="571124"/>
                    <a:pt x="5392710" y="572394"/>
                  </a:cubicBezTo>
                  <a:cubicBezTo>
                    <a:pt x="5444216" y="572394"/>
                    <a:pt x="5461996" y="571124"/>
                    <a:pt x="5482316" y="571124"/>
                  </a:cubicBezTo>
                  <a:close/>
                </a:path>
              </a:pathLst>
            </a:custGeom>
            <a:solidFill>
              <a:srgbClr val="FAF3E2"/>
            </a:solidFill>
          </p:spPr>
        </p:sp>
      </p:grpSp>
      <p:grpSp>
        <p:nvGrpSpPr>
          <p:cNvPr name="Group 9" id="9"/>
          <p:cNvGrpSpPr/>
          <p:nvPr/>
        </p:nvGrpSpPr>
        <p:grpSpPr>
          <a:xfrm rot="0">
            <a:off x="1028700" y="3154648"/>
            <a:ext cx="16230600" cy="6103652"/>
            <a:chOff x="0" y="0"/>
            <a:chExt cx="5541791" cy="2084037"/>
          </a:xfrm>
        </p:grpSpPr>
        <p:sp>
          <p:nvSpPr>
            <p:cNvPr name="Freeform 10" id="10"/>
            <p:cNvSpPr/>
            <p:nvPr/>
          </p:nvSpPr>
          <p:spPr>
            <a:xfrm flipH="false" flipV="false" rot="0">
              <a:off x="40067" y="45156"/>
              <a:ext cx="5501724" cy="2038175"/>
            </a:xfrm>
            <a:custGeom>
              <a:avLst/>
              <a:gdLst/>
              <a:ahLst/>
              <a:cxnLst/>
              <a:rect r="r" b="b" t="t" l="l"/>
              <a:pathLst>
                <a:path h="2038175" w="5501724">
                  <a:moveTo>
                    <a:pt x="573" y="2008401"/>
                  </a:moveTo>
                  <a:cubicBezTo>
                    <a:pt x="-1967" y="2017291"/>
                    <a:pt x="3113" y="2023641"/>
                    <a:pt x="32675" y="2024911"/>
                  </a:cubicBezTo>
                  <a:cubicBezTo>
                    <a:pt x="66941" y="2026181"/>
                    <a:pt x="96923" y="2026181"/>
                    <a:pt x="131189" y="2026181"/>
                  </a:cubicBezTo>
                  <a:cubicBezTo>
                    <a:pt x="268252" y="2027451"/>
                    <a:pt x="405315" y="2027451"/>
                    <a:pt x="546661" y="2028721"/>
                  </a:cubicBezTo>
                  <a:cubicBezTo>
                    <a:pt x="623759" y="2029991"/>
                    <a:pt x="700856" y="2031261"/>
                    <a:pt x="773671" y="2032531"/>
                  </a:cubicBezTo>
                  <a:cubicBezTo>
                    <a:pt x="902168" y="2033801"/>
                    <a:pt x="1026381" y="2033801"/>
                    <a:pt x="1154877" y="2035071"/>
                  </a:cubicBezTo>
                  <a:cubicBezTo>
                    <a:pt x="1206276" y="2035071"/>
                    <a:pt x="1253391" y="2035071"/>
                    <a:pt x="1304790" y="2033801"/>
                  </a:cubicBezTo>
                  <a:cubicBezTo>
                    <a:pt x="1326206" y="2033801"/>
                    <a:pt x="1351905" y="2032531"/>
                    <a:pt x="1373321" y="2032531"/>
                  </a:cubicBezTo>
                  <a:cubicBezTo>
                    <a:pt x="1458986" y="2033801"/>
                    <a:pt x="3172272" y="2024911"/>
                    <a:pt x="3257936" y="2026181"/>
                  </a:cubicBezTo>
                  <a:cubicBezTo>
                    <a:pt x="3377866" y="2027451"/>
                    <a:pt x="3707674" y="2027451"/>
                    <a:pt x="3827603" y="2027451"/>
                  </a:cubicBezTo>
                  <a:cubicBezTo>
                    <a:pt x="3874719" y="2027451"/>
                    <a:pt x="3917551" y="2026181"/>
                    <a:pt x="3964666" y="2026181"/>
                  </a:cubicBezTo>
                  <a:lnTo>
                    <a:pt x="4195960" y="2029991"/>
                  </a:lnTo>
                  <a:cubicBezTo>
                    <a:pt x="4363005" y="2032531"/>
                    <a:pt x="4525767" y="2029991"/>
                    <a:pt x="4692813" y="2033801"/>
                  </a:cubicBezTo>
                  <a:cubicBezTo>
                    <a:pt x="4971222" y="2038881"/>
                    <a:pt x="5253914" y="2032531"/>
                    <a:pt x="5438225" y="2037611"/>
                  </a:cubicBezTo>
                  <a:cubicBezTo>
                    <a:pt x="5458545" y="2038881"/>
                    <a:pt x="5478864" y="2037611"/>
                    <a:pt x="5501725" y="2037611"/>
                  </a:cubicBezTo>
                  <a:lnTo>
                    <a:pt x="5501725" y="1977921"/>
                  </a:lnTo>
                  <a:cubicBezTo>
                    <a:pt x="5500455" y="1905381"/>
                    <a:pt x="5499184" y="1831356"/>
                    <a:pt x="5499184" y="1752704"/>
                  </a:cubicBezTo>
                  <a:cubicBezTo>
                    <a:pt x="5499184" y="1661714"/>
                    <a:pt x="5502995" y="1569183"/>
                    <a:pt x="5496645" y="1478193"/>
                  </a:cubicBezTo>
                  <a:cubicBezTo>
                    <a:pt x="5489025" y="1418047"/>
                    <a:pt x="5477595" y="232099"/>
                    <a:pt x="5477595" y="171953"/>
                  </a:cubicBezTo>
                  <a:cubicBezTo>
                    <a:pt x="5475055" y="130314"/>
                    <a:pt x="5473784" y="87132"/>
                    <a:pt x="5471245" y="45493"/>
                  </a:cubicBezTo>
                  <a:cubicBezTo>
                    <a:pt x="5471245" y="33155"/>
                    <a:pt x="5469975" y="20818"/>
                    <a:pt x="5468705" y="5644"/>
                  </a:cubicBezTo>
                  <a:cubicBezTo>
                    <a:pt x="5458545" y="3104"/>
                    <a:pt x="5449655" y="1834"/>
                    <a:pt x="5439495" y="564"/>
                  </a:cubicBezTo>
                  <a:cubicBezTo>
                    <a:pt x="5431875" y="-706"/>
                    <a:pt x="5424255" y="564"/>
                    <a:pt x="5417905" y="564"/>
                  </a:cubicBezTo>
                  <a:lnTo>
                    <a:pt x="11259" y="5644"/>
                  </a:lnTo>
                  <a:lnTo>
                    <a:pt x="573" y="2008401"/>
                  </a:lnTo>
                  <a:close/>
                </a:path>
              </a:pathLst>
            </a:custGeom>
            <a:solidFill>
              <a:srgbClr val="2E2C2B"/>
            </a:solidFill>
          </p:spPr>
        </p:sp>
        <p:sp>
          <p:nvSpPr>
            <p:cNvPr name="Freeform 11" id="11"/>
            <p:cNvSpPr/>
            <p:nvPr/>
          </p:nvSpPr>
          <p:spPr>
            <a:xfrm flipH="false" flipV="false" rot="0">
              <a:off x="11430" y="16510"/>
              <a:ext cx="5480832" cy="2029427"/>
            </a:xfrm>
            <a:custGeom>
              <a:avLst/>
              <a:gdLst/>
              <a:ahLst/>
              <a:cxnLst/>
              <a:rect r="r" b="b" t="t" l="l"/>
              <a:pathLst>
                <a:path h="2029427" w="5480832">
                  <a:moveTo>
                    <a:pt x="5480832" y="2029427"/>
                  </a:moveTo>
                  <a:lnTo>
                    <a:pt x="0" y="2021807"/>
                  </a:lnTo>
                  <a:lnTo>
                    <a:pt x="0" y="718777"/>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055391"/>
            </a:xfrm>
            <a:custGeom>
              <a:avLst/>
              <a:gdLst/>
              <a:ahLst/>
              <a:cxnLst/>
              <a:rect r="r" b="b" t="t" l="l"/>
              <a:pathLst>
                <a:path h="2055391" w="5505176">
                  <a:moveTo>
                    <a:pt x="5472157" y="21590"/>
                  </a:moveTo>
                  <a:cubicBezTo>
                    <a:pt x="5473427" y="34290"/>
                    <a:pt x="5473427" y="44450"/>
                    <a:pt x="5474696" y="55178"/>
                  </a:cubicBezTo>
                  <a:cubicBezTo>
                    <a:pt x="5477237" y="96818"/>
                    <a:pt x="5478507" y="139999"/>
                    <a:pt x="5481046" y="181638"/>
                  </a:cubicBezTo>
                  <a:cubicBezTo>
                    <a:pt x="5481046" y="241784"/>
                    <a:pt x="5493746" y="1427733"/>
                    <a:pt x="5500096" y="1487878"/>
                  </a:cubicBezTo>
                  <a:cubicBezTo>
                    <a:pt x="5506446" y="1578868"/>
                    <a:pt x="5502637" y="1671400"/>
                    <a:pt x="5502637" y="1762389"/>
                  </a:cubicBezTo>
                  <a:cubicBezTo>
                    <a:pt x="5502637" y="1842583"/>
                    <a:pt x="5503907" y="1916609"/>
                    <a:pt x="5505177" y="1995137"/>
                  </a:cubicBezTo>
                  <a:lnTo>
                    <a:pt x="5505177" y="2054827"/>
                  </a:lnTo>
                  <a:cubicBezTo>
                    <a:pt x="5482316" y="2054827"/>
                    <a:pt x="5461996" y="2056097"/>
                    <a:pt x="5441677" y="2054827"/>
                  </a:cubicBezTo>
                  <a:cubicBezTo>
                    <a:pt x="5169983" y="2049747"/>
                    <a:pt x="4887291" y="2056097"/>
                    <a:pt x="4608882" y="2051017"/>
                  </a:cubicBezTo>
                  <a:cubicBezTo>
                    <a:pt x="4441836" y="2047207"/>
                    <a:pt x="4279074" y="2049747"/>
                    <a:pt x="4112029" y="2047207"/>
                  </a:cubicBezTo>
                  <a:lnTo>
                    <a:pt x="3880735" y="2043397"/>
                  </a:lnTo>
                  <a:cubicBezTo>
                    <a:pt x="3833620" y="2043397"/>
                    <a:pt x="3790788" y="2044667"/>
                    <a:pt x="3743672" y="2044667"/>
                  </a:cubicBezTo>
                  <a:cubicBezTo>
                    <a:pt x="3623742" y="2043397"/>
                    <a:pt x="3293934" y="2044667"/>
                    <a:pt x="3174005" y="2043397"/>
                  </a:cubicBezTo>
                  <a:cubicBezTo>
                    <a:pt x="3088340" y="2042127"/>
                    <a:pt x="1375054" y="2051017"/>
                    <a:pt x="1289390" y="2049747"/>
                  </a:cubicBezTo>
                  <a:cubicBezTo>
                    <a:pt x="1267974" y="2049747"/>
                    <a:pt x="1242275" y="2051017"/>
                    <a:pt x="1220859" y="2051017"/>
                  </a:cubicBezTo>
                  <a:cubicBezTo>
                    <a:pt x="1169460" y="2051017"/>
                    <a:pt x="1122345" y="2052287"/>
                    <a:pt x="1070946" y="2052287"/>
                  </a:cubicBezTo>
                  <a:cubicBezTo>
                    <a:pt x="942450" y="2052287"/>
                    <a:pt x="818236" y="2051017"/>
                    <a:pt x="689740" y="2049747"/>
                  </a:cubicBezTo>
                  <a:cubicBezTo>
                    <a:pt x="612642" y="2048477"/>
                    <a:pt x="535544" y="2047207"/>
                    <a:pt x="462730" y="2045937"/>
                  </a:cubicBezTo>
                  <a:cubicBezTo>
                    <a:pt x="325667" y="2044667"/>
                    <a:pt x="188604" y="2043397"/>
                    <a:pt x="47258" y="2043397"/>
                  </a:cubicBezTo>
                  <a:cubicBezTo>
                    <a:pt x="34505" y="2043397"/>
                    <a:pt x="25615" y="2043397"/>
                    <a:pt x="15455" y="2042127"/>
                  </a:cubicBezTo>
                  <a:cubicBezTo>
                    <a:pt x="6565" y="2040857"/>
                    <a:pt x="1485" y="2034507"/>
                    <a:pt x="4025" y="2025617"/>
                  </a:cubicBezTo>
                  <a:cubicBezTo>
                    <a:pt x="12915" y="1993719"/>
                    <a:pt x="9105" y="1955164"/>
                    <a:pt x="7835" y="1915067"/>
                  </a:cubicBezTo>
                  <a:cubicBezTo>
                    <a:pt x="6565" y="1833330"/>
                    <a:pt x="2755" y="1753136"/>
                    <a:pt x="4025" y="1671400"/>
                  </a:cubicBezTo>
                  <a:cubicBezTo>
                    <a:pt x="1485" y="1569615"/>
                    <a:pt x="-3595" y="309641"/>
                    <a:pt x="4025" y="206314"/>
                  </a:cubicBezTo>
                  <a:cubicBezTo>
                    <a:pt x="5295" y="186265"/>
                    <a:pt x="4025" y="164674"/>
                    <a:pt x="5295" y="144626"/>
                  </a:cubicBezTo>
                  <a:cubicBezTo>
                    <a:pt x="6565" y="112240"/>
                    <a:pt x="9105" y="76769"/>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038317"/>
                  </a:moveTo>
                  <a:cubicBezTo>
                    <a:pt x="5483587" y="2021807"/>
                    <a:pt x="5484857" y="2009107"/>
                    <a:pt x="5484857" y="1996407"/>
                  </a:cubicBezTo>
                  <a:cubicBezTo>
                    <a:pt x="5483587" y="1908898"/>
                    <a:pt x="5482316" y="1827162"/>
                    <a:pt x="5482316" y="1739256"/>
                  </a:cubicBezTo>
                  <a:cubicBezTo>
                    <a:pt x="5482316" y="1699159"/>
                    <a:pt x="5484857" y="1659062"/>
                    <a:pt x="5483587" y="1618965"/>
                  </a:cubicBezTo>
                  <a:cubicBezTo>
                    <a:pt x="5483587" y="1581952"/>
                    <a:pt x="5482316" y="1543398"/>
                    <a:pt x="5481046" y="1506385"/>
                  </a:cubicBezTo>
                  <a:cubicBezTo>
                    <a:pt x="5475966" y="1449324"/>
                    <a:pt x="5464537" y="268001"/>
                    <a:pt x="5464537" y="210940"/>
                  </a:cubicBezTo>
                  <a:cubicBezTo>
                    <a:pt x="5461996" y="163132"/>
                    <a:pt x="5459457" y="113782"/>
                    <a:pt x="5456916" y="65974"/>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3636"/>
                    <a:pt x="29425" y="72143"/>
                  </a:cubicBezTo>
                  <a:cubicBezTo>
                    <a:pt x="28155" y="99902"/>
                    <a:pt x="28155" y="127662"/>
                    <a:pt x="26885" y="155421"/>
                  </a:cubicBezTo>
                  <a:cubicBezTo>
                    <a:pt x="25615" y="201687"/>
                    <a:pt x="23075" y="246411"/>
                    <a:pt x="21805" y="292677"/>
                  </a:cubicBezTo>
                  <a:cubicBezTo>
                    <a:pt x="16725" y="342027"/>
                    <a:pt x="23075" y="1548024"/>
                    <a:pt x="25615" y="1597374"/>
                  </a:cubicBezTo>
                  <a:cubicBezTo>
                    <a:pt x="25615" y="1649809"/>
                    <a:pt x="25615" y="1703786"/>
                    <a:pt x="26885" y="1756221"/>
                  </a:cubicBezTo>
                  <a:cubicBezTo>
                    <a:pt x="26885" y="1794775"/>
                    <a:pt x="29425" y="1833330"/>
                    <a:pt x="29425" y="1871885"/>
                  </a:cubicBezTo>
                  <a:cubicBezTo>
                    <a:pt x="29425" y="1913524"/>
                    <a:pt x="29425" y="1955164"/>
                    <a:pt x="28155" y="1996407"/>
                  </a:cubicBezTo>
                  <a:lnTo>
                    <a:pt x="28155" y="2006567"/>
                  </a:lnTo>
                  <a:cubicBezTo>
                    <a:pt x="28155" y="2016727"/>
                    <a:pt x="31965" y="2020537"/>
                    <a:pt x="40855" y="2020537"/>
                  </a:cubicBezTo>
                  <a:cubicBezTo>
                    <a:pt x="90090" y="2020537"/>
                    <a:pt x="150055" y="2021807"/>
                    <a:pt x="205737" y="2021807"/>
                  </a:cubicBezTo>
                  <a:cubicBezTo>
                    <a:pt x="287118" y="2021807"/>
                    <a:pt x="372782" y="2019267"/>
                    <a:pt x="454163" y="2021807"/>
                  </a:cubicBezTo>
                  <a:cubicBezTo>
                    <a:pt x="586943" y="2025617"/>
                    <a:pt x="719722" y="2028157"/>
                    <a:pt x="852502" y="2026887"/>
                  </a:cubicBezTo>
                  <a:cubicBezTo>
                    <a:pt x="938166" y="2025617"/>
                    <a:pt x="1019548" y="2028157"/>
                    <a:pt x="1105212" y="2028157"/>
                  </a:cubicBezTo>
                  <a:cubicBezTo>
                    <a:pt x="1229425" y="2028157"/>
                    <a:pt x="1353638" y="2026887"/>
                    <a:pt x="1477852" y="2028157"/>
                  </a:cubicBezTo>
                  <a:cubicBezTo>
                    <a:pt x="1662030" y="2029427"/>
                    <a:pt x="3683707" y="2019267"/>
                    <a:pt x="3872169" y="2021807"/>
                  </a:cubicBezTo>
                  <a:cubicBezTo>
                    <a:pt x="3953550" y="2023077"/>
                    <a:pt x="4034931" y="2024347"/>
                    <a:pt x="4112029" y="2024347"/>
                  </a:cubicBezTo>
                  <a:cubicBezTo>
                    <a:pt x="4253375" y="2026887"/>
                    <a:pt x="4390438" y="2023077"/>
                    <a:pt x="4531784" y="2026887"/>
                  </a:cubicBezTo>
                  <a:cubicBezTo>
                    <a:pt x="4647431" y="2029427"/>
                    <a:pt x="4763077" y="2029427"/>
                    <a:pt x="4878724" y="2031967"/>
                  </a:cubicBezTo>
                  <a:cubicBezTo>
                    <a:pt x="5050053" y="2035777"/>
                    <a:pt x="5221382" y="2038317"/>
                    <a:pt x="5392710" y="2039587"/>
                  </a:cubicBezTo>
                  <a:cubicBezTo>
                    <a:pt x="5444216" y="2039587"/>
                    <a:pt x="5461996" y="2038317"/>
                    <a:pt x="5482316" y="2038317"/>
                  </a:cubicBezTo>
                  <a:close/>
                </a:path>
              </a:pathLst>
            </a:custGeom>
            <a:solidFill>
              <a:srgbClr val="FAF3E2"/>
            </a:solidFill>
          </p:spPr>
        </p:sp>
      </p:grpSp>
      <p:sp>
        <p:nvSpPr>
          <p:cNvPr name="TextBox 13" id="13"/>
          <p:cNvSpPr txBox="true"/>
          <p:nvPr/>
        </p:nvSpPr>
        <p:spPr>
          <a:xfrm rot="0">
            <a:off x="1342308" y="3794918"/>
            <a:ext cx="15619030" cy="5757545"/>
          </a:xfrm>
          <a:prstGeom prst="rect">
            <a:avLst/>
          </a:prstGeom>
        </p:spPr>
        <p:txBody>
          <a:bodyPr anchor="t" rtlCol="false" tIns="0" lIns="0" bIns="0" rIns="0">
            <a:spAutoFit/>
          </a:bodyPr>
          <a:lstStyle/>
          <a:p>
            <a:pPr algn="l">
              <a:lnSpc>
                <a:spcPts val="4509"/>
              </a:lnSpc>
            </a:pPr>
            <a:r>
              <a:rPr lang="en-US" sz="4099">
                <a:solidFill>
                  <a:srgbClr val="404040"/>
                </a:solidFill>
                <a:latin typeface="Bubblebody Neue"/>
                <a:ea typeface="Bubblebody Neue"/>
                <a:cs typeface="Bubblebody Neue"/>
                <a:sym typeface="Bubblebody Neue"/>
              </a:rPr>
              <a:t>Louis XIV fait construire un gigantesque et luxueux château à Versailles. Il s’entoure des meilleurs architectes : Le Vau, Mansart, Le Nôtre.</a:t>
            </a:r>
          </a:p>
          <a:p>
            <a:pPr algn="l">
              <a:lnSpc>
                <a:spcPts val="4509"/>
              </a:lnSpc>
            </a:pPr>
          </a:p>
          <a:p>
            <a:pPr algn="l">
              <a:lnSpc>
                <a:spcPts val="4509"/>
              </a:lnSpc>
            </a:pPr>
            <a:r>
              <a:rPr lang="en-US" sz="4099">
                <a:solidFill>
                  <a:srgbClr val="404040"/>
                </a:solidFill>
                <a:latin typeface="Bubblebody Neue"/>
                <a:ea typeface="Bubblebody Neue"/>
                <a:cs typeface="Bubblebody Neue"/>
                <a:sym typeface="Bubblebody Neue"/>
              </a:rPr>
              <a:t>Il y installe la cour. Les nobles y vivent pour obtenir les faveurs du roi. Il peut ainsi les contrôler. Toute la vie du roi est organisée et donne lieu à de nombreuses cérémonies auxquelles les nobles assistent: grand lever, messe, coucher... </a:t>
            </a:r>
          </a:p>
          <a:p>
            <a:pPr algn="l">
              <a:lnSpc>
                <a:spcPts val="4509"/>
              </a:lnSpc>
            </a:pPr>
          </a:p>
          <a:p>
            <a:pPr algn="ctr">
              <a:lnSpc>
                <a:spcPts val="4509"/>
              </a:lnSpc>
            </a:pPr>
          </a:p>
        </p:txBody>
      </p:sp>
      <p:sp>
        <p:nvSpPr>
          <p:cNvPr name="TextBox 14" id="14"/>
          <p:cNvSpPr txBox="true"/>
          <p:nvPr/>
        </p:nvSpPr>
        <p:spPr>
          <a:xfrm rot="0">
            <a:off x="1661249" y="1208096"/>
            <a:ext cx="14965502"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Qu'avons-nous appris ?</a:t>
            </a:r>
          </a:p>
        </p:txBody>
      </p:sp>
      <p:sp>
        <p:nvSpPr>
          <p:cNvPr name="Freeform 15" id="15"/>
          <p:cNvSpPr/>
          <p:nvPr/>
        </p:nvSpPr>
        <p:spPr>
          <a:xfrm flipH="true" flipV="false" rot="0">
            <a:off x="-847684" y="6684642"/>
            <a:ext cx="3752768" cy="3887047"/>
          </a:xfrm>
          <a:custGeom>
            <a:avLst/>
            <a:gdLst/>
            <a:ahLst/>
            <a:cxnLst/>
            <a:rect r="r" b="b" t="t" l="l"/>
            <a:pathLst>
              <a:path h="3887047" w="3752768">
                <a:moveTo>
                  <a:pt x="3752768" y="0"/>
                </a:moveTo>
                <a:lnTo>
                  <a:pt x="0" y="0"/>
                </a:lnTo>
                <a:lnTo>
                  <a:pt x="0" y="3887047"/>
                </a:lnTo>
                <a:lnTo>
                  <a:pt x="3752768" y="3887047"/>
                </a:lnTo>
                <a:lnTo>
                  <a:pt x="3752768"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1009037">
            <a:off x="16340143" y="6972236"/>
            <a:ext cx="2669298" cy="3873651"/>
          </a:xfrm>
          <a:custGeom>
            <a:avLst/>
            <a:gdLst/>
            <a:ahLst/>
            <a:cxnLst/>
            <a:rect r="r" b="b" t="t" l="l"/>
            <a:pathLst>
              <a:path h="3873651" w="2669298">
                <a:moveTo>
                  <a:pt x="0" y="0"/>
                </a:moveTo>
                <a:lnTo>
                  <a:pt x="2669298" y="0"/>
                </a:lnTo>
                <a:lnTo>
                  <a:pt x="2669298" y="3873651"/>
                </a:lnTo>
                <a:lnTo>
                  <a:pt x="0" y="38736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DAG3b6BAqOQ</dc:identifier>
  <dcterms:modified xsi:type="dcterms:W3CDTF">2011-08-01T06:04:30Z</dcterms:modified>
  <cp:revision>1</cp:revision>
  <dc:title>Copie de Histoire Et avant la France</dc:title>
</cp:coreProperties>
</file>