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9" r:id="rId4"/>
    <p:sldId id="261" r:id="rId5"/>
    <p:sldId id="265" r:id="rId6"/>
    <p:sldId id="268" r:id="rId7"/>
    <p:sldId id="266" r:id="rId8"/>
    <p:sldId id="264" r:id="rId9"/>
  </p:sldIdLst>
  <p:sldSz cx="18288000" cy="10287000"/>
  <p:notesSz cx="6858000" cy="9144000"/>
  <p:embeddedFontLst>
    <p:embeddedFont>
      <p:font typeface="Glacial Indifference" pitchFamily="2" charset="0"/>
      <p:regular r:id="rId11"/>
    </p:embeddedFont>
    <p:embeddedFont>
      <p:font typeface="Glacial Indifference Bold" pitchFamily="2" charset="0"/>
      <p:regular r:id="rId12"/>
      <p:bold r:id="rId13"/>
    </p:embeddedFont>
    <p:embeddedFont>
      <p:font typeface="Glacial Indifference Italics" pitchFamily="2" charset="0"/>
      <p:regular r:id="rId14"/>
      <p:italic r:id="rId15"/>
    </p:embeddedFont>
    <p:embeddedFont>
      <p:font typeface="Handy Casual" pitchFamily="2" charset="77"/>
      <p:regular r:id="rId16"/>
    </p:embeddedFont>
    <p:embeddedFont>
      <p:font typeface="Sondos Bold" pitchFamily="2" charset="-78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586" autoAdjust="0"/>
  </p:normalViewPr>
  <p:slideViewPr>
    <p:cSldViewPr>
      <p:cViewPr varScale="1">
        <p:scale>
          <a:sx n="63" d="100"/>
          <a:sy n="63" d="100"/>
        </p:scale>
        <p:origin x="1344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402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C4E0DA9-E355-1248-936C-FD41BA5DF4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B897B2-413B-7457-36D6-583D68D4E1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463F6-618F-A449-9F6D-4222B10EF38D}" type="datetimeFigureOut">
              <a:rPr lang="fr-FR" smtClean="0"/>
              <a:t>26/08/2025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DFE104A-C790-749D-45E1-66554DCD64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34A39E4-7F6B-F2D2-D215-16BFFB18BA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8FED0-2FFA-ED41-8E59-BAC0A774F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4273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>
            <a:grpSpLocks noGrp="1" noUngrp="1" noRot="1" noMove="1" noResize="1"/>
          </p:cNvGrpSpPr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>
              <a:grpSpLocks noGrp="1" noUngrp="1" noRot="1" noMove="1" noResize="1"/>
            </p:cNvGrpSpPr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>
              <a:grpSpLocks noGrp="1" noUngrp="1" noRot="1" noMove="1" noResize="1"/>
            </p:cNvGrpSpPr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>
              <a:grpSpLocks noGrp="1" noUngrp="1" noRot="1" noMove="1" noResize="1"/>
            </p:cNvGrpSpPr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>
              <a:grpSpLocks noGrp="1" noUngrp="1" noRot="1" noMove="1" noResize="1"/>
            </p:cNvGrpSpPr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>
              <a:grpSpLocks noGrp="1" noUngrp="1" noRot="1" noMove="1" noResize="1"/>
            </p:cNvGrpSpPr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10616880" y="856721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193847"/>
            <a:ext cx="11739425" cy="3087451"/>
            <a:chOff x="0" y="257253"/>
            <a:chExt cx="15652567" cy="4116601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3010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Effectuer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un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calcul</a:t>
              </a:r>
              <a:r>
                <a:rPr lang="en-US" sz="8832" b="1" dirty="0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 avec des </a:t>
              </a:r>
              <a:r>
                <a:rPr lang="en-US" sz="8832" b="1" dirty="0" err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parenthèses</a:t>
              </a:r>
              <a:endParaRPr lang="en-US" sz="8832" b="1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22719" y="2724290"/>
            <a:ext cx="12511528" cy="199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Algèbre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Effectuer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un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avec des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parenthèses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06"/>
              </a:lnSpc>
            </a:pP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972881" y="5327285"/>
            <a:ext cx="12342239" cy="1310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la fin de la séance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vous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serez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capable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d’effectuer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correctement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 8 x (3 + 6)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6939" y="1812046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352128" y="353288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145020" y="2291627"/>
            <a:ext cx="15767781" cy="267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 le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ne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contient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u="sng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pas de parentheses 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</a:t>
            </a:r>
          </a:p>
          <a:p>
            <a:pPr algn="l">
              <a:lnSpc>
                <a:spcPts val="5315"/>
              </a:lnSpc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marL="571500" indent="-571500" algn="l">
              <a:lnSpc>
                <a:spcPts val="5315"/>
              </a:lnSpc>
              <a:buFontTx/>
              <a:buChar char="-"/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d’abord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 multiplications et divisions.</a:t>
            </a:r>
          </a:p>
          <a:p>
            <a:pPr marL="571500" indent="-571500" algn="l">
              <a:lnSpc>
                <a:spcPts val="5315"/>
              </a:lnSpc>
              <a:buFontTx/>
              <a:buChar char="-"/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ensuite les additions et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soustractions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9798" y="5904425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3 + 6 x 8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14" name="Freeform 14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Freeform 16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REGLES DE PRIORITE DANS UN CALCUL</a:t>
            </a:r>
          </a:p>
        </p:txBody>
      </p:sp>
      <p:sp>
        <p:nvSpPr>
          <p:cNvPr id="19" name="Freeform 19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89948A15-33C4-A97B-E3A9-B659C1AF3DD1}"/>
              </a:ext>
            </a:extLst>
          </p:cNvPr>
          <p:cNvSpPr txBox="1"/>
          <p:nvPr/>
        </p:nvSpPr>
        <p:spPr>
          <a:xfrm>
            <a:off x="3827408" y="5899467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3 + 48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EE40F31A-58C9-FD5E-E884-B7FA207A430D}"/>
              </a:ext>
            </a:extLst>
          </p:cNvPr>
          <p:cNvSpPr txBox="1"/>
          <p:nvPr/>
        </p:nvSpPr>
        <p:spPr>
          <a:xfrm>
            <a:off x="6035434" y="5886645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51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4FA448F5-DD67-B7A0-850D-B03B76A1D826}"/>
              </a:ext>
            </a:extLst>
          </p:cNvPr>
          <p:cNvSpPr txBox="1"/>
          <p:nvPr/>
        </p:nvSpPr>
        <p:spPr>
          <a:xfrm>
            <a:off x="1349798" y="6978173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4 + 12 : 2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13DCCD8D-924F-4545-904E-30DD6F09F0F3}"/>
              </a:ext>
            </a:extLst>
          </p:cNvPr>
          <p:cNvSpPr txBox="1"/>
          <p:nvPr/>
        </p:nvSpPr>
        <p:spPr>
          <a:xfrm>
            <a:off x="3807088" y="6960393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4 + 6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41A4207A-1379-AA1A-6993-5A85CCFC8304}"/>
              </a:ext>
            </a:extLst>
          </p:cNvPr>
          <p:cNvSpPr txBox="1"/>
          <p:nvPr/>
        </p:nvSpPr>
        <p:spPr>
          <a:xfrm>
            <a:off x="6035434" y="6912736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602411" y="3197759"/>
            <a:ext cx="14804009" cy="2670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+ 3 x 6 =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x 4 + 2 =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 : 4 + 1 =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583361" y="7390800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66689-EF69-90B8-7D63-413C14BCB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4995AF5-4DE2-12C2-B578-AE184809F20C}"/>
              </a:ext>
            </a:extLst>
          </p:cNvPr>
          <p:cNvGrpSpPr/>
          <p:nvPr/>
        </p:nvGrpSpPr>
        <p:grpSpPr>
          <a:xfrm>
            <a:off x="426939" y="1812046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6563C28-06E7-F89E-672B-C0EB8931E117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21AD488-C32F-CCBC-B463-122D4D860E83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97365876-0CDF-0436-BFEA-5DC864DC81CD}"/>
              </a:ext>
            </a:extLst>
          </p:cNvPr>
          <p:cNvSpPr txBox="1"/>
          <p:nvPr/>
        </p:nvSpPr>
        <p:spPr>
          <a:xfrm>
            <a:off x="4352128" y="353288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BA0AA39-FAEA-C056-E9FD-BF2A66044F3D}"/>
              </a:ext>
            </a:extLst>
          </p:cNvPr>
          <p:cNvSpPr txBox="1"/>
          <p:nvPr/>
        </p:nvSpPr>
        <p:spPr>
          <a:xfrm>
            <a:off x="1145020" y="2291627"/>
            <a:ext cx="15466579" cy="267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 le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contient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u="sng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 parentheses 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 </a:t>
            </a:r>
          </a:p>
          <a:p>
            <a:pPr algn="l">
              <a:lnSpc>
                <a:spcPts val="5315"/>
              </a:lnSpc>
            </a:pPr>
            <a:endParaRPr lang="en-US" sz="4000" spc="75" dirty="0">
              <a:solidFill>
                <a:srgbClr val="20202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571500" indent="-571500" algn="l">
              <a:lnSpc>
                <a:spcPts val="5315"/>
              </a:lnSpc>
              <a:buFontTx/>
              <a:buChar char="-"/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d’abord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qui se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situe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dans les parentheses.</a:t>
            </a:r>
          </a:p>
          <a:p>
            <a:pPr marL="571500" indent="-571500" algn="l">
              <a:lnSpc>
                <a:spcPts val="5315"/>
              </a:lnSpc>
              <a:buFontTx/>
              <a:buChar char="-"/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ensuite le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reste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DB1DAD7C-2C6E-C75A-98CC-D1E68A4093AF}"/>
              </a:ext>
            </a:extLst>
          </p:cNvPr>
          <p:cNvSpPr txBox="1"/>
          <p:nvPr/>
        </p:nvSpPr>
        <p:spPr>
          <a:xfrm>
            <a:off x="1349798" y="5904425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(3 + 6) x 8 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8F6ED06-681F-1BA4-11E7-DD2C1B809EE0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04A2221-047E-B67F-3E93-BDA93A41D599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044AC1BF-8459-A77D-0932-6680124A715E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E6D5BAF6-866E-FAF2-4A5F-EB54FD3E4B3C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14036686-60E0-87D2-579A-6A43C5A4FBA4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CE1F540-8DA2-EC90-D904-E7E18C4D8B92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REGLES DE PRIORITE DANS UN CALCUL</a:t>
            </a:r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18892C68-73E8-7F51-9564-B153C6BDB56D}"/>
              </a:ext>
            </a:extLst>
          </p:cNvPr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CA6BAB11-3878-D08B-2A64-B0FED6A3A197}"/>
              </a:ext>
            </a:extLst>
          </p:cNvPr>
          <p:cNvSpPr txBox="1"/>
          <p:nvPr/>
        </p:nvSpPr>
        <p:spPr>
          <a:xfrm>
            <a:off x="3827408" y="5899467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</a:t>
            </a:r>
            <a:r>
              <a:rPr lang="en-US" sz="3796" i="1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= 9 x 8</a:t>
            </a:r>
            <a:endParaRPr lang="en-US" sz="3796" i="1" spc="75" dirty="0">
              <a:solidFill>
                <a:srgbClr val="004AAD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9B242025-5263-9945-F087-B338778749FB}"/>
              </a:ext>
            </a:extLst>
          </p:cNvPr>
          <p:cNvSpPr txBox="1"/>
          <p:nvPr/>
        </p:nvSpPr>
        <p:spPr>
          <a:xfrm>
            <a:off x="6035434" y="5886645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72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1C89191A-FC38-F1FB-1893-781C7134A7E2}"/>
              </a:ext>
            </a:extLst>
          </p:cNvPr>
          <p:cNvSpPr txBox="1"/>
          <p:nvPr/>
        </p:nvSpPr>
        <p:spPr>
          <a:xfrm>
            <a:off x="1349798" y="6978173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(4 + 12) : 2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1DB4A8AA-D9A5-7AE1-0B64-C0699C0D3C2D}"/>
              </a:ext>
            </a:extLst>
          </p:cNvPr>
          <p:cNvSpPr txBox="1"/>
          <p:nvPr/>
        </p:nvSpPr>
        <p:spPr>
          <a:xfrm>
            <a:off x="3853794" y="6973215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16 : 2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C056E8A6-92AF-B30D-0D52-181771C2B46A}"/>
              </a:ext>
            </a:extLst>
          </p:cNvPr>
          <p:cNvSpPr txBox="1"/>
          <p:nvPr/>
        </p:nvSpPr>
        <p:spPr>
          <a:xfrm>
            <a:off x="5752968" y="6955435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8</a:t>
            </a:r>
          </a:p>
        </p:txBody>
      </p:sp>
    </p:spTree>
    <p:extLst>
      <p:ext uri="{BB962C8B-B14F-4D97-AF65-F5344CB8AC3E}">
        <p14:creationId xmlns:p14="http://schemas.microsoft.com/office/powerpoint/2010/main" val="113330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0" grpId="0"/>
      <p:bldP spid="21" grpId="0"/>
      <p:bldP spid="22" grpId="0"/>
      <p:bldP spid="2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93308-9D9C-7E74-1E52-C1DC18262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8BE1740-3E34-C377-F110-06D586D6BC26}"/>
              </a:ext>
            </a:extLst>
          </p:cNvPr>
          <p:cNvGrpSpPr/>
          <p:nvPr/>
        </p:nvGrpSpPr>
        <p:grpSpPr>
          <a:xfrm>
            <a:off x="426939" y="1812046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C9951D6-7BC5-8CFD-45F0-E07D8E261C17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40D06A-F680-7F41-FFD5-D0199BBDBA75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D72EAEED-1C02-2887-2A09-C44BB8FE507D}"/>
              </a:ext>
            </a:extLst>
          </p:cNvPr>
          <p:cNvSpPr txBox="1"/>
          <p:nvPr/>
        </p:nvSpPr>
        <p:spPr>
          <a:xfrm>
            <a:off x="4352128" y="3532888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C40D3B7-BCD8-233E-0B62-5CD052D70003}"/>
              </a:ext>
            </a:extLst>
          </p:cNvPr>
          <p:cNvSpPr txBox="1"/>
          <p:nvPr/>
        </p:nvSpPr>
        <p:spPr>
          <a:xfrm>
            <a:off x="1087557" y="2352849"/>
            <a:ext cx="15542779" cy="3356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 le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contient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u="sng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plusieurs</a:t>
            </a:r>
            <a:r>
              <a:rPr lang="en-US" sz="4000" b="1" u="sng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u="sng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niveaux</a:t>
            </a:r>
            <a:r>
              <a:rPr lang="en-US" sz="4000" b="1" u="sng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4000" b="1" u="sng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parenthèses</a:t>
            </a:r>
            <a:r>
              <a:rPr lang="en-US" sz="4000" b="1" u="sng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</a:t>
            </a:r>
          </a:p>
          <a:p>
            <a:pPr algn="l">
              <a:lnSpc>
                <a:spcPts val="5315"/>
              </a:lnSpc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marL="571500" indent="-571500" algn="l">
              <a:lnSpc>
                <a:spcPts val="5315"/>
              </a:lnSpc>
              <a:buFontTx/>
              <a:buChar char="-"/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d’abord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qui se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situe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dans les parentheses les plus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intérieures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marL="571500" indent="-571500" algn="l">
              <a:lnSpc>
                <a:spcPts val="5315"/>
              </a:lnSpc>
              <a:buFontTx/>
              <a:buChar char="-"/>
            </a:pP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</a:t>
            </a:r>
            <a:r>
              <a:rPr lang="en-US" sz="400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effectue</a:t>
            </a:r>
            <a:r>
              <a:rPr lang="en-US" sz="400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ensuite le </a:t>
            </a:r>
            <a:r>
              <a:rPr lang="en-US" sz="4000" b="1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reste</a:t>
            </a:r>
            <a:r>
              <a:rPr lang="en-US" sz="4000" b="1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8627F1F-CE41-798A-5877-8C891F6716B0}"/>
              </a:ext>
            </a:extLst>
          </p:cNvPr>
          <p:cNvSpPr txBox="1"/>
          <p:nvPr/>
        </p:nvSpPr>
        <p:spPr>
          <a:xfrm>
            <a:off x="1349798" y="6440702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((3 + 6) x 8 ) :2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B3E62490-036B-7F65-1255-97E958EF214B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716E05F-FDAE-C2EF-4E48-24AF492DFE73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AA9E2A36-19BB-54EF-C770-F02F69C05738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5638472C-A24D-42DE-5DD1-7D8D6657A9EB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777BF516-6049-C2ED-E243-BD1556C364E9}"/>
              </a:ext>
            </a:extLst>
          </p:cNvPr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E5840883-213D-E981-92A4-725E2A0A49AC}"/>
              </a:ext>
            </a:extLst>
          </p:cNvPr>
          <p:cNvSpPr txBox="1"/>
          <p:nvPr/>
        </p:nvSpPr>
        <p:spPr>
          <a:xfrm>
            <a:off x="3599700" y="422113"/>
            <a:ext cx="13912426" cy="100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LES REGLES DE PRIORITE DANS UN CALCUL</a:t>
            </a:r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3809B17B-0DA1-7E7F-9609-BEFB10DA8739}"/>
              </a:ext>
            </a:extLst>
          </p:cNvPr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971A7156-9DCC-0D61-7CDC-F0B712AFB3A4}"/>
              </a:ext>
            </a:extLst>
          </p:cNvPr>
          <p:cNvSpPr txBox="1"/>
          <p:nvPr/>
        </p:nvSpPr>
        <p:spPr>
          <a:xfrm>
            <a:off x="7711341" y="6461134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72 : 2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FE4356DA-566D-D1BF-5D5B-46792AE33705}"/>
              </a:ext>
            </a:extLst>
          </p:cNvPr>
          <p:cNvSpPr txBox="1"/>
          <p:nvPr/>
        </p:nvSpPr>
        <p:spPr>
          <a:xfrm>
            <a:off x="4883940" y="6453402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(9 x 8 ) : 2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DEC70E82-9AEA-335F-405D-592F6174F3D5}"/>
              </a:ext>
            </a:extLst>
          </p:cNvPr>
          <p:cNvSpPr txBox="1"/>
          <p:nvPr/>
        </p:nvSpPr>
        <p:spPr>
          <a:xfrm>
            <a:off x="9638462" y="6450062"/>
            <a:ext cx="10877368" cy="63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 36</a:t>
            </a:r>
          </a:p>
        </p:txBody>
      </p:sp>
    </p:spTree>
    <p:extLst>
      <p:ext uri="{BB962C8B-B14F-4D97-AF65-F5344CB8AC3E}">
        <p14:creationId xmlns:p14="http://schemas.microsoft.com/office/powerpoint/2010/main" val="65682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0" grpId="0"/>
      <p:bldP spid="2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192B-2889-4321-4BD9-212EA4BBF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4F53856-0D6C-8B6B-B04A-1A98D90C03AF}"/>
              </a:ext>
            </a:extLst>
          </p:cNvPr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632E8E0-68C2-AE2A-3315-C4F47C1FF88D}"/>
                </a:ext>
              </a:extLst>
            </p:cNvPr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04F45D9-DE16-EC2A-0ED8-3B962D438BA2}"/>
                </a:ext>
              </a:extLst>
            </p:cNvPr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351D7F4-D52C-81D4-9FDF-0EBA41020031}"/>
              </a:ext>
            </a:extLst>
          </p:cNvPr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CEBE3A9-B06F-9D22-C6FF-BD3F4998B977}"/>
                </a:ext>
              </a:extLst>
            </p:cNvPr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9D624F7-0C28-61B8-3383-850E2E7986EB}"/>
                </a:ext>
              </a:extLst>
            </p:cNvPr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66E9BDFD-616B-24FA-A528-2DC9970B2583}"/>
              </a:ext>
            </a:extLst>
          </p:cNvPr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9B1955B-0C57-9281-B673-1E93F7BD925C}"/>
              </a:ext>
            </a:extLst>
          </p:cNvPr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952AEF7-783B-9EC6-F4E0-9E9619930A8A}"/>
              </a:ext>
            </a:extLst>
          </p:cNvPr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1FC78C6-FCDB-CDD3-FBDA-3EA43A9E3F46}"/>
              </a:ext>
            </a:extLst>
          </p:cNvPr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D5A0C598-F362-793D-D7AA-F5D03471790D}"/>
              </a:ext>
            </a:extLst>
          </p:cNvPr>
          <p:cNvSpPr txBox="1"/>
          <p:nvPr/>
        </p:nvSpPr>
        <p:spPr>
          <a:xfrm>
            <a:off x="1602411" y="3197759"/>
            <a:ext cx="14804009" cy="3349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dirty="0" err="1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Calcule</a:t>
            </a: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: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(2 + 3) x 6 =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x (4 + 2) =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 : (3 + 1) =</a:t>
            </a:r>
          </a:p>
          <a:p>
            <a:pPr algn="l">
              <a:lnSpc>
                <a:spcPts val="5306"/>
              </a:lnSpc>
            </a:pPr>
            <a:r>
              <a:rPr lang="en-US" sz="3790" spc="75" dirty="0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((3+5) x 8) – 6 = </a:t>
            </a: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CC5E8B1A-DF5E-435C-D02A-72C5423B69A1}"/>
              </a:ext>
            </a:extLst>
          </p:cNvPr>
          <p:cNvSpPr/>
          <p:nvPr/>
        </p:nvSpPr>
        <p:spPr>
          <a:xfrm>
            <a:off x="14583361" y="7390800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25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307</Words>
  <Application>Microsoft Macintosh PowerPoint</Application>
  <PresentationFormat>Personnalisé</PresentationFormat>
  <Paragraphs>54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Calibri</vt:lpstr>
      <vt:lpstr>Handy Casual</vt:lpstr>
      <vt:lpstr>Sondos Bold</vt:lpstr>
      <vt:lpstr>Aptos</vt:lpstr>
      <vt:lpstr>Arial</vt:lpstr>
      <vt:lpstr>Glacial Indifference Bold</vt:lpstr>
      <vt:lpstr>Glacial Indifference Italics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3</cp:revision>
  <dcterms:created xsi:type="dcterms:W3CDTF">2006-08-16T00:00:00Z</dcterms:created>
  <dcterms:modified xsi:type="dcterms:W3CDTF">2025-08-26T10:35:30Z</dcterms:modified>
  <dc:identifier>DAGxJwWmdIM</dc:identifier>
</cp:coreProperties>
</file>