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Handy Casual" charset="1" panose="00000500000000000000"/>
      <p:regular r:id="rId19"/>
    </p:embeddedFont>
    <p:embeddedFont>
      <p:font typeface="Glacial Indifference Bold" charset="1" panose="00000800000000000000"/>
      <p:regular r:id="rId20"/>
    </p:embeddedFont>
    <p:embeddedFont>
      <p:font typeface="Sondos Bold" charset="1" panose="00000800000000000000"/>
      <p:regular r:id="rId21"/>
    </p:embeddedFont>
    <p:embeddedFont>
      <p:font typeface="Glacial Indifference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27.png" Type="http://schemas.openxmlformats.org/officeDocument/2006/relationships/image"/><Relationship Id="rId18" Target="../media/image28.svg" Type="http://schemas.openxmlformats.org/officeDocument/2006/relationships/image"/><Relationship Id="rId19" Target="../media/image29.png" Type="http://schemas.openxmlformats.org/officeDocument/2006/relationships/image"/><Relationship Id="rId2" Target="../media/image12.png" Type="http://schemas.openxmlformats.org/officeDocument/2006/relationships/image"/><Relationship Id="rId20" Target="../media/image30.svg" Type="http://schemas.openxmlformats.org/officeDocument/2006/relationships/image"/><Relationship Id="rId21" Target="../media/image31.png" Type="http://schemas.openxmlformats.org/officeDocument/2006/relationships/image"/><Relationship Id="rId22" Target="../media/image32.png" Type="http://schemas.openxmlformats.org/officeDocument/2006/relationships/image"/><Relationship Id="rId23" Target="../media/image33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12" Target="../media/image43.png" Type="http://schemas.openxmlformats.org/officeDocument/2006/relationships/image"/><Relationship Id="rId13" Target="../media/image44.pn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47.png" Type="http://schemas.openxmlformats.org/officeDocument/2006/relationships/image"/><Relationship Id="rId17" Target="../media/image48.svg" Type="http://schemas.openxmlformats.org/officeDocument/2006/relationships/image"/><Relationship Id="rId18" Target="../media/image49.png" Type="http://schemas.openxmlformats.org/officeDocument/2006/relationships/image"/><Relationship Id="rId19" Target="../media/image50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8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png" Type="http://schemas.openxmlformats.org/officeDocument/2006/relationships/image"/><Relationship Id="rId11" Target="../media/image53.png" Type="http://schemas.openxmlformats.org/officeDocument/2006/relationships/image"/><Relationship Id="rId12" Target="../media/image54.png" Type="http://schemas.openxmlformats.org/officeDocument/2006/relationships/image"/><Relationship Id="rId13" Target="../media/image55.pn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47.png" Type="http://schemas.openxmlformats.org/officeDocument/2006/relationships/image"/><Relationship Id="rId17" Target="../media/image48.svg" Type="http://schemas.openxmlformats.org/officeDocument/2006/relationships/image"/><Relationship Id="rId18" Target="../media/image49.png" Type="http://schemas.openxmlformats.org/officeDocument/2006/relationships/image"/><Relationship Id="rId19" Target="../media/image50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8.pn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png" Type="http://schemas.openxmlformats.org/officeDocument/2006/relationships/image"/><Relationship Id="rId11" Target="../media/image64.png" Type="http://schemas.openxmlformats.org/officeDocument/2006/relationships/image"/><Relationship Id="rId12" Target="../media/image65.png" Type="http://schemas.openxmlformats.org/officeDocument/2006/relationships/image"/><Relationship Id="rId13" Target="../media/image66.png" Type="http://schemas.openxmlformats.org/officeDocument/2006/relationships/image"/><Relationship Id="rId14" Target="../media/image67.png" Type="http://schemas.openxmlformats.org/officeDocument/2006/relationships/image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../media/image11.png" Type="http://schemas.openxmlformats.org/officeDocument/2006/relationships/image"/><Relationship Id="rId9" Target="../media/image6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png" Type="http://schemas.openxmlformats.org/officeDocument/2006/relationships/image"/><Relationship Id="rId11" Target="../media/image71.png" Type="http://schemas.openxmlformats.org/officeDocument/2006/relationships/image"/><Relationship Id="rId12" Target="../media/image72.png" Type="http://schemas.openxmlformats.org/officeDocument/2006/relationships/image"/><Relationship Id="rId13" Target="../media/image18.png" Type="http://schemas.openxmlformats.org/officeDocument/2006/relationships/image"/><Relationship Id="rId14" Target="../media/image73.png" Type="http://schemas.openxmlformats.org/officeDocument/2006/relationships/image"/><Relationship Id="rId15" Target="../media/image74.svg" Type="http://schemas.openxmlformats.org/officeDocument/2006/relationships/image"/><Relationship Id="rId16" Target="../media/image75.png" Type="http://schemas.openxmlformats.org/officeDocument/2006/relationships/image"/><Relationship Id="rId17" Target="../media/image76.svg" Type="http://schemas.openxmlformats.org/officeDocument/2006/relationships/image"/><Relationship Id="rId18" Target="../media/image77.png" Type="http://schemas.openxmlformats.org/officeDocument/2006/relationships/image"/><Relationship Id="rId19" Target="../media/image78.svg" Type="http://schemas.openxmlformats.org/officeDocument/2006/relationships/image"/><Relationship Id="rId2" Target="../media/image34.png" Type="http://schemas.openxmlformats.org/officeDocument/2006/relationships/image"/><Relationship Id="rId20" Target="../media/image79.png" Type="http://schemas.openxmlformats.org/officeDocument/2006/relationships/image"/><Relationship Id="rId21" Target="../media/image80.png" Type="http://schemas.openxmlformats.org/officeDocument/2006/relationships/image"/><Relationship Id="rId22" Target="../media/image81.png" Type="http://schemas.openxmlformats.org/officeDocument/2006/relationships/image"/><Relationship Id="rId23" Target="../media/image82.png" Type="http://schemas.openxmlformats.org/officeDocument/2006/relationships/image"/><Relationship Id="rId24" Target="../media/image83.png" Type="http://schemas.openxmlformats.org/officeDocument/2006/relationships/image"/><Relationship Id="rId25" Target="../media/image84.png" Type="http://schemas.openxmlformats.org/officeDocument/2006/relationships/image"/><Relationship Id="rId26" Target="../media/image85.png" Type="http://schemas.openxmlformats.org/officeDocument/2006/relationships/image"/><Relationship Id="rId27" Target="../media/image86.png" Type="http://schemas.openxmlformats.org/officeDocument/2006/relationships/image"/><Relationship Id="rId28" Target="../media/image87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68.png" Type="http://schemas.openxmlformats.org/officeDocument/2006/relationships/image"/><Relationship Id="rId9" Target="../media/image6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0.png" Type="http://schemas.openxmlformats.org/officeDocument/2006/relationships/image"/><Relationship Id="rId11" Target="../media/image91.png" Type="http://schemas.openxmlformats.org/officeDocument/2006/relationships/image"/><Relationship Id="rId12" Target="../media/image92.png" Type="http://schemas.openxmlformats.org/officeDocument/2006/relationships/image"/><Relationship Id="rId13" Target="../media/image93.png" Type="http://schemas.openxmlformats.org/officeDocument/2006/relationships/image"/><Relationship Id="rId14" Target="../media/image94.png" Type="http://schemas.openxmlformats.org/officeDocument/2006/relationships/image"/><Relationship Id="rId15" Target="../media/image95.png" Type="http://schemas.openxmlformats.org/officeDocument/2006/relationships/image"/><Relationship Id="rId16" Target="../media/image96.png" Type="http://schemas.openxmlformats.org/officeDocument/2006/relationships/image"/><Relationship Id="rId17" Target="../media/image97.png" Type="http://schemas.openxmlformats.org/officeDocument/2006/relationships/image"/><Relationship Id="rId18" Target="../media/image98.png" Type="http://schemas.openxmlformats.org/officeDocument/2006/relationships/image"/><Relationship Id="rId19" Target="../media/image99.png" Type="http://schemas.openxmlformats.org/officeDocument/2006/relationships/image"/><Relationship Id="rId2" Target="../media/image34.png" Type="http://schemas.openxmlformats.org/officeDocument/2006/relationships/image"/><Relationship Id="rId20" Target="../media/image100.png" Type="http://schemas.openxmlformats.org/officeDocument/2006/relationships/image"/><Relationship Id="rId21" Target="../media/image101.png" Type="http://schemas.openxmlformats.org/officeDocument/2006/relationships/image"/><Relationship Id="rId22" Target="../media/image102.svg" Type="http://schemas.openxmlformats.org/officeDocument/2006/relationships/image"/><Relationship Id="rId23" Target="../media/image103.png" Type="http://schemas.openxmlformats.org/officeDocument/2006/relationships/image"/><Relationship Id="rId24" Target="../media/image104.sv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88.png" Type="http://schemas.openxmlformats.org/officeDocument/2006/relationships/image"/><Relationship Id="rId9" Target="../media/image8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6.png" Type="http://schemas.openxmlformats.org/officeDocument/2006/relationships/image"/><Relationship Id="rId11" Target="../media/image107.png" Type="http://schemas.openxmlformats.org/officeDocument/2006/relationships/image"/><Relationship Id="rId12" Target="../media/image108.png" Type="http://schemas.openxmlformats.org/officeDocument/2006/relationships/image"/><Relationship Id="rId13" Target="../media/image109.png" Type="http://schemas.openxmlformats.org/officeDocument/2006/relationships/image"/><Relationship Id="rId14" Target="../media/image110.png" Type="http://schemas.openxmlformats.org/officeDocument/2006/relationships/image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../media/image11.png" Type="http://schemas.openxmlformats.org/officeDocument/2006/relationships/image"/><Relationship Id="rId9" Target="../media/image10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2.png" Type="http://schemas.openxmlformats.org/officeDocument/2006/relationships/image"/><Relationship Id="rId11" Target="../media/image113.png" Type="http://schemas.openxmlformats.org/officeDocument/2006/relationships/image"/><Relationship Id="rId12" Target="../media/image114.png" Type="http://schemas.openxmlformats.org/officeDocument/2006/relationships/image"/><Relationship Id="rId13" Target="../media/image115.png" Type="http://schemas.openxmlformats.org/officeDocument/2006/relationships/image"/><Relationship Id="rId14" Target="../media/image116.png" Type="http://schemas.openxmlformats.org/officeDocument/2006/relationships/image"/><Relationship Id="rId15" Target="../media/image117.svg" Type="http://schemas.openxmlformats.org/officeDocument/2006/relationships/image"/><Relationship Id="rId16" Target="../media/image118.png" Type="http://schemas.openxmlformats.org/officeDocument/2006/relationships/image"/><Relationship Id="rId17" Target="../media/image119.svg" Type="http://schemas.openxmlformats.org/officeDocument/2006/relationships/image"/><Relationship Id="rId18" Target="../media/image120.png" Type="http://schemas.openxmlformats.org/officeDocument/2006/relationships/image"/><Relationship Id="rId19" Target="../media/image121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8.png" Type="http://schemas.openxmlformats.org/officeDocument/2006/relationships/image"/><Relationship Id="rId9" Target="../media/image1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3.png" Type="http://schemas.openxmlformats.org/officeDocument/2006/relationships/image"/><Relationship Id="rId11" Target="../media/image124.png" Type="http://schemas.openxmlformats.org/officeDocument/2006/relationships/image"/><Relationship Id="rId12" Target="../media/image125.png" Type="http://schemas.openxmlformats.org/officeDocument/2006/relationships/image"/><Relationship Id="rId13" Target="../media/image126.png" Type="http://schemas.openxmlformats.org/officeDocument/2006/relationships/image"/><Relationship Id="rId14" Target="../media/image127.png" Type="http://schemas.openxmlformats.org/officeDocument/2006/relationships/image"/><Relationship Id="rId15" Target="../media/image128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8.png" Type="http://schemas.openxmlformats.org/officeDocument/2006/relationships/image"/><Relationship Id="rId9" Target="../media/image12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0.png" Type="http://schemas.openxmlformats.org/officeDocument/2006/relationships/image"/><Relationship Id="rId11" Target="../media/image131.png" Type="http://schemas.openxmlformats.org/officeDocument/2006/relationships/image"/><Relationship Id="rId12" Target="../media/image132.png" Type="http://schemas.openxmlformats.org/officeDocument/2006/relationships/image"/><Relationship Id="rId13" Target="../media/image133.png" Type="http://schemas.openxmlformats.org/officeDocument/2006/relationships/image"/><Relationship Id="rId14" Target="../media/image134.png" Type="http://schemas.openxmlformats.org/officeDocument/2006/relationships/image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../media/image11.png" Type="http://schemas.openxmlformats.org/officeDocument/2006/relationships/image"/><Relationship Id="rId9" Target="../media/image12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5.png" Type="http://schemas.openxmlformats.org/officeDocument/2006/relationships/image"/><Relationship Id="rId3" Target="../media/image136.svg" Type="http://schemas.openxmlformats.org/officeDocument/2006/relationships/image"/><Relationship Id="rId4" Target="../media/image137.png" Type="http://schemas.openxmlformats.org/officeDocument/2006/relationships/image"/><Relationship Id="rId5" Target="../media/image138.svg" Type="http://schemas.openxmlformats.org/officeDocument/2006/relationships/image"/><Relationship Id="rId6" Target="../media/image139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503675" y="940872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Effectuer des calculs avec les fractions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3337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Additionner des fractions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Soustraire des fractions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Multiplier des fractions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84007" y="298486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831376" y="3931606"/>
            <a:ext cx="1998621" cy="1998621"/>
          </a:xfrm>
          <a:custGeom>
            <a:avLst/>
            <a:gdLst/>
            <a:ahLst/>
            <a:cxnLst/>
            <a:rect r="r" b="b" t="t" l="l"/>
            <a:pathLst>
              <a:path h="1998621" w="1998621">
                <a:moveTo>
                  <a:pt x="0" y="0"/>
                </a:moveTo>
                <a:lnTo>
                  <a:pt x="1998620" y="0"/>
                </a:lnTo>
                <a:lnTo>
                  <a:pt x="1998620" y="1998620"/>
                </a:lnTo>
                <a:lnTo>
                  <a:pt x="0" y="19986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117546" y="3853580"/>
            <a:ext cx="2194607" cy="2076646"/>
          </a:xfrm>
          <a:custGeom>
            <a:avLst/>
            <a:gdLst/>
            <a:ahLst/>
            <a:cxnLst/>
            <a:rect r="r" b="b" t="t" l="l"/>
            <a:pathLst>
              <a:path h="2076646" w="2194607">
                <a:moveTo>
                  <a:pt x="0" y="0"/>
                </a:moveTo>
                <a:lnTo>
                  <a:pt x="2194607" y="0"/>
                </a:lnTo>
                <a:lnTo>
                  <a:pt x="2194607" y="2076646"/>
                </a:lnTo>
                <a:lnTo>
                  <a:pt x="0" y="20766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914206" y="4034793"/>
            <a:ext cx="1996904" cy="1996904"/>
          </a:xfrm>
          <a:custGeom>
            <a:avLst/>
            <a:gdLst/>
            <a:ahLst/>
            <a:cxnLst/>
            <a:rect r="r" b="b" t="t" l="l"/>
            <a:pathLst>
              <a:path h="1996904" w="1996904">
                <a:moveTo>
                  <a:pt x="0" y="0"/>
                </a:moveTo>
                <a:lnTo>
                  <a:pt x="1996904" y="0"/>
                </a:lnTo>
                <a:lnTo>
                  <a:pt x="1996904" y="1996903"/>
                </a:lnTo>
                <a:lnTo>
                  <a:pt x="0" y="19969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511185" y="3853580"/>
            <a:ext cx="2096437" cy="2178117"/>
          </a:xfrm>
          <a:custGeom>
            <a:avLst/>
            <a:gdLst/>
            <a:ahLst/>
            <a:cxnLst/>
            <a:rect r="r" b="b" t="t" l="l"/>
            <a:pathLst>
              <a:path h="2178117" w="2096437">
                <a:moveTo>
                  <a:pt x="0" y="0"/>
                </a:moveTo>
                <a:lnTo>
                  <a:pt x="2096437" y="0"/>
                </a:lnTo>
                <a:lnTo>
                  <a:pt x="2096437" y="2178116"/>
                </a:lnTo>
                <a:lnTo>
                  <a:pt x="0" y="217811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207697" y="3672367"/>
            <a:ext cx="2499442" cy="2167698"/>
          </a:xfrm>
          <a:custGeom>
            <a:avLst/>
            <a:gdLst/>
            <a:ahLst/>
            <a:cxnLst/>
            <a:rect r="r" b="b" t="t" l="l"/>
            <a:pathLst>
              <a:path h="2167698" w="2499442">
                <a:moveTo>
                  <a:pt x="0" y="0"/>
                </a:moveTo>
                <a:lnTo>
                  <a:pt x="2499442" y="0"/>
                </a:lnTo>
                <a:lnTo>
                  <a:pt x="2499442" y="2167697"/>
                </a:lnTo>
                <a:lnTo>
                  <a:pt x="0" y="2167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425226" y="7210816"/>
            <a:ext cx="2167655" cy="2167655"/>
          </a:xfrm>
          <a:custGeom>
            <a:avLst/>
            <a:gdLst/>
            <a:ahLst/>
            <a:cxnLst/>
            <a:rect r="r" b="b" t="t" l="l"/>
            <a:pathLst>
              <a:path h="2167655" w="2167655">
                <a:moveTo>
                  <a:pt x="0" y="0"/>
                </a:moveTo>
                <a:lnTo>
                  <a:pt x="2167655" y="0"/>
                </a:lnTo>
                <a:lnTo>
                  <a:pt x="2167655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752664" y="2625832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 par la partie colorée.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36075" y="635554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7649249" y="7432702"/>
            <a:ext cx="940300" cy="1723883"/>
          </a:xfrm>
          <a:prstGeom prst="rect">
            <a:avLst/>
          </a:prstGeom>
        </p:spPr>
      </p:pic>
      <p:sp>
        <p:nvSpPr>
          <p:cNvPr name="Freeform 22" id="22"/>
          <p:cNvSpPr/>
          <p:nvPr/>
        </p:nvSpPr>
        <p:spPr>
          <a:xfrm flipH="false" flipV="false" rot="0">
            <a:off x="9427357" y="7210816"/>
            <a:ext cx="2167655" cy="2167655"/>
          </a:xfrm>
          <a:custGeom>
            <a:avLst/>
            <a:gdLst/>
            <a:ahLst/>
            <a:cxnLst/>
            <a:rect r="r" b="b" t="t" l="l"/>
            <a:pathLst>
              <a:path h="2167655" w="2167655">
                <a:moveTo>
                  <a:pt x="0" y="0"/>
                </a:moveTo>
                <a:lnTo>
                  <a:pt x="2167656" y="0"/>
                </a:lnTo>
                <a:lnTo>
                  <a:pt x="2167656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3" id="23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11651381" y="7432702"/>
            <a:ext cx="940300" cy="1723883"/>
          </a:xfrm>
          <a:prstGeom prst="rect">
            <a:avLst/>
          </a:prstGeom>
        </p:spPr>
      </p:pic>
      <p:sp>
        <p:nvSpPr>
          <p:cNvPr name="Freeform 24" id="24"/>
          <p:cNvSpPr/>
          <p:nvPr/>
        </p:nvSpPr>
        <p:spPr>
          <a:xfrm flipH="false" flipV="false" rot="0">
            <a:off x="1384007" y="7210816"/>
            <a:ext cx="2167655" cy="2167655"/>
          </a:xfrm>
          <a:custGeom>
            <a:avLst/>
            <a:gdLst/>
            <a:ahLst/>
            <a:cxnLst/>
            <a:rect r="r" b="b" t="t" l="l"/>
            <a:pathLst>
              <a:path h="2167655" w="2167655">
                <a:moveTo>
                  <a:pt x="0" y="0"/>
                </a:moveTo>
                <a:lnTo>
                  <a:pt x="2167655" y="0"/>
                </a:lnTo>
                <a:lnTo>
                  <a:pt x="2167655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3609007" y="7432702"/>
            <a:ext cx="940300" cy="17238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368649" y="3523960"/>
            <a:ext cx="1260541" cy="23109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8086300" y="3523960"/>
            <a:ext cx="1260541" cy="2310991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6352533" y="4239014"/>
            <a:ext cx="1010425" cy="88088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0498344" y="4259160"/>
            <a:ext cx="1010425" cy="88088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613581" y="3544106"/>
            <a:ext cx="1260541" cy="2310991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7741013" y="6223394"/>
            <a:ext cx="2329557" cy="2329557"/>
          </a:xfrm>
          <a:custGeom>
            <a:avLst/>
            <a:gdLst/>
            <a:ahLst/>
            <a:cxnLst/>
            <a:rect r="r" b="b" t="t" l="l"/>
            <a:pathLst>
              <a:path h="2329557" w="2329557">
                <a:moveTo>
                  <a:pt x="0" y="0"/>
                </a:moveTo>
                <a:lnTo>
                  <a:pt x="2329556" y="0"/>
                </a:lnTo>
                <a:lnTo>
                  <a:pt x="2329556" y="2329557"/>
                </a:lnTo>
                <a:lnTo>
                  <a:pt x="0" y="232955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867479" y="6290069"/>
            <a:ext cx="2262882" cy="2262882"/>
          </a:xfrm>
          <a:custGeom>
            <a:avLst/>
            <a:gdLst/>
            <a:ahLst/>
            <a:cxnLst/>
            <a:rect r="r" b="b" t="t" l="l"/>
            <a:pathLst>
              <a:path h="2262882" w="2262882">
                <a:moveTo>
                  <a:pt x="0" y="0"/>
                </a:moveTo>
                <a:lnTo>
                  <a:pt x="2262882" y="0"/>
                </a:lnTo>
                <a:lnTo>
                  <a:pt x="2262882" y="2262882"/>
                </a:lnTo>
                <a:lnTo>
                  <a:pt x="0" y="22628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115366" y="6223394"/>
            <a:ext cx="2256971" cy="2256971"/>
          </a:xfrm>
          <a:custGeom>
            <a:avLst/>
            <a:gdLst/>
            <a:ahLst/>
            <a:cxnLst/>
            <a:rect r="r" b="b" t="t" l="l"/>
            <a:pathLst>
              <a:path h="2256971" w="2256971">
                <a:moveTo>
                  <a:pt x="0" y="0"/>
                </a:moveTo>
                <a:lnTo>
                  <a:pt x="2256971" y="0"/>
                </a:lnTo>
                <a:lnTo>
                  <a:pt x="2256971" y="2256972"/>
                </a:lnTo>
                <a:lnTo>
                  <a:pt x="0" y="22569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ajoute les numérateurs et on garde le dénominateur.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AJOUTER DES FRACTIONS DE MÊME DÉNOMINATEUR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1922783" y="3492622"/>
            <a:ext cx="1260541" cy="23109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8086300" y="3523960"/>
            <a:ext cx="1260541" cy="2310991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6352533" y="4239014"/>
            <a:ext cx="1010425" cy="88088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0498344" y="4259160"/>
            <a:ext cx="1010425" cy="88088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4330551" y="3523960"/>
            <a:ext cx="1260541" cy="2310991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7770041" y="6356744"/>
            <a:ext cx="2329557" cy="2329557"/>
          </a:xfrm>
          <a:custGeom>
            <a:avLst/>
            <a:gdLst/>
            <a:ahLst/>
            <a:cxnLst/>
            <a:rect r="r" b="b" t="t" l="l"/>
            <a:pathLst>
              <a:path h="2329557" w="2329557">
                <a:moveTo>
                  <a:pt x="0" y="0"/>
                </a:moveTo>
                <a:lnTo>
                  <a:pt x="2329557" y="0"/>
                </a:lnTo>
                <a:lnTo>
                  <a:pt x="2329557" y="2329557"/>
                </a:lnTo>
                <a:lnTo>
                  <a:pt x="0" y="232955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424568" y="6290069"/>
            <a:ext cx="2262882" cy="2262882"/>
          </a:xfrm>
          <a:custGeom>
            <a:avLst/>
            <a:gdLst/>
            <a:ahLst/>
            <a:cxnLst/>
            <a:rect r="r" b="b" t="t" l="l"/>
            <a:pathLst>
              <a:path h="2262882" w="2262882">
                <a:moveTo>
                  <a:pt x="0" y="0"/>
                </a:moveTo>
                <a:lnTo>
                  <a:pt x="2262882" y="0"/>
                </a:lnTo>
                <a:lnTo>
                  <a:pt x="2262882" y="2262882"/>
                </a:lnTo>
                <a:lnTo>
                  <a:pt x="0" y="22628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832336" y="6356744"/>
            <a:ext cx="2256971" cy="2256971"/>
          </a:xfrm>
          <a:custGeom>
            <a:avLst/>
            <a:gdLst/>
            <a:ahLst/>
            <a:cxnLst/>
            <a:rect r="r" b="b" t="t" l="l"/>
            <a:pathLst>
              <a:path h="2256971" w="2256971">
                <a:moveTo>
                  <a:pt x="0" y="0"/>
                </a:moveTo>
                <a:lnTo>
                  <a:pt x="2256972" y="0"/>
                </a:lnTo>
                <a:lnTo>
                  <a:pt x="2256972" y="2256972"/>
                </a:lnTo>
                <a:lnTo>
                  <a:pt x="0" y="22569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soustrait les numérateurs et on garde le dénominateur.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FRACTIONS DE MÊME DÉNOMINATEUR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361333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calculs suivants.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77410" y="3304977"/>
            <a:ext cx="3021785" cy="1725676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014208" y="4921840"/>
            <a:ext cx="3732793" cy="1844177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77410" y="6727011"/>
            <a:ext cx="3021785" cy="1725676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9415867" y="3270074"/>
            <a:ext cx="3021785" cy="172567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8997161" y="4827686"/>
            <a:ext cx="4443800" cy="1962678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9415867" y="6692109"/>
            <a:ext cx="3021785" cy="17256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836117" y="3596122"/>
            <a:ext cx="1260541" cy="2310991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3034752" y="3596122"/>
            <a:ext cx="1260541" cy="23109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242500" y="4311176"/>
            <a:ext cx="1010425" cy="88088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285654" y="4232427"/>
            <a:ext cx="1010425" cy="880884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8097727" y="2970762"/>
            <a:ext cx="9161573" cy="6833091"/>
          </a:xfrm>
          <a:custGeom>
            <a:avLst/>
            <a:gdLst/>
            <a:ahLst/>
            <a:cxnLst/>
            <a:rect r="r" b="b" t="t" l="l"/>
            <a:pathLst>
              <a:path h="6833091" w="9161573">
                <a:moveTo>
                  <a:pt x="0" y="0"/>
                </a:moveTo>
                <a:lnTo>
                  <a:pt x="9161573" y="0"/>
                </a:lnTo>
                <a:lnTo>
                  <a:pt x="9161573" y="6833091"/>
                </a:lnTo>
                <a:lnTo>
                  <a:pt x="0" y="683309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085" t="0" r="-1085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517794" y="468790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566166" y="5143500"/>
            <a:ext cx="705407" cy="1820405"/>
          </a:xfrm>
          <a:custGeom>
            <a:avLst/>
            <a:gdLst/>
            <a:ahLst/>
            <a:cxnLst/>
            <a:rect r="r" b="b" t="t" l="l"/>
            <a:pathLst>
              <a:path h="1820405" w="705407">
                <a:moveTo>
                  <a:pt x="0" y="0"/>
                </a:moveTo>
                <a:lnTo>
                  <a:pt x="705407" y="0"/>
                </a:lnTo>
                <a:lnTo>
                  <a:pt x="705407" y="1820405"/>
                </a:lnTo>
                <a:lnTo>
                  <a:pt x="0" y="182040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238987" y="6763100"/>
            <a:ext cx="1916005" cy="1916005"/>
          </a:xfrm>
          <a:custGeom>
            <a:avLst/>
            <a:gdLst/>
            <a:ahLst/>
            <a:cxnLst/>
            <a:rect r="r" b="b" t="t" l="l"/>
            <a:pathLst>
              <a:path h="1916005" w="1916005">
                <a:moveTo>
                  <a:pt x="0" y="0"/>
                </a:moveTo>
                <a:lnTo>
                  <a:pt x="1916005" y="0"/>
                </a:lnTo>
                <a:lnTo>
                  <a:pt x="1916005" y="1916004"/>
                </a:lnTo>
                <a:lnTo>
                  <a:pt x="0" y="191600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028437" y="6742688"/>
            <a:ext cx="1936416" cy="1936416"/>
          </a:xfrm>
          <a:custGeom>
            <a:avLst/>
            <a:gdLst/>
            <a:ahLst/>
            <a:cxnLst/>
            <a:rect r="r" b="b" t="t" l="l"/>
            <a:pathLst>
              <a:path h="1936416" w="1936416">
                <a:moveTo>
                  <a:pt x="0" y="0"/>
                </a:moveTo>
                <a:lnTo>
                  <a:pt x="1936416" y="0"/>
                </a:lnTo>
                <a:lnTo>
                  <a:pt x="1936416" y="1936416"/>
                </a:lnTo>
                <a:lnTo>
                  <a:pt x="0" y="193641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2096707" y="7280660"/>
            <a:ext cx="1010425" cy="880884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10272736">
            <a:off x="14736070" y="5184742"/>
            <a:ext cx="673445" cy="1737922"/>
          </a:xfrm>
          <a:custGeom>
            <a:avLst/>
            <a:gdLst/>
            <a:ahLst/>
            <a:cxnLst/>
            <a:rect r="r" b="b" t="t" l="l"/>
            <a:pathLst>
              <a:path h="1737922" w="673445">
                <a:moveTo>
                  <a:pt x="0" y="0"/>
                </a:moveTo>
                <a:lnTo>
                  <a:pt x="673445" y="0"/>
                </a:lnTo>
                <a:lnTo>
                  <a:pt x="673445" y="1737921"/>
                </a:lnTo>
                <a:lnTo>
                  <a:pt x="0" y="173792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5559729" y="4098457"/>
            <a:ext cx="660663" cy="854976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10254954" y="3561232"/>
            <a:ext cx="1260541" cy="2310991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3430195" y="3619423"/>
            <a:ext cx="1260541" cy="2310991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836117" y="6771322"/>
            <a:ext cx="1260541" cy="2310991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3034752" y="6771322"/>
            <a:ext cx="1260541" cy="2310991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2242500" y="7486377"/>
            <a:ext cx="1010425" cy="880884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4285654" y="7407627"/>
            <a:ext cx="1010425" cy="880884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5285994" y="6692573"/>
            <a:ext cx="1260541" cy="2310991"/>
          </a:xfrm>
          <a:prstGeom prst="rect">
            <a:avLst/>
          </a:prstGeom>
        </p:spPr>
      </p:pic>
      <p:sp>
        <p:nvSpPr>
          <p:cNvPr name="TextBox 29" id="29"/>
          <p:cNvSpPr txBox="true"/>
          <p:nvPr/>
        </p:nvSpPr>
        <p:spPr>
          <a:xfrm rot="0">
            <a:off x="860771" y="2263153"/>
            <a:ext cx="16588071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faut d’abord les mettre sous le même dénominateur. On utilise pour cela les équivalences entre fractions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AJOUTER DES FRACTIONS DE DÉNOMINATEUR DIFFÉRENT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0771" y="233935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157215" y="4908896"/>
            <a:ext cx="1260541" cy="2310991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3308225" y="4950917"/>
            <a:ext cx="1260541" cy="2310991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260259" y="5623951"/>
            <a:ext cx="1010425" cy="88088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606751" y="5545201"/>
            <a:ext cx="1010425" cy="88088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6342368" y="4830147"/>
            <a:ext cx="1260541" cy="2310991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5607092" y="4830147"/>
            <a:ext cx="1260541" cy="2310991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6857548" y="5623951"/>
            <a:ext cx="1010425" cy="880884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7751906" y="4771789"/>
            <a:ext cx="3011292" cy="2427708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0792809" y="5545201"/>
            <a:ext cx="1010425" cy="880884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1888399" y="4830147"/>
            <a:ext cx="1260541" cy="2310991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3234106" y="5545201"/>
            <a:ext cx="1010425" cy="880884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4186821" y="4830147"/>
            <a:ext cx="1260541" cy="2310991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389653" y="5545201"/>
            <a:ext cx="1010425" cy="880884"/>
          </a:xfrm>
          <a:prstGeom prst="rect">
            <a:avLst/>
          </a:prstGeom>
        </p:spPr>
      </p:pic>
      <p:sp>
        <p:nvSpPr>
          <p:cNvPr name="Freeform 23" id="23"/>
          <p:cNvSpPr/>
          <p:nvPr/>
        </p:nvSpPr>
        <p:spPr>
          <a:xfrm flipH="false" flipV="true" rot="0">
            <a:off x="3912841" y="7579756"/>
            <a:ext cx="6057819" cy="2513995"/>
          </a:xfrm>
          <a:custGeom>
            <a:avLst/>
            <a:gdLst/>
            <a:ahLst/>
            <a:cxnLst/>
            <a:rect r="r" b="b" t="t" l="l"/>
            <a:pathLst>
              <a:path h="2513995" w="6057819">
                <a:moveTo>
                  <a:pt x="0" y="2513995"/>
                </a:moveTo>
                <a:lnTo>
                  <a:pt x="6057819" y="2513995"/>
                </a:lnTo>
                <a:lnTo>
                  <a:pt x="6057819" y="0"/>
                </a:lnTo>
                <a:lnTo>
                  <a:pt x="0" y="0"/>
                </a:lnTo>
                <a:lnTo>
                  <a:pt x="0" y="2513995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5400000">
            <a:off x="2422159" y="5468683"/>
            <a:ext cx="3180529" cy="1746400"/>
          </a:xfrm>
          <a:custGeom>
            <a:avLst/>
            <a:gdLst/>
            <a:ahLst/>
            <a:cxnLst/>
            <a:rect r="r" b="b" t="t" l="l"/>
            <a:pathLst>
              <a:path h="1746400" w="3180529">
                <a:moveTo>
                  <a:pt x="0" y="0"/>
                </a:moveTo>
                <a:lnTo>
                  <a:pt x="3180530" y="0"/>
                </a:lnTo>
                <a:lnTo>
                  <a:pt x="3180530" y="1746400"/>
                </a:lnTo>
                <a:lnTo>
                  <a:pt x="0" y="17464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860771" y="2263153"/>
            <a:ext cx="16588071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faut d’abord les mettre sous le même dénominateur. On utilise pour cela les équivalences entre fractions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599700" y="422113"/>
            <a:ext cx="13912426" cy="1013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4"/>
              </a:lnSpc>
            </a:pPr>
            <a:r>
              <a:rPr lang="en-US" sz="58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FRACTIONS DE DÉNOMINATEUR DIFFÉRENT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361333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calculs suivants.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899657" y="3275351"/>
            <a:ext cx="3377288" cy="1784926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91960" y="4951465"/>
            <a:ext cx="3377288" cy="1784926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77410" y="6727011"/>
            <a:ext cx="3021785" cy="1725676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9415867" y="3270074"/>
            <a:ext cx="3021785" cy="172567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9174913" y="4857312"/>
            <a:ext cx="4088297" cy="1903428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9415867" y="6692109"/>
            <a:ext cx="3021785" cy="17256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177421" y="3508028"/>
            <a:ext cx="1364825" cy="2502179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7581625" y="4183839"/>
            <a:ext cx="717523" cy="928559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6044650" y="4349428"/>
            <a:ext cx="971405" cy="660058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9020023" y="4239523"/>
            <a:ext cx="1010425" cy="88088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4330551" y="3523960"/>
            <a:ext cx="1260541" cy="2310991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4282446" y="5801692"/>
            <a:ext cx="1356753" cy="1356753"/>
          </a:xfrm>
          <a:custGeom>
            <a:avLst/>
            <a:gdLst/>
            <a:ahLst/>
            <a:cxnLst/>
            <a:rect r="r" b="b" t="t" l="l"/>
            <a:pathLst>
              <a:path h="1356753" w="1356753">
                <a:moveTo>
                  <a:pt x="0" y="0"/>
                </a:moveTo>
                <a:lnTo>
                  <a:pt x="1356752" y="0"/>
                </a:lnTo>
                <a:lnTo>
                  <a:pt x="1356752" y="1356752"/>
                </a:lnTo>
                <a:lnTo>
                  <a:pt x="0" y="13567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611306" y="6079054"/>
            <a:ext cx="1289197" cy="1289197"/>
          </a:xfrm>
          <a:custGeom>
            <a:avLst/>
            <a:gdLst/>
            <a:ahLst/>
            <a:cxnLst/>
            <a:rect r="r" b="b" t="t" l="l"/>
            <a:pathLst>
              <a:path h="1289197" w="1289197">
                <a:moveTo>
                  <a:pt x="0" y="0"/>
                </a:moveTo>
                <a:lnTo>
                  <a:pt x="1289197" y="0"/>
                </a:lnTo>
                <a:lnTo>
                  <a:pt x="1289197" y="1289197"/>
                </a:lnTo>
                <a:lnTo>
                  <a:pt x="0" y="128919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179234" y="6079054"/>
            <a:ext cx="1289197" cy="1289197"/>
          </a:xfrm>
          <a:custGeom>
            <a:avLst/>
            <a:gdLst/>
            <a:ahLst/>
            <a:cxnLst/>
            <a:rect r="r" b="b" t="t" l="l"/>
            <a:pathLst>
              <a:path h="1289197" w="1289197">
                <a:moveTo>
                  <a:pt x="0" y="0"/>
                </a:moveTo>
                <a:lnTo>
                  <a:pt x="1289197" y="0"/>
                </a:lnTo>
                <a:lnTo>
                  <a:pt x="1289197" y="1289197"/>
                </a:lnTo>
                <a:lnTo>
                  <a:pt x="0" y="128919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746745" y="6079054"/>
            <a:ext cx="1289197" cy="1289197"/>
          </a:xfrm>
          <a:custGeom>
            <a:avLst/>
            <a:gdLst/>
            <a:ahLst/>
            <a:cxnLst/>
            <a:rect r="r" b="b" t="t" l="l"/>
            <a:pathLst>
              <a:path h="1289197" w="1289197">
                <a:moveTo>
                  <a:pt x="0" y="0"/>
                </a:moveTo>
                <a:lnTo>
                  <a:pt x="1289197" y="0"/>
                </a:lnTo>
                <a:lnTo>
                  <a:pt x="1289197" y="1289197"/>
                </a:lnTo>
                <a:lnTo>
                  <a:pt x="0" y="128919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179234" y="8149301"/>
            <a:ext cx="1486835" cy="1486835"/>
          </a:xfrm>
          <a:custGeom>
            <a:avLst/>
            <a:gdLst/>
            <a:ahLst/>
            <a:cxnLst/>
            <a:rect r="r" b="b" t="t" l="l"/>
            <a:pathLst>
              <a:path h="1486835" w="1486835">
                <a:moveTo>
                  <a:pt x="0" y="0"/>
                </a:moveTo>
                <a:lnTo>
                  <a:pt x="1486835" y="0"/>
                </a:lnTo>
                <a:lnTo>
                  <a:pt x="1486835" y="1486835"/>
                </a:lnTo>
                <a:lnTo>
                  <a:pt x="0" y="1486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5400000">
            <a:off x="10546970" y="5606126"/>
            <a:ext cx="514350" cy="4114800"/>
          </a:xfrm>
          <a:custGeom>
            <a:avLst/>
            <a:gdLst/>
            <a:ahLst/>
            <a:cxnLst/>
            <a:rect r="r" b="b" t="t" l="l"/>
            <a:pathLst>
              <a:path h="4114800" w="514350">
                <a:moveTo>
                  <a:pt x="0" y="0"/>
                </a:moveTo>
                <a:lnTo>
                  <a:pt x="514350" y="0"/>
                </a:lnTo>
                <a:lnTo>
                  <a:pt x="5143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860771" y="2356813"/>
            <a:ext cx="16841161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multiplie le numérateur par le nombre.Le dénominateur ne change pas.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MULTIPLIER DES FRACTIONS PAR UN ENTIER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352068" y="4159325"/>
            <a:ext cx="1452338" cy="2662619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0599" y="5239759"/>
            <a:ext cx="971405" cy="660058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266119" y="5129346"/>
            <a:ext cx="1010425" cy="88088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787566" y="4159325"/>
            <a:ext cx="1452338" cy="2662619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860771" y="2388339"/>
            <a:ext cx="16841161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multiplie les numérateurs puis on multiplie les dénominateurs.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MULTIPLIER DES FRACTIONS </a:t>
            </a:r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8303269" y="4092087"/>
            <a:ext cx="3469474" cy="2797095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2170943" y="5022184"/>
            <a:ext cx="1010425" cy="880884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275331" y="4131316"/>
            <a:ext cx="1452338" cy="266261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361333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calculs suivants.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255161" y="3334602"/>
            <a:ext cx="2666280" cy="1666425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347492" y="4977388"/>
            <a:ext cx="3066222" cy="1733082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55161" y="6756636"/>
            <a:ext cx="2666280" cy="1666425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9415867" y="3270074"/>
            <a:ext cx="3021785" cy="172567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9174913" y="4857312"/>
            <a:ext cx="4088297" cy="1903428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9415867" y="6692109"/>
            <a:ext cx="3021785" cy="17256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