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Lst>
  <p:sldSz cx="18288000" cy="10287000"/>
  <p:notesSz cx="6858000" cy="9144000"/>
  <p:embeddedFontLst>
    <p:embeddedFont>
      <p:font typeface="EFCO Brookshire" charset="1" panose="00000000000000000000"/>
      <p:regular r:id="rId15"/>
    </p:embeddedFont>
    <p:embeddedFont>
      <p:font typeface="Glass Antiqua" charset="1" panose="02000506000000020004"/>
      <p:regular r:id="rId16"/>
    </p:embeddedFont>
    <p:embeddedFont>
      <p:font typeface="Brasika" charset="1" panose="00000000000000000000"/>
      <p:regular r:id="rId17"/>
    </p:embeddedFont>
    <p:embeddedFont>
      <p:font typeface="Bubblebody Neue" charset="1" panose="00000500000000000000"/>
      <p:regular r:id="rId18"/>
    </p:embeddedFont>
    <p:embeddedFont>
      <p:font typeface="Open Sans" charset="1" panose="020B0606030504020204"/>
      <p:regular r:id="rId19"/>
    </p:embeddedFont>
    <p:embeddedFont>
      <p:font typeface="Calibri (MS)" charset="1" panose="020F0502020204030204"/>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media/image11.png" Type="http://schemas.openxmlformats.org/officeDocument/2006/relationships/image"/><Relationship Id="rId13" Target="../media/image12.sv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15.png" Type="http://schemas.openxmlformats.org/officeDocument/2006/relationships/image"/><Relationship Id="rId5" Target="../media/image16.svg" Type="http://schemas.openxmlformats.org/officeDocument/2006/relationships/image"/><Relationship Id="rId6" Target="../media/image17.png" Type="http://schemas.openxmlformats.org/officeDocument/2006/relationships/image"/><Relationship Id="rId7" Target="../media/image18.svg" Type="http://schemas.openxmlformats.org/officeDocument/2006/relationships/image"/><Relationship Id="rId8" Target="../media/image19.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15.png" Type="http://schemas.openxmlformats.org/officeDocument/2006/relationships/image"/><Relationship Id="rId5" Target="../media/image16.svg" Type="http://schemas.openxmlformats.org/officeDocument/2006/relationships/image"/><Relationship Id="rId6" Target="../media/image17.png" Type="http://schemas.openxmlformats.org/officeDocument/2006/relationships/image"/><Relationship Id="rId7" Target="../media/image18.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15.png" Type="http://schemas.openxmlformats.org/officeDocument/2006/relationships/image"/><Relationship Id="rId5" Target="../media/image16.svg" Type="http://schemas.openxmlformats.org/officeDocument/2006/relationships/image"/><Relationship Id="rId6" Target="../media/image17.png" Type="http://schemas.openxmlformats.org/officeDocument/2006/relationships/image"/><Relationship Id="rId7" Target="../media/image18.svg" Type="http://schemas.openxmlformats.org/officeDocument/2006/relationships/image"/><Relationship Id="rId8" Target="../media/image20.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15.png" Type="http://schemas.openxmlformats.org/officeDocument/2006/relationships/image"/><Relationship Id="rId5" Target="../media/image16.svg" Type="http://schemas.openxmlformats.org/officeDocument/2006/relationships/image"/><Relationship Id="rId6" Target="../media/image17.png" Type="http://schemas.openxmlformats.org/officeDocument/2006/relationships/image"/><Relationship Id="rId7" Target="../media/image18.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3.svg" Type="http://schemas.openxmlformats.org/officeDocument/2006/relationships/image"/><Relationship Id="rId11" Target="../media/image24.png" Type="http://schemas.openxmlformats.org/officeDocument/2006/relationships/image"/><Relationship Id="rId12" Target="../media/image25.svg" Type="http://schemas.openxmlformats.org/officeDocument/2006/relationships/image"/><Relationship Id="rId13" Target="../media/image26.png" Type="http://schemas.openxmlformats.org/officeDocument/2006/relationships/image"/><Relationship Id="rId14" Target="../media/image27.svg" Type="http://schemas.openxmlformats.org/officeDocument/2006/relationships/image"/><Relationship Id="rId15" Target="../media/image28.png" Type="http://schemas.openxmlformats.org/officeDocument/2006/relationships/image"/><Relationship Id="rId16" Target="../media/image29.svg" Type="http://schemas.openxmlformats.org/officeDocument/2006/relationships/image"/><Relationship Id="rId17" Target="../media/image30.png" Type="http://schemas.openxmlformats.org/officeDocument/2006/relationships/image"/><Relationship Id="rId18" Target="../media/image31.svg" Type="http://schemas.openxmlformats.org/officeDocument/2006/relationships/image"/><Relationship Id="rId19" Target="../media/image32.png" Type="http://schemas.openxmlformats.org/officeDocument/2006/relationships/image"/><Relationship Id="rId2" Target="../media/image13.png" Type="http://schemas.openxmlformats.org/officeDocument/2006/relationships/image"/><Relationship Id="rId20" Target="../media/image33.svg" Type="http://schemas.openxmlformats.org/officeDocument/2006/relationships/image"/><Relationship Id="rId21" Target="../media/image34.png" Type="http://schemas.openxmlformats.org/officeDocument/2006/relationships/image"/><Relationship Id="rId22" Target="../media/image35.svg" Type="http://schemas.openxmlformats.org/officeDocument/2006/relationships/image"/><Relationship Id="rId23" Target="https://ladigitale.dev/digiview/#/v/699810315a4ba" TargetMode="External" Type="http://schemas.openxmlformats.org/officeDocument/2006/relationships/hyperlink"/><Relationship Id="rId3" Target="../media/image14.svg" Type="http://schemas.openxmlformats.org/officeDocument/2006/relationships/image"/><Relationship Id="rId4" Target="../media/image15.png" Type="http://schemas.openxmlformats.org/officeDocument/2006/relationships/image"/><Relationship Id="rId5" Target="../media/image16.svg" Type="http://schemas.openxmlformats.org/officeDocument/2006/relationships/image"/><Relationship Id="rId6" Target="../media/image17.png" Type="http://schemas.openxmlformats.org/officeDocument/2006/relationships/image"/><Relationship Id="rId7" Target="../media/image18.svg" Type="http://schemas.openxmlformats.org/officeDocument/2006/relationships/image"/><Relationship Id="rId8" Target="../media/image21.png" Type="http://schemas.openxmlformats.org/officeDocument/2006/relationships/image"/><Relationship Id="rId9" Target="../media/image22.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36.png" Type="http://schemas.openxmlformats.org/officeDocument/2006/relationships/image"/><Relationship Id="rId5" Target="../media/image37.svg" Type="http://schemas.openxmlformats.org/officeDocument/2006/relationships/image"/><Relationship Id="rId6" Target="../media/image38.png" Type="http://schemas.openxmlformats.org/officeDocument/2006/relationships/image"/><Relationship Id="rId7" Target="../media/image39.svg" Type="http://schemas.openxmlformats.org/officeDocument/2006/relationships/image"/><Relationship Id="rId8" Target="../media/image40.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41.png" Type="http://schemas.openxmlformats.org/officeDocument/2006/relationships/image"/><Relationship Id="rId5" Target="https://ladigitale.dev/digiview/#/v/69980e2cdaeda" TargetMode="External" Type="http://schemas.openxmlformats.org/officeDocument/2006/relationships/hyperlink"/></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42.png" Type="http://schemas.openxmlformats.org/officeDocument/2006/relationships/image"/><Relationship Id="rId5" Target="../media/image43.svg" Type="http://schemas.openxmlformats.org/officeDocument/2006/relationships/image"/><Relationship Id="rId6" Target="../media/image44.png" Type="http://schemas.openxmlformats.org/officeDocument/2006/relationships/image"/><Relationship Id="rId7" Target="../media/image45.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0">
            <a:off x="3297037" y="1028700"/>
            <a:ext cx="11693925" cy="8229600"/>
          </a:xfrm>
          <a:custGeom>
            <a:avLst/>
            <a:gdLst/>
            <a:ahLst/>
            <a:cxnLst/>
            <a:rect r="r" b="b" t="t" l="l"/>
            <a:pathLst>
              <a:path h="8229600" w="11693925">
                <a:moveTo>
                  <a:pt x="0" y="0"/>
                </a:moveTo>
                <a:lnTo>
                  <a:pt x="11693926" y="0"/>
                </a:lnTo>
                <a:lnTo>
                  <a:pt x="11693926" y="8229600"/>
                </a:lnTo>
                <a:lnTo>
                  <a:pt x="0" y="8229600"/>
                </a:lnTo>
                <a:lnTo>
                  <a:pt x="0" y="0"/>
                </a:lnTo>
                <a:close/>
              </a:path>
            </a:pathLst>
          </a:custGeom>
          <a:blipFill>
            <a:blip r:embed="rId3"/>
            <a:stretch>
              <a:fillRect l="0" t="0" r="0" b="0"/>
            </a:stretch>
          </a:blipFill>
        </p:spPr>
      </p:sp>
      <p:sp>
        <p:nvSpPr>
          <p:cNvPr name="Freeform 4" id="4"/>
          <p:cNvSpPr/>
          <p:nvPr/>
        </p:nvSpPr>
        <p:spPr>
          <a:xfrm flipH="false" flipV="false" rot="-5400000">
            <a:off x="-1042913" y="5001555"/>
            <a:ext cx="6023563" cy="4974034"/>
          </a:xfrm>
          <a:custGeom>
            <a:avLst/>
            <a:gdLst/>
            <a:ahLst/>
            <a:cxnLst/>
            <a:rect r="r" b="b" t="t" l="l"/>
            <a:pathLst>
              <a:path h="4974034" w="6023563">
                <a:moveTo>
                  <a:pt x="0" y="0"/>
                </a:moveTo>
                <a:lnTo>
                  <a:pt x="6023563" y="0"/>
                </a:lnTo>
                <a:lnTo>
                  <a:pt x="6023563" y="4974035"/>
                </a:lnTo>
                <a:lnTo>
                  <a:pt x="0" y="4974035"/>
                </a:lnTo>
                <a:lnTo>
                  <a:pt x="0" y="0"/>
                </a:lnTo>
                <a:close/>
              </a:path>
            </a:pathLst>
          </a:custGeom>
          <a:blipFill>
            <a:blip r:embed="rId4">
              <a:extLst>
                <a:ext uri="{96DAC541-7B7A-43D3-8B79-37D633B846F1}">
                  <asvg:svgBlip xmlns:asvg="http://schemas.microsoft.com/office/drawing/2016/SVG/main" r:embed="rId5"/>
                </a:ext>
              </a:extLst>
            </a:blip>
            <a:stretch>
              <a:fillRect l="0" t="-25334" r="0" b="0"/>
            </a:stretch>
          </a:blipFill>
        </p:spPr>
      </p:sp>
      <p:sp>
        <p:nvSpPr>
          <p:cNvPr name="Freeform 5" id="5"/>
          <p:cNvSpPr/>
          <p:nvPr/>
        </p:nvSpPr>
        <p:spPr>
          <a:xfrm flipH="true" flipV="true" rot="-5400000">
            <a:off x="13197640" y="377030"/>
            <a:ext cx="6023563" cy="4974034"/>
          </a:xfrm>
          <a:custGeom>
            <a:avLst/>
            <a:gdLst/>
            <a:ahLst/>
            <a:cxnLst/>
            <a:rect r="r" b="b" t="t" l="l"/>
            <a:pathLst>
              <a:path h="4974034" w="6023563">
                <a:moveTo>
                  <a:pt x="6023563" y="4974034"/>
                </a:moveTo>
                <a:lnTo>
                  <a:pt x="0" y="4974034"/>
                </a:lnTo>
                <a:lnTo>
                  <a:pt x="0" y="0"/>
                </a:lnTo>
                <a:lnTo>
                  <a:pt x="6023563" y="0"/>
                </a:lnTo>
                <a:lnTo>
                  <a:pt x="6023563" y="4974034"/>
                </a:lnTo>
                <a:close/>
              </a:path>
            </a:pathLst>
          </a:custGeom>
          <a:blipFill>
            <a:blip r:embed="rId4">
              <a:extLst>
                <a:ext uri="{96DAC541-7B7A-43D3-8B79-37D633B846F1}">
                  <asvg:svgBlip xmlns:asvg="http://schemas.microsoft.com/office/drawing/2016/SVG/main" r:embed="rId5"/>
                </a:ext>
              </a:extLst>
            </a:blip>
            <a:stretch>
              <a:fillRect l="0" t="-25334" r="0" b="0"/>
            </a:stretch>
          </a:blipFill>
        </p:spPr>
      </p:sp>
      <p:sp>
        <p:nvSpPr>
          <p:cNvPr name="Freeform 6" id="6"/>
          <p:cNvSpPr/>
          <p:nvPr/>
        </p:nvSpPr>
        <p:spPr>
          <a:xfrm flipH="false" flipV="false" rot="0">
            <a:off x="13047013" y="5875828"/>
            <a:ext cx="7888502" cy="6468572"/>
          </a:xfrm>
          <a:custGeom>
            <a:avLst/>
            <a:gdLst/>
            <a:ahLst/>
            <a:cxnLst/>
            <a:rect r="r" b="b" t="t" l="l"/>
            <a:pathLst>
              <a:path h="6468572" w="7888502">
                <a:moveTo>
                  <a:pt x="0" y="0"/>
                </a:moveTo>
                <a:lnTo>
                  <a:pt x="7888502" y="0"/>
                </a:lnTo>
                <a:lnTo>
                  <a:pt x="7888502" y="6468572"/>
                </a:lnTo>
                <a:lnTo>
                  <a:pt x="0" y="646857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3408456" y="-3019048"/>
            <a:ext cx="8781585" cy="7200900"/>
          </a:xfrm>
          <a:custGeom>
            <a:avLst/>
            <a:gdLst/>
            <a:ahLst/>
            <a:cxnLst/>
            <a:rect r="r" b="b" t="t" l="l"/>
            <a:pathLst>
              <a:path h="7200900" w="8781585">
                <a:moveTo>
                  <a:pt x="0" y="0"/>
                </a:moveTo>
                <a:lnTo>
                  <a:pt x="8781586" y="0"/>
                </a:lnTo>
                <a:lnTo>
                  <a:pt x="8781586" y="7200900"/>
                </a:lnTo>
                <a:lnTo>
                  <a:pt x="0" y="72009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false" rot="3769408">
            <a:off x="-224522" y="2019108"/>
            <a:ext cx="2182737" cy="3962063"/>
          </a:xfrm>
          <a:custGeom>
            <a:avLst/>
            <a:gdLst/>
            <a:ahLst/>
            <a:cxnLst/>
            <a:rect r="r" b="b" t="t" l="l"/>
            <a:pathLst>
              <a:path h="3962063" w="2182737">
                <a:moveTo>
                  <a:pt x="0" y="0"/>
                </a:moveTo>
                <a:lnTo>
                  <a:pt x="2182737" y="0"/>
                </a:lnTo>
                <a:lnTo>
                  <a:pt x="2182737" y="3962064"/>
                </a:lnTo>
                <a:lnTo>
                  <a:pt x="0" y="396206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9" id="9"/>
          <p:cNvSpPr/>
          <p:nvPr/>
        </p:nvSpPr>
        <p:spPr>
          <a:xfrm flipH="false" flipV="false" rot="0">
            <a:off x="405578" y="7205538"/>
            <a:ext cx="2722066" cy="2687421"/>
          </a:xfrm>
          <a:custGeom>
            <a:avLst/>
            <a:gdLst/>
            <a:ahLst/>
            <a:cxnLst/>
            <a:rect r="r" b="b" t="t" l="l"/>
            <a:pathLst>
              <a:path h="2687421" w="2722066">
                <a:moveTo>
                  <a:pt x="0" y="0"/>
                </a:moveTo>
                <a:lnTo>
                  <a:pt x="2722066" y="0"/>
                </a:lnTo>
                <a:lnTo>
                  <a:pt x="2722066" y="2687421"/>
                </a:lnTo>
                <a:lnTo>
                  <a:pt x="0" y="2687421"/>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0" id="10"/>
          <p:cNvSpPr/>
          <p:nvPr/>
        </p:nvSpPr>
        <p:spPr>
          <a:xfrm flipH="false" flipV="false" rot="-1455236">
            <a:off x="15042977" y="380128"/>
            <a:ext cx="2469444" cy="3203289"/>
          </a:xfrm>
          <a:custGeom>
            <a:avLst/>
            <a:gdLst/>
            <a:ahLst/>
            <a:cxnLst/>
            <a:rect r="r" b="b" t="t" l="l"/>
            <a:pathLst>
              <a:path h="3203289" w="2469444">
                <a:moveTo>
                  <a:pt x="0" y="0"/>
                </a:moveTo>
                <a:lnTo>
                  <a:pt x="2469445" y="0"/>
                </a:lnTo>
                <a:lnTo>
                  <a:pt x="2469445" y="3203289"/>
                </a:lnTo>
                <a:lnTo>
                  <a:pt x="0" y="3203289"/>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11" id="11"/>
          <p:cNvSpPr txBox="true"/>
          <p:nvPr/>
        </p:nvSpPr>
        <p:spPr>
          <a:xfrm rot="0">
            <a:off x="4341649" y="2696089"/>
            <a:ext cx="9604702" cy="2584704"/>
          </a:xfrm>
          <a:prstGeom prst="rect">
            <a:avLst/>
          </a:prstGeom>
        </p:spPr>
        <p:txBody>
          <a:bodyPr anchor="t" rtlCol="false" tIns="0" lIns="0" bIns="0" rIns="0">
            <a:spAutoFit/>
          </a:bodyPr>
          <a:lstStyle/>
          <a:p>
            <a:pPr algn="ctr">
              <a:lnSpc>
                <a:spcPts val="6000"/>
              </a:lnSpc>
            </a:pPr>
            <a:r>
              <a:rPr lang="en-US" sz="6000">
                <a:solidFill>
                  <a:srgbClr val="FCF7F2"/>
                </a:solidFill>
                <a:latin typeface="EFCO Brookshire"/>
                <a:ea typeface="EFCO Brookshire"/>
                <a:cs typeface="EFCO Brookshire"/>
                <a:sym typeface="EFCO Brookshire"/>
              </a:rPr>
              <a:t>Histoire</a:t>
            </a:r>
          </a:p>
          <a:p>
            <a:pPr algn="ctr">
              <a:lnSpc>
                <a:spcPts val="7019"/>
              </a:lnSpc>
            </a:pPr>
            <a:r>
              <a:rPr lang="en-US" sz="7019">
                <a:solidFill>
                  <a:srgbClr val="FCF7F2"/>
                </a:solidFill>
                <a:latin typeface="EFCO Brookshire"/>
                <a:ea typeface="EFCO Brookshire"/>
                <a:cs typeface="EFCO Brookshire"/>
                <a:sym typeface="EFCO Brookshire"/>
              </a:rPr>
              <a:t>Le temps de la révolution et de l’empire</a:t>
            </a:r>
          </a:p>
        </p:txBody>
      </p:sp>
      <p:sp>
        <p:nvSpPr>
          <p:cNvPr name="TextBox 12" id="12"/>
          <p:cNvSpPr txBox="true"/>
          <p:nvPr/>
        </p:nvSpPr>
        <p:spPr>
          <a:xfrm rot="0">
            <a:off x="4993581" y="5188612"/>
            <a:ext cx="8053432" cy="2299960"/>
          </a:xfrm>
          <a:prstGeom prst="rect">
            <a:avLst/>
          </a:prstGeom>
        </p:spPr>
        <p:txBody>
          <a:bodyPr anchor="t" rtlCol="false" tIns="0" lIns="0" bIns="0" rIns="0">
            <a:spAutoFit/>
          </a:bodyPr>
          <a:lstStyle/>
          <a:p>
            <a:pPr algn="ctr">
              <a:lnSpc>
                <a:spcPts val="9213"/>
              </a:lnSpc>
            </a:pPr>
            <a:r>
              <a:rPr lang="en-US" sz="6581">
                <a:solidFill>
                  <a:srgbClr val="FCF7F2"/>
                </a:solidFill>
                <a:latin typeface="Glass Antiqua"/>
                <a:ea typeface="Glass Antiqua"/>
                <a:cs typeface="Glass Antiqua"/>
                <a:sym typeface="Glass Antiqua"/>
              </a:rPr>
              <a:t>Comment la France devient-elle un empire ?</a:t>
            </a:r>
          </a:p>
        </p:txBody>
      </p:sp>
      <p:sp>
        <p:nvSpPr>
          <p:cNvPr name="Freeform 13" id="13"/>
          <p:cNvSpPr/>
          <p:nvPr/>
        </p:nvSpPr>
        <p:spPr>
          <a:xfrm flipH="false" flipV="false" rot="-2475949">
            <a:off x="16197976" y="5068395"/>
            <a:ext cx="2182737" cy="3962063"/>
          </a:xfrm>
          <a:custGeom>
            <a:avLst/>
            <a:gdLst/>
            <a:ahLst/>
            <a:cxnLst/>
            <a:rect r="r" b="b" t="t" l="l"/>
            <a:pathLst>
              <a:path h="3962063" w="2182737">
                <a:moveTo>
                  <a:pt x="0" y="0"/>
                </a:moveTo>
                <a:lnTo>
                  <a:pt x="2182737" y="0"/>
                </a:lnTo>
                <a:lnTo>
                  <a:pt x="2182737" y="3962063"/>
                </a:lnTo>
                <a:lnTo>
                  <a:pt x="0" y="3962063"/>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314115" y="-284689"/>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2579936" y="482183"/>
            <a:ext cx="13096613" cy="1806592"/>
            <a:chOff x="0" y="0"/>
            <a:chExt cx="4471720" cy="616844"/>
          </a:xfrm>
        </p:grpSpPr>
        <p:sp>
          <p:nvSpPr>
            <p:cNvPr name="Freeform 6" id="6"/>
            <p:cNvSpPr/>
            <p:nvPr/>
          </p:nvSpPr>
          <p:spPr>
            <a:xfrm flipH="false" flipV="false" rot="0">
              <a:off x="40049" y="45156"/>
              <a:ext cx="4431671" cy="570983"/>
            </a:xfrm>
            <a:custGeom>
              <a:avLst/>
              <a:gdLst/>
              <a:ahLst/>
              <a:cxnLst/>
              <a:rect r="r" b="b" t="t" l="l"/>
              <a:pathLst>
                <a:path h="570983" w="4431671">
                  <a:moveTo>
                    <a:pt x="591" y="541208"/>
                  </a:moveTo>
                  <a:cubicBezTo>
                    <a:pt x="-1949" y="550098"/>
                    <a:pt x="3131" y="556448"/>
                    <a:pt x="26865" y="557718"/>
                  </a:cubicBezTo>
                  <a:cubicBezTo>
                    <a:pt x="54335" y="558988"/>
                    <a:pt x="78371" y="558988"/>
                    <a:pt x="105840" y="558988"/>
                  </a:cubicBezTo>
                  <a:cubicBezTo>
                    <a:pt x="215719" y="560258"/>
                    <a:pt x="325597" y="560258"/>
                    <a:pt x="438909" y="561528"/>
                  </a:cubicBezTo>
                  <a:cubicBezTo>
                    <a:pt x="500716" y="562798"/>
                    <a:pt x="562523" y="564068"/>
                    <a:pt x="620896" y="565338"/>
                  </a:cubicBezTo>
                  <a:cubicBezTo>
                    <a:pt x="723907" y="566608"/>
                    <a:pt x="823484" y="566608"/>
                    <a:pt x="926495" y="567878"/>
                  </a:cubicBezTo>
                  <a:cubicBezTo>
                    <a:pt x="967700" y="567878"/>
                    <a:pt x="1005470" y="567878"/>
                    <a:pt x="1046675" y="566608"/>
                  </a:cubicBezTo>
                  <a:cubicBezTo>
                    <a:pt x="1063843" y="566608"/>
                    <a:pt x="1084446" y="565338"/>
                    <a:pt x="1101614" y="565338"/>
                  </a:cubicBezTo>
                  <a:cubicBezTo>
                    <a:pt x="1170288" y="566608"/>
                    <a:pt x="2543770" y="557718"/>
                    <a:pt x="2612444" y="558988"/>
                  </a:cubicBezTo>
                  <a:cubicBezTo>
                    <a:pt x="2708587" y="560258"/>
                    <a:pt x="2972983" y="560258"/>
                    <a:pt x="3069126" y="560258"/>
                  </a:cubicBezTo>
                  <a:cubicBezTo>
                    <a:pt x="3106897" y="560258"/>
                    <a:pt x="3141234" y="558988"/>
                    <a:pt x="3179005" y="558988"/>
                  </a:cubicBezTo>
                  <a:lnTo>
                    <a:pt x="3364425" y="562798"/>
                  </a:lnTo>
                  <a:cubicBezTo>
                    <a:pt x="3498339" y="565338"/>
                    <a:pt x="3628820" y="562798"/>
                    <a:pt x="3762734" y="566608"/>
                  </a:cubicBezTo>
                  <a:cubicBezTo>
                    <a:pt x="3985925" y="571688"/>
                    <a:pt x="4212550" y="565338"/>
                    <a:pt x="4368171" y="570418"/>
                  </a:cubicBezTo>
                  <a:cubicBezTo>
                    <a:pt x="4388491" y="571688"/>
                    <a:pt x="4408811" y="570418"/>
                    <a:pt x="4431671" y="570418"/>
                  </a:cubicBezTo>
                  <a:lnTo>
                    <a:pt x="4431671" y="510728"/>
                  </a:lnTo>
                  <a:cubicBezTo>
                    <a:pt x="4430401" y="471436"/>
                    <a:pt x="4429131" y="453320"/>
                    <a:pt x="4429131" y="434072"/>
                  </a:cubicBezTo>
                  <a:cubicBezTo>
                    <a:pt x="4429131" y="411804"/>
                    <a:pt x="4432941" y="389159"/>
                    <a:pt x="4426591" y="366891"/>
                  </a:cubicBezTo>
                  <a:cubicBezTo>
                    <a:pt x="4418971" y="352172"/>
                    <a:pt x="4407541" y="61938"/>
                    <a:pt x="4407541" y="47219"/>
                  </a:cubicBezTo>
                  <a:cubicBezTo>
                    <a:pt x="4405001" y="37029"/>
                    <a:pt x="4403731" y="26461"/>
                    <a:pt x="4401191" y="16271"/>
                  </a:cubicBezTo>
                  <a:cubicBezTo>
                    <a:pt x="4401191" y="13251"/>
                    <a:pt x="4399921" y="10232"/>
                    <a:pt x="4398651" y="5644"/>
                  </a:cubicBezTo>
                  <a:cubicBezTo>
                    <a:pt x="4388491" y="3104"/>
                    <a:pt x="4379601" y="1834"/>
                    <a:pt x="4369441" y="564"/>
                  </a:cubicBezTo>
                  <a:cubicBezTo>
                    <a:pt x="4361821" y="-706"/>
                    <a:pt x="4354201" y="564"/>
                    <a:pt x="4347851" y="564"/>
                  </a:cubicBezTo>
                  <a:lnTo>
                    <a:pt x="9696" y="5644"/>
                  </a:lnTo>
                  <a:lnTo>
                    <a:pt x="591" y="541208"/>
                  </a:lnTo>
                  <a:close/>
                </a:path>
              </a:pathLst>
            </a:custGeom>
            <a:solidFill>
              <a:srgbClr val="2E2C2B"/>
            </a:solidFill>
          </p:spPr>
        </p:sp>
        <p:sp>
          <p:nvSpPr>
            <p:cNvPr name="Freeform 7" id="7"/>
            <p:cNvSpPr/>
            <p:nvPr/>
          </p:nvSpPr>
          <p:spPr>
            <a:xfrm flipH="false" flipV="false" rot="0">
              <a:off x="11430" y="16510"/>
              <a:ext cx="4410760" cy="562234"/>
            </a:xfrm>
            <a:custGeom>
              <a:avLst/>
              <a:gdLst/>
              <a:ahLst/>
              <a:cxnLst/>
              <a:rect r="r" b="b" t="t" l="l"/>
              <a:pathLst>
                <a:path h="562234" w="4410760">
                  <a:moveTo>
                    <a:pt x="4410760" y="562234"/>
                  </a:moveTo>
                  <a:lnTo>
                    <a:pt x="0" y="554614"/>
                  </a:lnTo>
                  <a:lnTo>
                    <a:pt x="0" y="202677"/>
                  </a:lnTo>
                  <a:lnTo>
                    <a:pt x="7620" y="20320"/>
                  </a:lnTo>
                  <a:lnTo>
                    <a:pt x="2211850" y="0"/>
                  </a:lnTo>
                  <a:lnTo>
                    <a:pt x="4389170" y="8890"/>
                  </a:lnTo>
                  <a:close/>
                </a:path>
              </a:pathLst>
            </a:custGeom>
            <a:solidFill>
              <a:srgbClr val="FAF3E2"/>
            </a:solidFill>
          </p:spPr>
        </p:sp>
        <p:sp>
          <p:nvSpPr>
            <p:cNvPr name="Freeform 8" id="8"/>
            <p:cNvSpPr/>
            <p:nvPr/>
          </p:nvSpPr>
          <p:spPr>
            <a:xfrm flipH="false" flipV="false" rot="0">
              <a:off x="-215" y="0"/>
              <a:ext cx="4435104" cy="588199"/>
            </a:xfrm>
            <a:custGeom>
              <a:avLst/>
              <a:gdLst/>
              <a:ahLst/>
              <a:cxnLst/>
              <a:rect r="r" b="b" t="t" l="l"/>
              <a:pathLst>
                <a:path h="588199" w="4435104">
                  <a:moveTo>
                    <a:pt x="4402085" y="21590"/>
                  </a:moveTo>
                  <a:cubicBezTo>
                    <a:pt x="4403355" y="34290"/>
                    <a:pt x="4403355" y="44450"/>
                    <a:pt x="4404625" y="52746"/>
                  </a:cubicBezTo>
                  <a:cubicBezTo>
                    <a:pt x="4407165" y="62936"/>
                    <a:pt x="4408435" y="73504"/>
                    <a:pt x="4410975" y="83694"/>
                  </a:cubicBezTo>
                  <a:cubicBezTo>
                    <a:pt x="4410975" y="98414"/>
                    <a:pt x="4423675" y="388648"/>
                    <a:pt x="4430025" y="403367"/>
                  </a:cubicBezTo>
                  <a:cubicBezTo>
                    <a:pt x="4436375" y="425634"/>
                    <a:pt x="4432565" y="448279"/>
                    <a:pt x="4432565" y="470547"/>
                  </a:cubicBezTo>
                  <a:cubicBezTo>
                    <a:pt x="4432565" y="490173"/>
                    <a:pt x="4433835" y="508289"/>
                    <a:pt x="4435105" y="527944"/>
                  </a:cubicBezTo>
                  <a:lnTo>
                    <a:pt x="4435105" y="587634"/>
                  </a:lnTo>
                  <a:cubicBezTo>
                    <a:pt x="4412245" y="587634"/>
                    <a:pt x="4391925" y="588904"/>
                    <a:pt x="4371605" y="587634"/>
                  </a:cubicBezTo>
                  <a:cubicBezTo>
                    <a:pt x="4153236" y="582554"/>
                    <a:pt x="3926612" y="588904"/>
                    <a:pt x="3703421" y="583824"/>
                  </a:cubicBezTo>
                  <a:cubicBezTo>
                    <a:pt x="3569506" y="580014"/>
                    <a:pt x="3439026" y="582554"/>
                    <a:pt x="3305111" y="580014"/>
                  </a:cubicBezTo>
                  <a:lnTo>
                    <a:pt x="3119691" y="576204"/>
                  </a:lnTo>
                  <a:cubicBezTo>
                    <a:pt x="3081921" y="576204"/>
                    <a:pt x="3047584" y="577474"/>
                    <a:pt x="3009813" y="577474"/>
                  </a:cubicBezTo>
                  <a:cubicBezTo>
                    <a:pt x="2913669" y="576204"/>
                    <a:pt x="2649274" y="577474"/>
                    <a:pt x="2553130" y="576204"/>
                  </a:cubicBezTo>
                  <a:cubicBezTo>
                    <a:pt x="2484456" y="574934"/>
                    <a:pt x="1110975" y="583824"/>
                    <a:pt x="1042301" y="582554"/>
                  </a:cubicBezTo>
                  <a:cubicBezTo>
                    <a:pt x="1025132" y="582554"/>
                    <a:pt x="1004530" y="583824"/>
                    <a:pt x="987362" y="583824"/>
                  </a:cubicBezTo>
                  <a:cubicBezTo>
                    <a:pt x="946157" y="583824"/>
                    <a:pt x="908386" y="585094"/>
                    <a:pt x="867182" y="585094"/>
                  </a:cubicBezTo>
                  <a:cubicBezTo>
                    <a:pt x="764171" y="585094"/>
                    <a:pt x="664593" y="583824"/>
                    <a:pt x="561582" y="582554"/>
                  </a:cubicBezTo>
                  <a:cubicBezTo>
                    <a:pt x="499776" y="581284"/>
                    <a:pt x="437969" y="580014"/>
                    <a:pt x="379596" y="578744"/>
                  </a:cubicBezTo>
                  <a:cubicBezTo>
                    <a:pt x="269717" y="577474"/>
                    <a:pt x="159839" y="576204"/>
                    <a:pt x="46527" y="576204"/>
                  </a:cubicBezTo>
                  <a:cubicBezTo>
                    <a:pt x="34505" y="576204"/>
                    <a:pt x="25615" y="576204"/>
                    <a:pt x="15455" y="574934"/>
                  </a:cubicBezTo>
                  <a:cubicBezTo>
                    <a:pt x="6565" y="573664"/>
                    <a:pt x="1485" y="567314"/>
                    <a:pt x="4025" y="558424"/>
                  </a:cubicBezTo>
                  <a:cubicBezTo>
                    <a:pt x="12915" y="527160"/>
                    <a:pt x="9105" y="517724"/>
                    <a:pt x="7835" y="507911"/>
                  </a:cubicBezTo>
                  <a:cubicBezTo>
                    <a:pt x="6565" y="487908"/>
                    <a:pt x="2755" y="468283"/>
                    <a:pt x="4025" y="448279"/>
                  </a:cubicBezTo>
                  <a:cubicBezTo>
                    <a:pt x="1485" y="423370"/>
                    <a:pt x="-3595" y="115020"/>
                    <a:pt x="4025" y="89733"/>
                  </a:cubicBezTo>
                  <a:cubicBezTo>
                    <a:pt x="5295" y="84827"/>
                    <a:pt x="4025" y="79543"/>
                    <a:pt x="5295" y="74636"/>
                  </a:cubicBezTo>
                  <a:cubicBezTo>
                    <a:pt x="6565" y="66711"/>
                    <a:pt x="9105" y="58030"/>
                    <a:pt x="10375" y="44450"/>
                  </a:cubicBezTo>
                  <a:cubicBezTo>
                    <a:pt x="10375" y="41910"/>
                    <a:pt x="11645" y="39370"/>
                    <a:pt x="12915" y="38100"/>
                  </a:cubicBezTo>
                  <a:cubicBezTo>
                    <a:pt x="34505" y="35560"/>
                    <a:pt x="73996" y="30480"/>
                    <a:pt x="128936" y="29210"/>
                  </a:cubicBezTo>
                  <a:cubicBezTo>
                    <a:pt x="221646" y="25400"/>
                    <a:pt x="314356" y="22860"/>
                    <a:pt x="410499" y="20320"/>
                  </a:cubicBezTo>
                  <a:cubicBezTo>
                    <a:pt x="475740" y="17780"/>
                    <a:pt x="540980" y="16510"/>
                    <a:pt x="602787" y="13970"/>
                  </a:cubicBezTo>
                  <a:cubicBezTo>
                    <a:pt x="664593" y="11430"/>
                    <a:pt x="729834" y="8890"/>
                    <a:pt x="791640" y="8890"/>
                  </a:cubicBezTo>
                  <a:cubicBezTo>
                    <a:pt x="860315" y="7620"/>
                    <a:pt x="928989" y="10160"/>
                    <a:pt x="997663" y="8890"/>
                  </a:cubicBezTo>
                  <a:cubicBezTo>
                    <a:pt x="1083505" y="8890"/>
                    <a:pt x="2638973" y="6350"/>
                    <a:pt x="2724816" y="5080"/>
                  </a:cubicBezTo>
                  <a:cubicBezTo>
                    <a:pt x="2807224" y="3810"/>
                    <a:pt x="2889633" y="2540"/>
                    <a:pt x="2975476" y="2540"/>
                  </a:cubicBezTo>
                  <a:cubicBezTo>
                    <a:pt x="3116258" y="1270"/>
                    <a:pt x="3253606" y="0"/>
                    <a:pt x="3394388" y="0"/>
                  </a:cubicBezTo>
                  <a:cubicBezTo>
                    <a:pt x="3452761" y="0"/>
                    <a:pt x="3514567" y="2540"/>
                    <a:pt x="3572940" y="2540"/>
                  </a:cubicBezTo>
                  <a:cubicBezTo>
                    <a:pt x="3734324" y="3810"/>
                    <a:pt x="3899142" y="5080"/>
                    <a:pt x="4060526" y="7620"/>
                  </a:cubicBezTo>
                  <a:cubicBezTo>
                    <a:pt x="4146369" y="8890"/>
                    <a:pt x="4232211" y="12700"/>
                    <a:pt x="4318054" y="16510"/>
                  </a:cubicBezTo>
                  <a:lnTo>
                    <a:pt x="4371605" y="16510"/>
                  </a:lnTo>
                  <a:cubicBezTo>
                    <a:pt x="4383035" y="17780"/>
                    <a:pt x="4391925" y="20320"/>
                    <a:pt x="4402085" y="21590"/>
                  </a:cubicBezTo>
                  <a:close/>
                  <a:moveTo>
                    <a:pt x="4412245" y="571124"/>
                  </a:moveTo>
                  <a:cubicBezTo>
                    <a:pt x="4413515" y="554614"/>
                    <a:pt x="4414785" y="541914"/>
                    <a:pt x="4414785" y="529214"/>
                  </a:cubicBezTo>
                  <a:cubicBezTo>
                    <a:pt x="4413515" y="506402"/>
                    <a:pt x="4412245" y="486399"/>
                    <a:pt x="4412245" y="464886"/>
                  </a:cubicBezTo>
                  <a:cubicBezTo>
                    <a:pt x="4412245" y="455073"/>
                    <a:pt x="4414785" y="445260"/>
                    <a:pt x="4413515" y="435447"/>
                  </a:cubicBezTo>
                  <a:cubicBezTo>
                    <a:pt x="4413515" y="426389"/>
                    <a:pt x="4412245" y="416954"/>
                    <a:pt x="4410975" y="407896"/>
                  </a:cubicBezTo>
                  <a:cubicBezTo>
                    <a:pt x="4405895" y="393931"/>
                    <a:pt x="4394465" y="104830"/>
                    <a:pt x="4394465" y="90865"/>
                  </a:cubicBezTo>
                  <a:cubicBezTo>
                    <a:pt x="4391925" y="79165"/>
                    <a:pt x="4389385" y="67088"/>
                    <a:pt x="4386845" y="55388"/>
                  </a:cubicBezTo>
                  <a:cubicBezTo>
                    <a:pt x="4385575" y="44450"/>
                    <a:pt x="4384305" y="43180"/>
                    <a:pt x="4366126" y="41910"/>
                  </a:cubicBezTo>
                  <a:cubicBezTo>
                    <a:pt x="4355825" y="41910"/>
                    <a:pt x="4348957" y="41910"/>
                    <a:pt x="4338656" y="40640"/>
                  </a:cubicBezTo>
                  <a:cubicBezTo>
                    <a:pt x="4252814" y="36830"/>
                    <a:pt x="4163537" y="31750"/>
                    <a:pt x="4077695" y="30480"/>
                  </a:cubicBezTo>
                  <a:cubicBezTo>
                    <a:pt x="3868239" y="26670"/>
                    <a:pt x="3655349" y="25400"/>
                    <a:pt x="3445893" y="22860"/>
                  </a:cubicBezTo>
                  <a:lnTo>
                    <a:pt x="3198667" y="22860"/>
                  </a:lnTo>
                  <a:cubicBezTo>
                    <a:pt x="3088788" y="22860"/>
                    <a:pt x="2978910" y="22860"/>
                    <a:pt x="2872465" y="24130"/>
                  </a:cubicBezTo>
                  <a:cubicBezTo>
                    <a:pt x="2779755" y="25400"/>
                    <a:pt x="1217420" y="29210"/>
                    <a:pt x="1124710" y="29210"/>
                  </a:cubicBezTo>
                  <a:cubicBezTo>
                    <a:pt x="973627" y="29210"/>
                    <a:pt x="822544" y="26670"/>
                    <a:pt x="671461" y="33020"/>
                  </a:cubicBezTo>
                  <a:cubicBezTo>
                    <a:pt x="592486" y="36830"/>
                    <a:pt x="516944" y="36830"/>
                    <a:pt x="441403" y="38100"/>
                  </a:cubicBezTo>
                  <a:cubicBezTo>
                    <a:pt x="310922" y="41910"/>
                    <a:pt x="180441" y="45720"/>
                    <a:pt x="49960" y="50800"/>
                  </a:cubicBezTo>
                  <a:cubicBezTo>
                    <a:pt x="33235" y="50800"/>
                    <a:pt x="30695" y="52369"/>
                    <a:pt x="29425" y="56898"/>
                  </a:cubicBezTo>
                  <a:cubicBezTo>
                    <a:pt x="28155" y="63691"/>
                    <a:pt x="28155" y="70485"/>
                    <a:pt x="26885" y="77278"/>
                  </a:cubicBezTo>
                  <a:cubicBezTo>
                    <a:pt x="25615" y="88601"/>
                    <a:pt x="23075" y="99546"/>
                    <a:pt x="21805" y="110868"/>
                  </a:cubicBezTo>
                  <a:cubicBezTo>
                    <a:pt x="16725" y="122946"/>
                    <a:pt x="23075" y="418086"/>
                    <a:pt x="25615" y="430163"/>
                  </a:cubicBezTo>
                  <a:cubicBezTo>
                    <a:pt x="25615" y="442996"/>
                    <a:pt x="25615" y="456205"/>
                    <a:pt x="26885" y="469037"/>
                  </a:cubicBezTo>
                  <a:cubicBezTo>
                    <a:pt x="26885" y="478473"/>
                    <a:pt x="29425" y="487908"/>
                    <a:pt x="29425" y="497344"/>
                  </a:cubicBezTo>
                  <a:cubicBezTo>
                    <a:pt x="29425" y="507534"/>
                    <a:pt x="29425" y="517724"/>
                    <a:pt x="28155" y="529214"/>
                  </a:cubicBezTo>
                  <a:lnTo>
                    <a:pt x="28155" y="539374"/>
                  </a:lnTo>
                  <a:cubicBezTo>
                    <a:pt x="28155" y="549534"/>
                    <a:pt x="31965" y="553344"/>
                    <a:pt x="40855" y="553344"/>
                  </a:cubicBezTo>
                  <a:cubicBezTo>
                    <a:pt x="80864" y="553344"/>
                    <a:pt x="128936" y="554614"/>
                    <a:pt x="173574" y="554614"/>
                  </a:cubicBezTo>
                  <a:cubicBezTo>
                    <a:pt x="238814" y="554614"/>
                    <a:pt x="307488" y="552074"/>
                    <a:pt x="372729" y="554614"/>
                  </a:cubicBezTo>
                  <a:cubicBezTo>
                    <a:pt x="479173" y="558424"/>
                    <a:pt x="585618" y="560964"/>
                    <a:pt x="692063" y="559694"/>
                  </a:cubicBezTo>
                  <a:cubicBezTo>
                    <a:pt x="760737" y="558424"/>
                    <a:pt x="825977" y="560964"/>
                    <a:pt x="894652" y="560964"/>
                  </a:cubicBezTo>
                  <a:cubicBezTo>
                    <a:pt x="994229" y="560964"/>
                    <a:pt x="1093806" y="559694"/>
                    <a:pt x="1193384" y="560964"/>
                  </a:cubicBezTo>
                  <a:cubicBezTo>
                    <a:pt x="1341033" y="562234"/>
                    <a:pt x="2961741" y="552074"/>
                    <a:pt x="3112824" y="554614"/>
                  </a:cubicBezTo>
                  <a:cubicBezTo>
                    <a:pt x="3178064" y="555884"/>
                    <a:pt x="3243305" y="557155"/>
                    <a:pt x="3305111" y="557155"/>
                  </a:cubicBezTo>
                  <a:cubicBezTo>
                    <a:pt x="3418424" y="559694"/>
                    <a:pt x="3528302" y="555884"/>
                    <a:pt x="3641614" y="559694"/>
                  </a:cubicBezTo>
                  <a:cubicBezTo>
                    <a:pt x="3734324" y="562234"/>
                    <a:pt x="3827034" y="562234"/>
                    <a:pt x="3919744" y="564774"/>
                  </a:cubicBezTo>
                  <a:cubicBezTo>
                    <a:pt x="4057093" y="568584"/>
                    <a:pt x="4194441" y="571124"/>
                    <a:pt x="4331789" y="572394"/>
                  </a:cubicBezTo>
                  <a:cubicBezTo>
                    <a:pt x="4374145" y="572394"/>
                    <a:pt x="4391925" y="571124"/>
                    <a:pt x="4412245" y="571124"/>
                  </a:cubicBezTo>
                  <a:close/>
                </a:path>
              </a:pathLst>
            </a:custGeom>
            <a:solidFill>
              <a:srgbClr val="FAF3E2"/>
            </a:solidFill>
          </p:spPr>
        </p:sp>
      </p:grpSp>
      <p:grpSp>
        <p:nvGrpSpPr>
          <p:cNvPr name="Group 9" id="9"/>
          <p:cNvGrpSpPr/>
          <p:nvPr/>
        </p:nvGrpSpPr>
        <p:grpSpPr>
          <a:xfrm rot="0">
            <a:off x="1036524" y="2691583"/>
            <a:ext cx="16230600" cy="7417041"/>
            <a:chOff x="0" y="0"/>
            <a:chExt cx="5541791" cy="2532481"/>
          </a:xfrm>
        </p:grpSpPr>
        <p:sp>
          <p:nvSpPr>
            <p:cNvPr name="Freeform 10" id="10"/>
            <p:cNvSpPr/>
            <p:nvPr/>
          </p:nvSpPr>
          <p:spPr>
            <a:xfrm flipH="false" flipV="false" rot="0">
              <a:off x="40067" y="45156"/>
              <a:ext cx="5501724" cy="2486620"/>
            </a:xfrm>
            <a:custGeom>
              <a:avLst/>
              <a:gdLst/>
              <a:ahLst/>
              <a:cxnLst/>
              <a:rect r="r" b="b" t="t" l="l"/>
              <a:pathLst>
                <a:path h="2486620" w="5501724">
                  <a:moveTo>
                    <a:pt x="573" y="2456846"/>
                  </a:moveTo>
                  <a:cubicBezTo>
                    <a:pt x="-1967" y="2465736"/>
                    <a:pt x="3113" y="2472086"/>
                    <a:pt x="32675" y="2473356"/>
                  </a:cubicBezTo>
                  <a:cubicBezTo>
                    <a:pt x="66941" y="2474625"/>
                    <a:pt x="96923" y="2474625"/>
                    <a:pt x="131189" y="2474625"/>
                  </a:cubicBezTo>
                  <a:cubicBezTo>
                    <a:pt x="268252" y="2475896"/>
                    <a:pt x="405315" y="2475896"/>
                    <a:pt x="546661" y="2477166"/>
                  </a:cubicBezTo>
                  <a:cubicBezTo>
                    <a:pt x="623759" y="2478436"/>
                    <a:pt x="700856" y="2479706"/>
                    <a:pt x="773671" y="2480975"/>
                  </a:cubicBezTo>
                  <a:cubicBezTo>
                    <a:pt x="902168" y="2482246"/>
                    <a:pt x="1026381" y="2482246"/>
                    <a:pt x="1154877" y="2483516"/>
                  </a:cubicBezTo>
                  <a:cubicBezTo>
                    <a:pt x="1206276" y="2483516"/>
                    <a:pt x="1253391" y="2483516"/>
                    <a:pt x="1304790" y="2482246"/>
                  </a:cubicBezTo>
                  <a:cubicBezTo>
                    <a:pt x="1326206" y="2482246"/>
                    <a:pt x="1351905" y="2480975"/>
                    <a:pt x="1373321" y="2480975"/>
                  </a:cubicBezTo>
                  <a:cubicBezTo>
                    <a:pt x="1458986" y="2482246"/>
                    <a:pt x="3172272" y="2473356"/>
                    <a:pt x="3257936" y="2474625"/>
                  </a:cubicBezTo>
                  <a:cubicBezTo>
                    <a:pt x="3377866" y="2475896"/>
                    <a:pt x="3707674" y="2475896"/>
                    <a:pt x="3827603" y="2475896"/>
                  </a:cubicBezTo>
                  <a:cubicBezTo>
                    <a:pt x="3874719" y="2475896"/>
                    <a:pt x="3917551" y="2474625"/>
                    <a:pt x="3964666" y="2474625"/>
                  </a:cubicBezTo>
                  <a:lnTo>
                    <a:pt x="4195960" y="2478436"/>
                  </a:lnTo>
                  <a:cubicBezTo>
                    <a:pt x="4363005" y="2480975"/>
                    <a:pt x="4525767" y="2478436"/>
                    <a:pt x="4692813" y="2482246"/>
                  </a:cubicBezTo>
                  <a:cubicBezTo>
                    <a:pt x="4971222" y="2487325"/>
                    <a:pt x="5253914" y="2480975"/>
                    <a:pt x="5438225" y="2486056"/>
                  </a:cubicBezTo>
                  <a:cubicBezTo>
                    <a:pt x="5458545" y="2487325"/>
                    <a:pt x="5478864" y="2486056"/>
                    <a:pt x="5501725" y="2486056"/>
                  </a:cubicBezTo>
                  <a:lnTo>
                    <a:pt x="5501725" y="2426366"/>
                  </a:lnTo>
                  <a:cubicBezTo>
                    <a:pt x="5500455" y="2343664"/>
                    <a:pt x="5499184" y="2252550"/>
                    <a:pt x="5499184" y="2155741"/>
                  </a:cubicBezTo>
                  <a:cubicBezTo>
                    <a:pt x="5499184" y="2043747"/>
                    <a:pt x="5502995" y="1929855"/>
                    <a:pt x="5496645" y="1817860"/>
                  </a:cubicBezTo>
                  <a:cubicBezTo>
                    <a:pt x="5489025" y="1743830"/>
                    <a:pt x="5477595" y="284108"/>
                    <a:pt x="5477595" y="210078"/>
                  </a:cubicBezTo>
                  <a:cubicBezTo>
                    <a:pt x="5475055" y="158826"/>
                    <a:pt x="5473784" y="105676"/>
                    <a:pt x="5471245" y="54425"/>
                  </a:cubicBezTo>
                  <a:cubicBezTo>
                    <a:pt x="5471245" y="39239"/>
                    <a:pt x="5469975" y="24053"/>
                    <a:pt x="5468705" y="5644"/>
                  </a:cubicBezTo>
                  <a:cubicBezTo>
                    <a:pt x="5458545" y="3104"/>
                    <a:pt x="5449655" y="1834"/>
                    <a:pt x="5439495" y="564"/>
                  </a:cubicBezTo>
                  <a:cubicBezTo>
                    <a:pt x="5431875" y="-706"/>
                    <a:pt x="5424255" y="564"/>
                    <a:pt x="5417905" y="564"/>
                  </a:cubicBezTo>
                  <a:lnTo>
                    <a:pt x="11259" y="5644"/>
                  </a:lnTo>
                  <a:lnTo>
                    <a:pt x="573" y="2456846"/>
                  </a:lnTo>
                  <a:close/>
                </a:path>
              </a:pathLst>
            </a:custGeom>
            <a:solidFill>
              <a:srgbClr val="2E2C2B"/>
            </a:solidFill>
          </p:spPr>
        </p:sp>
        <p:sp>
          <p:nvSpPr>
            <p:cNvPr name="Freeform 11" id="11"/>
            <p:cNvSpPr/>
            <p:nvPr/>
          </p:nvSpPr>
          <p:spPr>
            <a:xfrm flipH="false" flipV="false" rot="0">
              <a:off x="11430" y="16510"/>
              <a:ext cx="5480832" cy="2477872"/>
            </a:xfrm>
            <a:custGeom>
              <a:avLst/>
              <a:gdLst/>
              <a:ahLst/>
              <a:cxnLst/>
              <a:rect r="r" b="b" t="t" l="l"/>
              <a:pathLst>
                <a:path h="2477872" w="5480832">
                  <a:moveTo>
                    <a:pt x="5480832" y="2477872"/>
                  </a:moveTo>
                  <a:lnTo>
                    <a:pt x="0" y="2470252"/>
                  </a:lnTo>
                  <a:lnTo>
                    <a:pt x="0" y="876522"/>
                  </a:lnTo>
                  <a:lnTo>
                    <a:pt x="7620" y="20320"/>
                  </a:lnTo>
                  <a:lnTo>
                    <a:pt x="2751171" y="0"/>
                  </a:lnTo>
                  <a:lnTo>
                    <a:pt x="5459242" y="8890"/>
                  </a:lnTo>
                  <a:close/>
                </a:path>
              </a:pathLst>
            </a:custGeom>
            <a:solidFill>
              <a:srgbClr val="FAF3E2"/>
            </a:solidFill>
          </p:spPr>
        </p:sp>
        <p:sp>
          <p:nvSpPr>
            <p:cNvPr name="Freeform 12" id="12"/>
            <p:cNvSpPr/>
            <p:nvPr/>
          </p:nvSpPr>
          <p:spPr>
            <a:xfrm flipH="false" flipV="false" rot="0">
              <a:off x="-215" y="0"/>
              <a:ext cx="5505176" cy="2503836"/>
            </a:xfrm>
            <a:custGeom>
              <a:avLst/>
              <a:gdLst/>
              <a:ahLst/>
              <a:cxnLst/>
              <a:rect r="r" b="b" t="t" l="l"/>
              <a:pathLst>
                <a:path h="2503836" w="5505176">
                  <a:moveTo>
                    <a:pt x="5472157" y="21590"/>
                  </a:moveTo>
                  <a:cubicBezTo>
                    <a:pt x="5473427" y="34290"/>
                    <a:pt x="5473427" y="44450"/>
                    <a:pt x="5474696" y="55922"/>
                  </a:cubicBezTo>
                  <a:cubicBezTo>
                    <a:pt x="5477237" y="107173"/>
                    <a:pt x="5478507" y="160323"/>
                    <a:pt x="5481046" y="211575"/>
                  </a:cubicBezTo>
                  <a:cubicBezTo>
                    <a:pt x="5481046" y="285605"/>
                    <a:pt x="5493746" y="1745328"/>
                    <a:pt x="5500096" y="1819358"/>
                  </a:cubicBezTo>
                  <a:cubicBezTo>
                    <a:pt x="5506446" y="1931352"/>
                    <a:pt x="5502637" y="2045244"/>
                    <a:pt x="5502637" y="2157238"/>
                  </a:cubicBezTo>
                  <a:cubicBezTo>
                    <a:pt x="5502637" y="2255945"/>
                    <a:pt x="5503907" y="2347059"/>
                    <a:pt x="5505177" y="2443581"/>
                  </a:cubicBezTo>
                  <a:lnTo>
                    <a:pt x="5505177" y="2503272"/>
                  </a:lnTo>
                  <a:cubicBezTo>
                    <a:pt x="5482316" y="2503272"/>
                    <a:pt x="5461996" y="2504542"/>
                    <a:pt x="5441677" y="2503272"/>
                  </a:cubicBezTo>
                  <a:cubicBezTo>
                    <a:pt x="5169983" y="2498192"/>
                    <a:pt x="4887291" y="2504542"/>
                    <a:pt x="4608882" y="2499462"/>
                  </a:cubicBezTo>
                  <a:cubicBezTo>
                    <a:pt x="4441836" y="2495652"/>
                    <a:pt x="4279074" y="2498192"/>
                    <a:pt x="4112029" y="2495652"/>
                  </a:cubicBezTo>
                  <a:lnTo>
                    <a:pt x="3880735" y="2491842"/>
                  </a:lnTo>
                  <a:cubicBezTo>
                    <a:pt x="3833620" y="2491842"/>
                    <a:pt x="3790788" y="2493112"/>
                    <a:pt x="3743672" y="2493112"/>
                  </a:cubicBezTo>
                  <a:cubicBezTo>
                    <a:pt x="3623742" y="2491842"/>
                    <a:pt x="3293934" y="2493112"/>
                    <a:pt x="3174005" y="2491842"/>
                  </a:cubicBezTo>
                  <a:cubicBezTo>
                    <a:pt x="3088340" y="2490572"/>
                    <a:pt x="1375054" y="2499462"/>
                    <a:pt x="1289390" y="2498192"/>
                  </a:cubicBezTo>
                  <a:cubicBezTo>
                    <a:pt x="1267974" y="2498192"/>
                    <a:pt x="1242275" y="2499462"/>
                    <a:pt x="1220859" y="2499462"/>
                  </a:cubicBezTo>
                  <a:cubicBezTo>
                    <a:pt x="1169460" y="2499462"/>
                    <a:pt x="1122345" y="2500731"/>
                    <a:pt x="1070946" y="2500731"/>
                  </a:cubicBezTo>
                  <a:cubicBezTo>
                    <a:pt x="942450" y="2500731"/>
                    <a:pt x="818236" y="2499462"/>
                    <a:pt x="689740" y="2498192"/>
                  </a:cubicBezTo>
                  <a:cubicBezTo>
                    <a:pt x="612642" y="2496922"/>
                    <a:pt x="535544" y="2495652"/>
                    <a:pt x="462730" y="2494381"/>
                  </a:cubicBezTo>
                  <a:cubicBezTo>
                    <a:pt x="325667" y="2493112"/>
                    <a:pt x="188604" y="2491842"/>
                    <a:pt x="47258" y="2491842"/>
                  </a:cubicBezTo>
                  <a:cubicBezTo>
                    <a:pt x="34505" y="2491842"/>
                    <a:pt x="25615" y="2491842"/>
                    <a:pt x="15455" y="2490572"/>
                  </a:cubicBezTo>
                  <a:cubicBezTo>
                    <a:pt x="6565" y="2489302"/>
                    <a:pt x="1485" y="2482952"/>
                    <a:pt x="4025" y="2474062"/>
                  </a:cubicBezTo>
                  <a:cubicBezTo>
                    <a:pt x="12915" y="2441970"/>
                    <a:pt x="9105" y="2394515"/>
                    <a:pt x="7835" y="2345161"/>
                  </a:cubicBezTo>
                  <a:cubicBezTo>
                    <a:pt x="6565" y="2244556"/>
                    <a:pt x="2755" y="2145849"/>
                    <a:pt x="4025" y="2045244"/>
                  </a:cubicBezTo>
                  <a:cubicBezTo>
                    <a:pt x="1485" y="1919963"/>
                    <a:pt x="-3595" y="369126"/>
                    <a:pt x="4025" y="241946"/>
                  </a:cubicBezTo>
                  <a:cubicBezTo>
                    <a:pt x="5295" y="217269"/>
                    <a:pt x="4025" y="190695"/>
                    <a:pt x="5295" y="166018"/>
                  </a:cubicBezTo>
                  <a:cubicBezTo>
                    <a:pt x="6565" y="126156"/>
                    <a:pt x="9105" y="82497"/>
                    <a:pt x="10375" y="44450"/>
                  </a:cubicBezTo>
                  <a:cubicBezTo>
                    <a:pt x="10375" y="41910"/>
                    <a:pt x="11645" y="39370"/>
                    <a:pt x="12915" y="38100"/>
                  </a:cubicBezTo>
                  <a:cubicBezTo>
                    <a:pt x="34505" y="35560"/>
                    <a:pt x="81523" y="30480"/>
                    <a:pt x="150055" y="29210"/>
                  </a:cubicBezTo>
                  <a:cubicBezTo>
                    <a:pt x="265702" y="25400"/>
                    <a:pt x="381348" y="22860"/>
                    <a:pt x="501279" y="20320"/>
                  </a:cubicBezTo>
                  <a:cubicBezTo>
                    <a:pt x="582660" y="17780"/>
                    <a:pt x="664041" y="16510"/>
                    <a:pt x="741139" y="13970"/>
                  </a:cubicBezTo>
                  <a:cubicBezTo>
                    <a:pt x="818236" y="11430"/>
                    <a:pt x="899617" y="8890"/>
                    <a:pt x="976715" y="8890"/>
                  </a:cubicBezTo>
                  <a:cubicBezTo>
                    <a:pt x="1062380" y="7620"/>
                    <a:pt x="1148044" y="10160"/>
                    <a:pt x="1233708" y="8890"/>
                  </a:cubicBezTo>
                  <a:cubicBezTo>
                    <a:pt x="1340789" y="8890"/>
                    <a:pt x="3281085" y="6350"/>
                    <a:pt x="3388165" y="5080"/>
                  </a:cubicBezTo>
                  <a:cubicBezTo>
                    <a:pt x="3490962" y="3810"/>
                    <a:pt x="3593760" y="2540"/>
                    <a:pt x="3700840" y="2540"/>
                  </a:cubicBezTo>
                  <a:cubicBezTo>
                    <a:pt x="3876452" y="1270"/>
                    <a:pt x="4047780" y="0"/>
                    <a:pt x="4223392" y="0"/>
                  </a:cubicBezTo>
                  <a:cubicBezTo>
                    <a:pt x="4296207" y="0"/>
                    <a:pt x="4373305" y="2540"/>
                    <a:pt x="4446119" y="2540"/>
                  </a:cubicBezTo>
                  <a:cubicBezTo>
                    <a:pt x="4647431" y="3810"/>
                    <a:pt x="4853025" y="5080"/>
                    <a:pt x="5054336" y="7620"/>
                  </a:cubicBezTo>
                  <a:cubicBezTo>
                    <a:pt x="5161416" y="8890"/>
                    <a:pt x="5268497" y="12700"/>
                    <a:pt x="5375577" y="16510"/>
                  </a:cubicBezTo>
                  <a:lnTo>
                    <a:pt x="5441677" y="16510"/>
                  </a:lnTo>
                  <a:cubicBezTo>
                    <a:pt x="5453107" y="17780"/>
                    <a:pt x="5461996" y="20320"/>
                    <a:pt x="5472157" y="21590"/>
                  </a:cubicBezTo>
                  <a:close/>
                  <a:moveTo>
                    <a:pt x="5482316" y="2486762"/>
                  </a:moveTo>
                  <a:cubicBezTo>
                    <a:pt x="5483587" y="2470252"/>
                    <a:pt x="5484857" y="2457552"/>
                    <a:pt x="5484857" y="2444852"/>
                  </a:cubicBezTo>
                  <a:cubicBezTo>
                    <a:pt x="5483587" y="2337569"/>
                    <a:pt x="5482316" y="2236963"/>
                    <a:pt x="5482316" y="2128766"/>
                  </a:cubicBezTo>
                  <a:cubicBezTo>
                    <a:pt x="5482316" y="2079412"/>
                    <a:pt x="5484857" y="2030059"/>
                    <a:pt x="5483587" y="1980705"/>
                  </a:cubicBezTo>
                  <a:cubicBezTo>
                    <a:pt x="5483587" y="1935148"/>
                    <a:pt x="5482316" y="1887693"/>
                    <a:pt x="5481046" y="1842136"/>
                  </a:cubicBezTo>
                  <a:cubicBezTo>
                    <a:pt x="5475966" y="1771903"/>
                    <a:pt x="5464537" y="317875"/>
                    <a:pt x="5464537" y="247641"/>
                  </a:cubicBezTo>
                  <a:cubicBezTo>
                    <a:pt x="5461996" y="188796"/>
                    <a:pt x="5459457" y="128054"/>
                    <a:pt x="5456916" y="69209"/>
                  </a:cubicBezTo>
                  <a:cubicBezTo>
                    <a:pt x="5455646" y="44450"/>
                    <a:pt x="5454377" y="43180"/>
                    <a:pt x="5435542" y="41910"/>
                  </a:cubicBezTo>
                  <a:cubicBezTo>
                    <a:pt x="5422693" y="41910"/>
                    <a:pt x="5414126" y="41910"/>
                    <a:pt x="5401276" y="40640"/>
                  </a:cubicBezTo>
                  <a:cubicBezTo>
                    <a:pt x="5294196" y="36830"/>
                    <a:pt x="5182832" y="31750"/>
                    <a:pt x="5075752" y="30480"/>
                  </a:cubicBezTo>
                  <a:cubicBezTo>
                    <a:pt x="4814476" y="26670"/>
                    <a:pt x="4548916" y="25400"/>
                    <a:pt x="4287641" y="22860"/>
                  </a:cubicBezTo>
                  <a:lnTo>
                    <a:pt x="3979249" y="22860"/>
                  </a:lnTo>
                  <a:cubicBezTo>
                    <a:pt x="3842186" y="22860"/>
                    <a:pt x="3705123" y="22860"/>
                    <a:pt x="3572344" y="24130"/>
                  </a:cubicBezTo>
                  <a:cubicBezTo>
                    <a:pt x="3456697" y="25400"/>
                    <a:pt x="1507834" y="29210"/>
                    <a:pt x="1392187" y="29210"/>
                  </a:cubicBezTo>
                  <a:cubicBezTo>
                    <a:pt x="1203726" y="29210"/>
                    <a:pt x="1015264" y="26670"/>
                    <a:pt x="826803" y="33020"/>
                  </a:cubicBezTo>
                  <a:cubicBezTo>
                    <a:pt x="728289" y="36830"/>
                    <a:pt x="634058" y="36830"/>
                    <a:pt x="539827" y="38100"/>
                  </a:cubicBezTo>
                  <a:cubicBezTo>
                    <a:pt x="377065" y="41910"/>
                    <a:pt x="214303" y="45720"/>
                    <a:pt x="51541" y="50800"/>
                  </a:cubicBezTo>
                  <a:cubicBezTo>
                    <a:pt x="33235" y="50800"/>
                    <a:pt x="30695" y="54024"/>
                    <a:pt x="29425" y="76802"/>
                  </a:cubicBezTo>
                  <a:cubicBezTo>
                    <a:pt x="28155" y="110970"/>
                    <a:pt x="28155" y="145138"/>
                    <a:pt x="26885" y="179305"/>
                  </a:cubicBezTo>
                  <a:cubicBezTo>
                    <a:pt x="25615" y="236252"/>
                    <a:pt x="23075" y="291300"/>
                    <a:pt x="21805" y="348246"/>
                  </a:cubicBezTo>
                  <a:cubicBezTo>
                    <a:pt x="16725" y="408989"/>
                    <a:pt x="23075" y="1893388"/>
                    <a:pt x="25615" y="1954130"/>
                  </a:cubicBezTo>
                  <a:cubicBezTo>
                    <a:pt x="25615" y="2018670"/>
                    <a:pt x="25615" y="2085107"/>
                    <a:pt x="26885" y="2149646"/>
                  </a:cubicBezTo>
                  <a:cubicBezTo>
                    <a:pt x="26885" y="2197101"/>
                    <a:pt x="29425" y="2244556"/>
                    <a:pt x="29425" y="2292011"/>
                  </a:cubicBezTo>
                  <a:cubicBezTo>
                    <a:pt x="29425" y="2343263"/>
                    <a:pt x="29425" y="2394515"/>
                    <a:pt x="28155" y="2444852"/>
                  </a:cubicBezTo>
                  <a:lnTo>
                    <a:pt x="28155" y="2455012"/>
                  </a:lnTo>
                  <a:cubicBezTo>
                    <a:pt x="28155" y="2465172"/>
                    <a:pt x="31965" y="2468982"/>
                    <a:pt x="40855" y="2468982"/>
                  </a:cubicBezTo>
                  <a:cubicBezTo>
                    <a:pt x="90090" y="2468982"/>
                    <a:pt x="150055" y="2470252"/>
                    <a:pt x="205737" y="2470252"/>
                  </a:cubicBezTo>
                  <a:cubicBezTo>
                    <a:pt x="287118" y="2470252"/>
                    <a:pt x="372782" y="2467712"/>
                    <a:pt x="454163" y="2470252"/>
                  </a:cubicBezTo>
                  <a:cubicBezTo>
                    <a:pt x="586943" y="2474062"/>
                    <a:pt x="719722" y="2476602"/>
                    <a:pt x="852502" y="2475332"/>
                  </a:cubicBezTo>
                  <a:cubicBezTo>
                    <a:pt x="938166" y="2474062"/>
                    <a:pt x="1019548" y="2476602"/>
                    <a:pt x="1105212" y="2476602"/>
                  </a:cubicBezTo>
                  <a:cubicBezTo>
                    <a:pt x="1229425" y="2476602"/>
                    <a:pt x="1353638" y="2475332"/>
                    <a:pt x="1477852" y="2476602"/>
                  </a:cubicBezTo>
                  <a:cubicBezTo>
                    <a:pt x="1662030" y="2477872"/>
                    <a:pt x="3683707" y="2467712"/>
                    <a:pt x="3872169" y="2470252"/>
                  </a:cubicBezTo>
                  <a:cubicBezTo>
                    <a:pt x="3953550" y="2471522"/>
                    <a:pt x="4034931" y="2472792"/>
                    <a:pt x="4112029" y="2472792"/>
                  </a:cubicBezTo>
                  <a:cubicBezTo>
                    <a:pt x="4253375" y="2475332"/>
                    <a:pt x="4390438" y="2471522"/>
                    <a:pt x="4531784" y="2475332"/>
                  </a:cubicBezTo>
                  <a:cubicBezTo>
                    <a:pt x="4647431" y="2477872"/>
                    <a:pt x="4763077" y="2477872"/>
                    <a:pt x="4878724" y="2480412"/>
                  </a:cubicBezTo>
                  <a:cubicBezTo>
                    <a:pt x="5050053" y="2484222"/>
                    <a:pt x="5221382" y="2486762"/>
                    <a:pt x="5392710" y="2488032"/>
                  </a:cubicBezTo>
                  <a:cubicBezTo>
                    <a:pt x="5444216" y="2488032"/>
                    <a:pt x="5461996" y="2486762"/>
                    <a:pt x="5482316" y="2486762"/>
                  </a:cubicBezTo>
                  <a:close/>
                </a:path>
              </a:pathLst>
            </a:custGeom>
            <a:solidFill>
              <a:srgbClr val="FAF3E2"/>
            </a:solidFill>
          </p:spPr>
        </p:sp>
      </p:grpSp>
      <p:sp>
        <p:nvSpPr>
          <p:cNvPr name="Freeform 13" id="13"/>
          <p:cNvSpPr/>
          <p:nvPr/>
        </p:nvSpPr>
        <p:spPr>
          <a:xfrm flipH="false" flipV="false" rot="657987">
            <a:off x="888815" y="263074"/>
            <a:ext cx="2167263" cy="2244811"/>
          </a:xfrm>
          <a:custGeom>
            <a:avLst/>
            <a:gdLst/>
            <a:ahLst/>
            <a:cxnLst/>
            <a:rect r="r" b="b" t="t" l="l"/>
            <a:pathLst>
              <a:path h="2244811" w="2167263">
                <a:moveTo>
                  <a:pt x="0" y="0"/>
                </a:moveTo>
                <a:lnTo>
                  <a:pt x="2167263" y="0"/>
                </a:lnTo>
                <a:lnTo>
                  <a:pt x="2167263" y="2244811"/>
                </a:lnTo>
                <a:lnTo>
                  <a:pt x="0" y="224481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4103520">
            <a:off x="15129134" y="59317"/>
            <a:ext cx="1875913" cy="2572948"/>
          </a:xfrm>
          <a:custGeom>
            <a:avLst/>
            <a:gdLst/>
            <a:ahLst/>
            <a:cxnLst/>
            <a:rect r="r" b="b" t="t" l="l"/>
            <a:pathLst>
              <a:path h="2572948" w="1875913">
                <a:moveTo>
                  <a:pt x="0" y="0"/>
                </a:moveTo>
                <a:lnTo>
                  <a:pt x="1875913" y="0"/>
                </a:lnTo>
                <a:lnTo>
                  <a:pt x="1875913" y="2572948"/>
                </a:lnTo>
                <a:lnTo>
                  <a:pt x="0" y="257294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5" id="15"/>
          <p:cNvSpPr/>
          <p:nvPr/>
        </p:nvSpPr>
        <p:spPr>
          <a:xfrm flipH="false" flipV="false" rot="0">
            <a:off x="1465789" y="3014454"/>
            <a:ext cx="8369023" cy="6349996"/>
          </a:xfrm>
          <a:custGeom>
            <a:avLst/>
            <a:gdLst/>
            <a:ahLst/>
            <a:cxnLst/>
            <a:rect r="r" b="b" t="t" l="l"/>
            <a:pathLst>
              <a:path h="6349996" w="8369023">
                <a:moveTo>
                  <a:pt x="0" y="0"/>
                </a:moveTo>
                <a:lnTo>
                  <a:pt x="8369023" y="0"/>
                </a:lnTo>
                <a:lnTo>
                  <a:pt x="8369023" y="6349996"/>
                </a:lnTo>
                <a:lnTo>
                  <a:pt x="0" y="6349996"/>
                </a:lnTo>
                <a:lnTo>
                  <a:pt x="0" y="0"/>
                </a:lnTo>
                <a:close/>
              </a:path>
            </a:pathLst>
          </a:custGeom>
          <a:blipFill>
            <a:blip r:embed="rId8"/>
            <a:stretch>
              <a:fillRect l="0" t="0" r="0" b="0"/>
            </a:stretch>
          </a:blipFill>
        </p:spPr>
      </p:sp>
      <p:sp>
        <p:nvSpPr>
          <p:cNvPr name="TextBox 16" id="16"/>
          <p:cNvSpPr txBox="true"/>
          <p:nvPr/>
        </p:nvSpPr>
        <p:spPr>
          <a:xfrm rot="0">
            <a:off x="6545469" y="701267"/>
            <a:ext cx="5165548" cy="1177924"/>
          </a:xfrm>
          <a:prstGeom prst="rect">
            <a:avLst/>
          </a:prstGeom>
        </p:spPr>
        <p:txBody>
          <a:bodyPr anchor="t" rtlCol="false" tIns="0" lIns="0" bIns="0" rIns="0">
            <a:spAutoFit/>
          </a:bodyPr>
          <a:lstStyle/>
          <a:p>
            <a:pPr algn="ctr" marL="0" indent="0" lvl="0">
              <a:lnSpc>
                <a:spcPts val="9100"/>
              </a:lnSpc>
            </a:pPr>
            <a:r>
              <a:rPr lang="en-US" sz="6500">
                <a:solidFill>
                  <a:srgbClr val="D6583C"/>
                </a:solidFill>
                <a:latin typeface="Brasika"/>
                <a:ea typeface="Brasika"/>
                <a:cs typeface="Brasika"/>
                <a:sym typeface="Brasika"/>
              </a:rPr>
              <a:t>Doc 1</a:t>
            </a:r>
          </a:p>
        </p:txBody>
      </p:sp>
      <p:sp>
        <p:nvSpPr>
          <p:cNvPr name="TextBox 17" id="17"/>
          <p:cNvSpPr txBox="true"/>
          <p:nvPr/>
        </p:nvSpPr>
        <p:spPr>
          <a:xfrm rot="0">
            <a:off x="10848156" y="2975866"/>
            <a:ext cx="5796580" cy="6858000"/>
          </a:xfrm>
          <a:prstGeom prst="rect">
            <a:avLst/>
          </a:prstGeom>
        </p:spPr>
        <p:txBody>
          <a:bodyPr anchor="t" rtlCol="false" tIns="0" lIns="0" bIns="0" rIns="0">
            <a:spAutoFit/>
          </a:bodyPr>
          <a:lstStyle/>
          <a:p>
            <a:pPr algn="l">
              <a:lnSpc>
                <a:spcPts val="4949"/>
              </a:lnSpc>
            </a:pPr>
            <a:r>
              <a:rPr lang="en-US" sz="4499">
                <a:solidFill>
                  <a:srgbClr val="404040"/>
                </a:solidFill>
                <a:latin typeface="Bubblebody Neue"/>
                <a:ea typeface="Bubblebody Neue"/>
                <a:cs typeface="Bubblebody Neue"/>
                <a:sym typeface="Bubblebody Neue"/>
              </a:rPr>
              <a:t>Que représente ce tableau ?</a:t>
            </a:r>
          </a:p>
          <a:p>
            <a:pPr algn="l">
              <a:lnSpc>
                <a:spcPts val="4949"/>
              </a:lnSpc>
            </a:pPr>
          </a:p>
          <a:p>
            <a:pPr algn="l">
              <a:lnSpc>
                <a:spcPts val="4949"/>
              </a:lnSpc>
            </a:pPr>
            <a:r>
              <a:rPr lang="en-US" sz="4499">
                <a:solidFill>
                  <a:srgbClr val="404040"/>
                </a:solidFill>
                <a:latin typeface="Bubblebody Neue"/>
                <a:ea typeface="Bubblebody Neue"/>
                <a:cs typeface="Bubblebody Neue"/>
                <a:sym typeface="Bubblebody Neue"/>
              </a:rPr>
              <a:t>Où se passe cette scène ?</a:t>
            </a:r>
          </a:p>
          <a:p>
            <a:pPr algn="l">
              <a:lnSpc>
                <a:spcPts val="4949"/>
              </a:lnSpc>
            </a:pPr>
          </a:p>
          <a:p>
            <a:pPr algn="l">
              <a:lnSpc>
                <a:spcPts val="4949"/>
              </a:lnSpc>
            </a:pPr>
          </a:p>
          <a:p>
            <a:pPr algn="l">
              <a:lnSpc>
                <a:spcPts val="4949"/>
              </a:lnSpc>
            </a:pPr>
            <a:r>
              <a:rPr lang="en-US" sz="4499">
                <a:solidFill>
                  <a:srgbClr val="404040"/>
                </a:solidFill>
                <a:latin typeface="Bubblebody Neue"/>
                <a:ea typeface="Bubblebody Neue"/>
                <a:cs typeface="Bubblebody Neue"/>
                <a:sym typeface="Bubblebody Neue"/>
              </a:rPr>
              <a:t>Qu’est-ce-que cela nous apprend sur la situation de la France à cette époque ?</a:t>
            </a:r>
          </a:p>
        </p:txBody>
      </p:sp>
      <p:sp>
        <p:nvSpPr>
          <p:cNvPr name="TextBox 18" id="18"/>
          <p:cNvSpPr txBox="true"/>
          <p:nvPr/>
        </p:nvSpPr>
        <p:spPr>
          <a:xfrm rot="0">
            <a:off x="1465789" y="9297775"/>
            <a:ext cx="6935688" cy="457832"/>
          </a:xfrm>
          <a:prstGeom prst="rect">
            <a:avLst/>
          </a:prstGeom>
        </p:spPr>
        <p:txBody>
          <a:bodyPr anchor="t" rtlCol="false" tIns="0" lIns="0" bIns="0" rIns="0">
            <a:spAutoFit/>
          </a:bodyPr>
          <a:lstStyle/>
          <a:p>
            <a:pPr algn="ctr">
              <a:lnSpc>
                <a:spcPts val="3640"/>
              </a:lnSpc>
              <a:spcBef>
                <a:spcPct val="0"/>
              </a:spcBef>
            </a:pPr>
            <a:r>
              <a:rPr lang="en-US" sz="2600">
                <a:solidFill>
                  <a:srgbClr val="000000"/>
                </a:solidFill>
                <a:latin typeface="Bubblebody Neue"/>
                <a:ea typeface="Bubblebody Neue"/>
                <a:cs typeface="Bubblebody Neue"/>
                <a:sym typeface="Bubblebody Neue"/>
              </a:rPr>
              <a:t>Bonaparte au pont d’Arcole (Italie) par A-J Gros</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314115" y="-284689"/>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2579936" y="482183"/>
            <a:ext cx="13096613" cy="1806592"/>
            <a:chOff x="0" y="0"/>
            <a:chExt cx="4471720" cy="616844"/>
          </a:xfrm>
        </p:grpSpPr>
        <p:sp>
          <p:nvSpPr>
            <p:cNvPr name="Freeform 6" id="6"/>
            <p:cNvSpPr/>
            <p:nvPr/>
          </p:nvSpPr>
          <p:spPr>
            <a:xfrm flipH="false" flipV="false" rot="0">
              <a:off x="40049" y="45156"/>
              <a:ext cx="4431671" cy="570983"/>
            </a:xfrm>
            <a:custGeom>
              <a:avLst/>
              <a:gdLst/>
              <a:ahLst/>
              <a:cxnLst/>
              <a:rect r="r" b="b" t="t" l="l"/>
              <a:pathLst>
                <a:path h="570983" w="4431671">
                  <a:moveTo>
                    <a:pt x="591" y="541208"/>
                  </a:moveTo>
                  <a:cubicBezTo>
                    <a:pt x="-1949" y="550098"/>
                    <a:pt x="3131" y="556448"/>
                    <a:pt x="26865" y="557718"/>
                  </a:cubicBezTo>
                  <a:cubicBezTo>
                    <a:pt x="54335" y="558988"/>
                    <a:pt x="78371" y="558988"/>
                    <a:pt x="105840" y="558988"/>
                  </a:cubicBezTo>
                  <a:cubicBezTo>
                    <a:pt x="215719" y="560258"/>
                    <a:pt x="325597" y="560258"/>
                    <a:pt x="438909" y="561528"/>
                  </a:cubicBezTo>
                  <a:cubicBezTo>
                    <a:pt x="500716" y="562798"/>
                    <a:pt x="562523" y="564068"/>
                    <a:pt x="620896" y="565338"/>
                  </a:cubicBezTo>
                  <a:cubicBezTo>
                    <a:pt x="723907" y="566608"/>
                    <a:pt x="823484" y="566608"/>
                    <a:pt x="926495" y="567878"/>
                  </a:cubicBezTo>
                  <a:cubicBezTo>
                    <a:pt x="967700" y="567878"/>
                    <a:pt x="1005470" y="567878"/>
                    <a:pt x="1046675" y="566608"/>
                  </a:cubicBezTo>
                  <a:cubicBezTo>
                    <a:pt x="1063843" y="566608"/>
                    <a:pt x="1084446" y="565338"/>
                    <a:pt x="1101614" y="565338"/>
                  </a:cubicBezTo>
                  <a:cubicBezTo>
                    <a:pt x="1170288" y="566608"/>
                    <a:pt x="2543770" y="557718"/>
                    <a:pt x="2612444" y="558988"/>
                  </a:cubicBezTo>
                  <a:cubicBezTo>
                    <a:pt x="2708587" y="560258"/>
                    <a:pt x="2972983" y="560258"/>
                    <a:pt x="3069126" y="560258"/>
                  </a:cubicBezTo>
                  <a:cubicBezTo>
                    <a:pt x="3106897" y="560258"/>
                    <a:pt x="3141234" y="558988"/>
                    <a:pt x="3179005" y="558988"/>
                  </a:cubicBezTo>
                  <a:lnTo>
                    <a:pt x="3364425" y="562798"/>
                  </a:lnTo>
                  <a:cubicBezTo>
                    <a:pt x="3498339" y="565338"/>
                    <a:pt x="3628820" y="562798"/>
                    <a:pt x="3762734" y="566608"/>
                  </a:cubicBezTo>
                  <a:cubicBezTo>
                    <a:pt x="3985925" y="571688"/>
                    <a:pt x="4212550" y="565338"/>
                    <a:pt x="4368171" y="570418"/>
                  </a:cubicBezTo>
                  <a:cubicBezTo>
                    <a:pt x="4388491" y="571688"/>
                    <a:pt x="4408811" y="570418"/>
                    <a:pt x="4431671" y="570418"/>
                  </a:cubicBezTo>
                  <a:lnTo>
                    <a:pt x="4431671" y="510728"/>
                  </a:lnTo>
                  <a:cubicBezTo>
                    <a:pt x="4430401" y="471436"/>
                    <a:pt x="4429131" y="453320"/>
                    <a:pt x="4429131" y="434072"/>
                  </a:cubicBezTo>
                  <a:cubicBezTo>
                    <a:pt x="4429131" y="411804"/>
                    <a:pt x="4432941" y="389159"/>
                    <a:pt x="4426591" y="366891"/>
                  </a:cubicBezTo>
                  <a:cubicBezTo>
                    <a:pt x="4418971" y="352172"/>
                    <a:pt x="4407541" y="61938"/>
                    <a:pt x="4407541" y="47219"/>
                  </a:cubicBezTo>
                  <a:cubicBezTo>
                    <a:pt x="4405001" y="37029"/>
                    <a:pt x="4403731" y="26461"/>
                    <a:pt x="4401191" y="16271"/>
                  </a:cubicBezTo>
                  <a:cubicBezTo>
                    <a:pt x="4401191" y="13251"/>
                    <a:pt x="4399921" y="10232"/>
                    <a:pt x="4398651" y="5644"/>
                  </a:cubicBezTo>
                  <a:cubicBezTo>
                    <a:pt x="4388491" y="3104"/>
                    <a:pt x="4379601" y="1834"/>
                    <a:pt x="4369441" y="564"/>
                  </a:cubicBezTo>
                  <a:cubicBezTo>
                    <a:pt x="4361821" y="-706"/>
                    <a:pt x="4354201" y="564"/>
                    <a:pt x="4347851" y="564"/>
                  </a:cubicBezTo>
                  <a:lnTo>
                    <a:pt x="9696" y="5644"/>
                  </a:lnTo>
                  <a:lnTo>
                    <a:pt x="591" y="541208"/>
                  </a:lnTo>
                  <a:close/>
                </a:path>
              </a:pathLst>
            </a:custGeom>
            <a:solidFill>
              <a:srgbClr val="2E2C2B"/>
            </a:solidFill>
          </p:spPr>
        </p:sp>
        <p:sp>
          <p:nvSpPr>
            <p:cNvPr name="Freeform 7" id="7"/>
            <p:cNvSpPr/>
            <p:nvPr/>
          </p:nvSpPr>
          <p:spPr>
            <a:xfrm flipH="false" flipV="false" rot="0">
              <a:off x="11430" y="16510"/>
              <a:ext cx="4410760" cy="562234"/>
            </a:xfrm>
            <a:custGeom>
              <a:avLst/>
              <a:gdLst/>
              <a:ahLst/>
              <a:cxnLst/>
              <a:rect r="r" b="b" t="t" l="l"/>
              <a:pathLst>
                <a:path h="562234" w="4410760">
                  <a:moveTo>
                    <a:pt x="4410760" y="562234"/>
                  </a:moveTo>
                  <a:lnTo>
                    <a:pt x="0" y="554614"/>
                  </a:lnTo>
                  <a:lnTo>
                    <a:pt x="0" y="202677"/>
                  </a:lnTo>
                  <a:lnTo>
                    <a:pt x="7620" y="20320"/>
                  </a:lnTo>
                  <a:lnTo>
                    <a:pt x="2211850" y="0"/>
                  </a:lnTo>
                  <a:lnTo>
                    <a:pt x="4389170" y="8890"/>
                  </a:lnTo>
                  <a:close/>
                </a:path>
              </a:pathLst>
            </a:custGeom>
            <a:solidFill>
              <a:srgbClr val="FAF3E2"/>
            </a:solidFill>
          </p:spPr>
        </p:sp>
        <p:sp>
          <p:nvSpPr>
            <p:cNvPr name="Freeform 8" id="8"/>
            <p:cNvSpPr/>
            <p:nvPr/>
          </p:nvSpPr>
          <p:spPr>
            <a:xfrm flipH="false" flipV="false" rot="0">
              <a:off x="-215" y="0"/>
              <a:ext cx="4435104" cy="588199"/>
            </a:xfrm>
            <a:custGeom>
              <a:avLst/>
              <a:gdLst/>
              <a:ahLst/>
              <a:cxnLst/>
              <a:rect r="r" b="b" t="t" l="l"/>
              <a:pathLst>
                <a:path h="588199" w="4435104">
                  <a:moveTo>
                    <a:pt x="4402085" y="21590"/>
                  </a:moveTo>
                  <a:cubicBezTo>
                    <a:pt x="4403355" y="34290"/>
                    <a:pt x="4403355" y="44450"/>
                    <a:pt x="4404625" y="52746"/>
                  </a:cubicBezTo>
                  <a:cubicBezTo>
                    <a:pt x="4407165" y="62936"/>
                    <a:pt x="4408435" y="73504"/>
                    <a:pt x="4410975" y="83694"/>
                  </a:cubicBezTo>
                  <a:cubicBezTo>
                    <a:pt x="4410975" y="98414"/>
                    <a:pt x="4423675" y="388648"/>
                    <a:pt x="4430025" y="403367"/>
                  </a:cubicBezTo>
                  <a:cubicBezTo>
                    <a:pt x="4436375" y="425634"/>
                    <a:pt x="4432565" y="448279"/>
                    <a:pt x="4432565" y="470547"/>
                  </a:cubicBezTo>
                  <a:cubicBezTo>
                    <a:pt x="4432565" y="490173"/>
                    <a:pt x="4433835" y="508289"/>
                    <a:pt x="4435105" y="527944"/>
                  </a:cubicBezTo>
                  <a:lnTo>
                    <a:pt x="4435105" y="587634"/>
                  </a:lnTo>
                  <a:cubicBezTo>
                    <a:pt x="4412245" y="587634"/>
                    <a:pt x="4391925" y="588904"/>
                    <a:pt x="4371605" y="587634"/>
                  </a:cubicBezTo>
                  <a:cubicBezTo>
                    <a:pt x="4153236" y="582554"/>
                    <a:pt x="3926612" y="588904"/>
                    <a:pt x="3703421" y="583824"/>
                  </a:cubicBezTo>
                  <a:cubicBezTo>
                    <a:pt x="3569506" y="580014"/>
                    <a:pt x="3439026" y="582554"/>
                    <a:pt x="3305111" y="580014"/>
                  </a:cubicBezTo>
                  <a:lnTo>
                    <a:pt x="3119691" y="576204"/>
                  </a:lnTo>
                  <a:cubicBezTo>
                    <a:pt x="3081921" y="576204"/>
                    <a:pt x="3047584" y="577474"/>
                    <a:pt x="3009813" y="577474"/>
                  </a:cubicBezTo>
                  <a:cubicBezTo>
                    <a:pt x="2913669" y="576204"/>
                    <a:pt x="2649274" y="577474"/>
                    <a:pt x="2553130" y="576204"/>
                  </a:cubicBezTo>
                  <a:cubicBezTo>
                    <a:pt x="2484456" y="574934"/>
                    <a:pt x="1110975" y="583824"/>
                    <a:pt x="1042301" y="582554"/>
                  </a:cubicBezTo>
                  <a:cubicBezTo>
                    <a:pt x="1025132" y="582554"/>
                    <a:pt x="1004530" y="583824"/>
                    <a:pt x="987362" y="583824"/>
                  </a:cubicBezTo>
                  <a:cubicBezTo>
                    <a:pt x="946157" y="583824"/>
                    <a:pt x="908386" y="585094"/>
                    <a:pt x="867182" y="585094"/>
                  </a:cubicBezTo>
                  <a:cubicBezTo>
                    <a:pt x="764171" y="585094"/>
                    <a:pt x="664593" y="583824"/>
                    <a:pt x="561582" y="582554"/>
                  </a:cubicBezTo>
                  <a:cubicBezTo>
                    <a:pt x="499776" y="581284"/>
                    <a:pt x="437969" y="580014"/>
                    <a:pt x="379596" y="578744"/>
                  </a:cubicBezTo>
                  <a:cubicBezTo>
                    <a:pt x="269717" y="577474"/>
                    <a:pt x="159839" y="576204"/>
                    <a:pt x="46527" y="576204"/>
                  </a:cubicBezTo>
                  <a:cubicBezTo>
                    <a:pt x="34505" y="576204"/>
                    <a:pt x="25615" y="576204"/>
                    <a:pt x="15455" y="574934"/>
                  </a:cubicBezTo>
                  <a:cubicBezTo>
                    <a:pt x="6565" y="573664"/>
                    <a:pt x="1485" y="567314"/>
                    <a:pt x="4025" y="558424"/>
                  </a:cubicBezTo>
                  <a:cubicBezTo>
                    <a:pt x="12915" y="527160"/>
                    <a:pt x="9105" y="517724"/>
                    <a:pt x="7835" y="507911"/>
                  </a:cubicBezTo>
                  <a:cubicBezTo>
                    <a:pt x="6565" y="487908"/>
                    <a:pt x="2755" y="468283"/>
                    <a:pt x="4025" y="448279"/>
                  </a:cubicBezTo>
                  <a:cubicBezTo>
                    <a:pt x="1485" y="423370"/>
                    <a:pt x="-3595" y="115020"/>
                    <a:pt x="4025" y="89733"/>
                  </a:cubicBezTo>
                  <a:cubicBezTo>
                    <a:pt x="5295" y="84827"/>
                    <a:pt x="4025" y="79543"/>
                    <a:pt x="5295" y="74636"/>
                  </a:cubicBezTo>
                  <a:cubicBezTo>
                    <a:pt x="6565" y="66711"/>
                    <a:pt x="9105" y="58030"/>
                    <a:pt x="10375" y="44450"/>
                  </a:cubicBezTo>
                  <a:cubicBezTo>
                    <a:pt x="10375" y="41910"/>
                    <a:pt x="11645" y="39370"/>
                    <a:pt x="12915" y="38100"/>
                  </a:cubicBezTo>
                  <a:cubicBezTo>
                    <a:pt x="34505" y="35560"/>
                    <a:pt x="73996" y="30480"/>
                    <a:pt x="128936" y="29210"/>
                  </a:cubicBezTo>
                  <a:cubicBezTo>
                    <a:pt x="221646" y="25400"/>
                    <a:pt x="314356" y="22860"/>
                    <a:pt x="410499" y="20320"/>
                  </a:cubicBezTo>
                  <a:cubicBezTo>
                    <a:pt x="475740" y="17780"/>
                    <a:pt x="540980" y="16510"/>
                    <a:pt x="602787" y="13970"/>
                  </a:cubicBezTo>
                  <a:cubicBezTo>
                    <a:pt x="664593" y="11430"/>
                    <a:pt x="729834" y="8890"/>
                    <a:pt x="791640" y="8890"/>
                  </a:cubicBezTo>
                  <a:cubicBezTo>
                    <a:pt x="860315" y="7620"/>
                    <a:pt x="928989" y="10160"/>
                    <a:pt x="997663" y="8890"/>
                  </a:cubicBezTo>
                  <a:cubicBezTo>
                    <a:pt x="1083505" y="8890"/>
                    <a:pt x="2638973" y="6350"/>
                    <a:pt x="2724816" y="5080"/>
                  </a:cubicBezTo>
                  <a:cubicBezTo>
                    <a:pt x="2807224" y="3810"/>
                    <a:pt x="2889633" y="2540"/>
                    <a:pt x="2975476" y="2540"/>
                  </a:cubicBezTo>
                  <a:cubicBezTo>
                    <a:pt x="3116258" y="1270"/>
                    <a:pt x="3253606" y="0"/>
                    <a:pt x="3394388" y="0"/>
                  </a:cubicBezTo>
                  <a:cubicBezTo>
                    <a:pt x="3452761" y="0"/>
                    <a:pt x="3514567" y="2540"/>
                    <a:pt x="3572940" y="2540"/>
                  </a:cubicBezTo>
                  <a:cubicBezTo>
                    <a:pt x="3734324" y="3810"/>
                    <a:pt x="3899142" y="5080"/>
                    <a:pt x="4060526" y="7620"/>
                  </a:cubicBezTo>
                  <a:cubicBezTo>
                    <a:pt x="4146369" y="8890"/>
                    <a:pt x="4232211" y="12700"/>
                    <a:pt x="4318054" y="16510"/>
                  </a:cubicBezTo>
                  <a:lnTo>
                    <a:pt x="4371605" y="16510"/>
                  </a:lnTo>
                  <a:cubicBezTo>
                    <a:pt x="4383035" y="17780"/>
                    <a:pt x="4391925" y="20320"/>
                    <a:pt x="4402085" y="21590"/>
                  </a:cubicBezTo>
                  <a:close/>
                  <a:moveTo>
                    <a:pt x="4412245" y="571124"/>
                  </a:moveTo>
                  <a:cubicBezTo>
                    <a:pt x="4413515" y="554614"/>
                    <a:pt x="4414785" y="541914"/>
                    <a:pt x="4414785" y="529214"/>
                  </a:cubicBezTo>
                  <a:cubicBezTo>
                    <a:pt x="4413515" y="506402"/>
                    <a:pt x="4412245" y="486399"/>
                    <a:pt x="4412245" y="464886"/>
                  </a:cubicBezTo>
                  <a:cubicBezTo>
                    <a:pt x="4412245" y="455073"/>
                    <a:pt x="4414785" y="445260"/>
                    <a:pt x="4413515" y="435447"/>
                  </a:cubicBezTo>
                  <a:cubicBezTo>
                    <a:pt x="4413515" y="426389"/>
                    <a:pt x="4412245" y="416954"/>
                    <a:pt x="4410975" y="407896"/>
                  </a:cubicBezTo>
                  <a:cubicBezTo>
                    <a:pt x="4405895" y="393931"/>
                    <a:pt x="4394465" y="104830"/>
                    <a:pt x="4394465" y="90865"/>
                  </a:cubicBezTo>
                  <a:cubicBezTo>
                    <a:pt x="4391925" y="79165"/>
                    <a:pt x="4389385" y="67088"/>
                    <a:pt x="4386845" y="55388"/>
                  </a:cubicBezTo>
                  <a:cubicBezTo>
                    <a:pt x="4385575" y="44450"/>
                    <a:pt x="4384305" y="43180"/>
                    <a:pt x="4366126" y="41910"/>
                  </a:cubicBezTo>
                  <a:cubicBezTo>
                    <a:pt x="4355825" y="41910"/>
                    <a:pt x="4348957" y="41910"/>
                    <a:pt x="4338656" y="40640"/>
                  </a:cubicBezTo>
                  <a:cubicBezTo>
                    <a:pt x="4252814" y="36830"/>
                    <a:pt x="4163537" y="31750"/>
                    <a:pt x="4077695" y="30480"/>
                  </a:cubicBezTo>
                  <a:cubicBezTo>
                    <a:pt x="3868239" y="26670"/>
                    <a:pt x="3655349" y="25400"/>
                    <a:pt x="3445893" y="22860"/>
                  </a:cubicBezTo>
                  <a:lnTo>
                    <a:pt x="3198667" y="22860"/>
                  </a:lnTo>
                  <a:cubicBezTo>
                    <a:pt x="3088788" y="22860"/>
                    <a:pt x="2978910" y="22860"/>
                    <a:pt x="2872465" y="24130"/>
                  </a:cubicBezTo>
                  <a:cubicBezTo>
                    <a:pt x="2779755" y="25400"/>
                    <a:pt x="1217420" y="29210"/>
                    <a:pt x="1124710" y="29210"/>
                  </a:cubicBezTo>
                  <a:cubicBezTo>
                    <a:pt x="973627" y="29210"/>
                    <a:pt x="822544" y="26670"/>
                    <a:pt x="671461" y="33020"/>
                  </a:cubicBezTo>
                  <a:cubicBezTo>
                    <a:pt x="592486" y="36830"/>
                    <a:pt x="516944" y="36830"/>
                    <a:pt x="441403" y="38100"/>
                  </a:cubicBezTo>
                  <a:cubicBezTo>
                    <a:pt x="310922" y="41910"/>
                    <a:pt x="180441" y="45720"/>
                    <a:pt x="49960" y="50800"/>
                  </a:cubicBezTo>
                  <a:cubicBezTo>
                    <a:pt x="33235" y="50800"/>
                    <a:pt x="30695" y="52369"/>
                    <a:pt x="29425" y="56898"/>
                  </a:cubicBezTo>
                  <a:cubicBezTo>
                    <a:pt x="28155" y="63691"/>
                    <a:pt x="28155" y="70485"/>
                    <a:pt x="26885" y="77278"/>
                  </a:cubicBezTo>
                  <a:cubicBezTo>
                    <a:pt x="25615" y="88601"/>
                    <a:pt x="23075" y="99546"/>
                    <a:pt x="21805" y="110868"/>
                  </a:cubicBezTo>
                  <a:cubicBezTo>
                    <a:pt x="16725" y="122946"/>
                    <a:pt x="23075" y="418086"/>
                    <a:pt x="25615" y="430163"/>
                  </a:cubicBezTo>
                  <a:cubicBezTo>
                    <a:pt x="25615" y="442996"/>
                    <a:pt x="25615" y="456205"/>
                    <a:pt x="26885" y="469037"/>
                  </a:cubicBezTo>
                  <a:cubicBezTo>
                    <a:pt x="26885" y="478473"/>
                    <a:pt x="29425" y="487908"/>
                    <a:pt x="29425" y="497344"/>
                  </a:cubicBezTo>
                  <a:cubicBezTo>
                    <a:pt x="29425" y="507534"/>
                    <a:pt x="29425" y="517724"/>
                    <a:pt x="28155" y="529214"/>
                  </a:cubicBezTo>
                  <a:lnTo>
                    <a:pt x="28155" y="539374"/>
                  </a:lnTo>
                  <a:cubicBezTo>
                    <a:pt x="28155" y="549534"/>
                    <a:pt x="31965" y="553344"/>
                    <a:pt x="40855" y="553344"/>
                  </a:cubicBezTo>
                  <a:cubicBezTo>
                    <a:pt x="80864" y="553344"/>
                    <a:pt x="128936" y="554614"/>
                    <a:pt x="173574" y="554614"/>
                  </a:cubicBezTo>
                  <a:cubicBezTo>
                    <a:pt x="238814" y="554614"/>
                    <a:pt x="307488" y="552074"/>
                    <a:pt x="372729" y="554614"/>
                  </a:cubicBezTo>
                  <a:cubicBezTo>
                    <a:pt x="479173" y="558424"/>
                    <a:pt x="585618" y="560964"/>
                    <a:pt x="692063" y="559694"/>
                  </a:cubicBezTo>
                  <a:cubicBezTo>
                    <a:pt x="760737" y="558424"/>
                    <a:pt x="825977" y="560964"/>
                    <a:pt x="894652" y="560964"/>
                  </a:cubicBezTo>
                  <a:cubicBezTo>
                    <a:pt x="994229" y="560964"/>
                    <a:pt x="1093806" y="559694"/>
                    <a:pt x="1193384" y="560964"/>
                  </a:cubicBezTo>
                  <a:cubicBezTo>
                    <a:pt x="1341033" y="562234"/>
                    <a:pt x="2961741" y="552074"/>
                    <a:pt x="3112824" y="554614"/>
                  </a:cubicBezTo>
                  <a:cubicBezTo>
                    <a:pt x="3178064" y="555884"/>
                    <a:pt x="3243305" y="557155"/>
                    <a:pt x="3305111" y="557155"/>
                  </a:cubicBezTo>
                  <a:cubicBezTo>
                    <a:pt x="3418424" y="559694"/>
                    <a:pt x="3528302" y="555884"/>
                    <a:pt x="3641614" y="559694"/>
                  </a:cubicBezTo>
                  <a:cubicBezTo>
                    <a:pt x="3734324" y="562234"/>
                    <a:pt x="3827034" y="562234"/>
                    <a:pt x="3919744" y="564774"/>
                  </a:cubicBezTo>
                  <a:cubicBezTo>
                    <a:pt x="4057093" y="568584"/>
                    <a:pt x="4194441" y="571124"/>
                    <a:pt x="4331789" y="572394"/>
                  </a:cubicBezTo>
                  <a:cubicBezTo>
                    <a:pt x="4374145" y="572394"/>
                    <a:pt x="4391925" y="571124"/>
                    <a:pt x="4412245" y="571124"/>
                  </a:cubicBezTo>
                  <a:close/>
                </a:path>
              </a:pathLst>
            </a:custGeom>
            <a:solidFill>
              <a:srgbClr val="FAF3E2"/>
            </a:solidFill>
          </p:spPr>
        </p:sp>
      </p:grpSp>
      <p:grpSp>
        <p:nvGrpSpPr>
          <p:cNvPr name="Group 9" id="9"/>
          <p:cNvGrpSpPr/>
          <p:nvPr/>
        </p:nvGrpSpPr>
        <p:grpSpPr>
          <a:xfrm rot="0">
            <a:off x="1036524" y="2691583"/>
            <a:ext cx="16230600" cy="7417041"/>
            <a:chOff x="0" y="0"/>
            <a:chExt cx="5541791" cy="2532481"/>
          </a:xfrm>
        </p:grpSpPr>
        <p:sp>
          <p:nvSpPr>
            <p:cNvPr name="Freeform 10" id="10"/>
            <p:cNvSpPr/>
            <p:nvPr/>
          </p:nvSpPr>
          <p:spPr>
            <a:xfrm flipH="false" flipV="false" rot="0">
              <a:off x="40067" y="45156"/>
              <a:ext cx="5501724" cy="2486620"/>
            </a:xfrm>
            <a:custGeom>
              <a:avLst/>
              <a:gdLst/>
              <a:ahLst/>
              <a:cxnLst/>
              <a:rect r="r" b="b" t="t" l="l"/>
              <a:pathLst>
                <a:path h="2486620" w="5501724">
                  <a:moveTo>
                    <a:pt x="573" y="2456846"/>
                  </a:moveTo>
                  <a:cubicBezTo>
                    <a:pt x="-1967" y="2465736"/>
                    <a:pt x="3113" y="2472086"/>
                    <a:pt x="32675" y="2473356"/>
                  </a:cubicBezTo>
                  <a:cubicBezTo>
                    <a:pt x="66941" y="2474625"/>
                    <a:pt x="96923" y="2474625"/>
                    <a:pt x="131189" y="2474625"/>
                  </a:cubicBezTo>
                  <a:cubicBezTo>
                    <a:pt x="268252" y="2475896"/>
                    <a:pt x="405315" y="2475896"/>
                    <a:pt x="546661" y="2477166"/>
                  </a:cubicBezTo>
                  <a:cubicBezTo>
                    <a:pt x="623759" y="2478436"/>
                    <a:pt x="700856" y="2479706"/>
                    <a:pt x="773671" y="2480975"/>
                  </a:cubicBezTo>
                  <a:cubicBezTo>
                    <a:pt x="902168" y="2482246"/>
                    <a:pt x="1026381" y="2482246"/>
                    <a:pt x="1154877" y="2483516"/>
                  </a:cubicBezTo>
                  <a:cubicBezTo>
                    <a:pt x="1206276" y="2483516"/>
                    <a:pt x="1253391" y="2483516"/>
                    <a:pt x="1304790" y="2482246"/>
                  </a:cubicBezTo>
                  <a:cubicBezTo>
                    <a:pt x="1326206" y="2482246"/>
                    <a:pt x="1351905" y="2480975"/>
                    <a:pt x="1373321" y="2480975"/>
                  </a:cubicBezTo>
                  <a:cubicBezTo>
                    <a:pt x="1458986" y="2482246"/>
                    <a:pt x="3172272" y="2473356"/>
                    <a:pt x="3257936" y="2474625"/>
                  </a:cubicBezTo>
                  <a:cubicBezTo>
                    <a:pt x="3377866" y="2475896"/>
                    <a:pt x="3707674" y="2475896"/>
                    <a:pt x="3827603" y="2475896"/>
                  </a:cubicBezTo>
                  <a:cubicBezTo>
                    <a:pt x="3874719" y="2475896"/>
                    <a:pt x="3917551" y="2474625"/>
                    <a:pt x="3964666" y="2474625"/>
                  </a:cubicBezTo>
                  <a:lnTo>
                    <a:pt x="4195960" y="2478436"/>
                  </a:lnTo>
                  <a:cubicBezTo>
                    <a:pt x="4363005" y="2480975"/>
                    <a:pt x="4525767" y="2478436"/>
                    <a:pt x="4692813" y="2482246"/>
                  </a:cubicBezTo>
                  <a:cubicBezTo>
                    <a:pt x="4971222" y="2487325"/>
                    <a:pt x="5253914" y="2480975"/>
                    <a:pt x="5438225" y="2486056"/>
                  </a:cubicBezTo>
                  <a:cubicBezTo>
                    <a:pt x="5458545" y="2487325"/>
                    <a:pt x="5478864" y="2486056"/>
                    <a:pt x="5501725" y="2486056"/>
                  </a:cubicBezTo>
                  <a:lnTo>
                    <a:pt x="5501725" y="2426366"/>
                  </a:lnTo>
                  <a:cubicBezTo>
                    <a:pt x="5500455" y="2343664"/>
                    <a:pt x="5499184" y="2252550"/>
                    <a:pt x="5499184" y="2155741"/>
                  </a:cubicBezTo>
                  <a:cubicBezTo>
                    <a:pt x="5499184" y="2043747"/>
                    <a:pt x="5502995" y="1929855"/>
                    <a:pt x="5496645" y="1817860"/>
                  </a:cubicBezTo>
                  <a:cubicBezTo>
                    <a:pt x="5489025" y="1743830"/>
                    <a:pt x="5477595" y="284108"/>
                    <a:pt x="5477595" y="210078"/>
                  </a:cubicBezTo>
                  <a:cubicBezTo>
                    <a:pt x="5475055" y="158826"/>
                    <a:pt x="5473784" y="105676"/>
                    <a:pt x="5471245" y="54425"/>
                  </a:cubicBezTo>
                  <a:cubicBezTo>
                    <a:pt x="5471245" y="39239"/>
                    <a:pt x="5469975" y="24053"/>
                    <a:pt x="5468705" y="5644"/>
                  </a:cubicBezTo>
                  <a:cubicBezTo>
                    <a:pt x="5458545" y="3104"/>
                    <a:pt x="5449655" y="1834"/>
                    <a:pt x="5439495" y="564"/>
                  </a:cubicBezTo>
                  <a:cubicBezTo>
                    <a:pt x="5431875" y="-706"/>
                    <a:pt x="5424255" y="564"/>
                    <a:pt x="5417905" y="564"/>
                  </a:cubicBezTo>
                  <a:lnTo>
                    <a:pt x="11259" y="5644"/>
                  </a:lnTo>
                  <a:lnTo>
                    <a:pt x="573" y="2456846"/>
                  </a:lnTo>
                  <a:close/>
                </a:path>
              </a:pathLst>
            </a:custGeom>
            <a:solidFill>
              <a:srgbClr val="2E2C2B"/>
            </a:solidFill>
          </p:spPr>
        </p:sp>
        <p:sp>
          <p:nvSpPr>
            <p:cNvPr name="Freeform 11" id="11"/>
            <p:cNvSpPr/>
            <p:nvPr/>
          </p:nvSpPr>
          <p:spPr>
            <a:xfrm flipH="false" flipV="false" rot="0">
              <a:off x="11430" y="16510"/>
              <a:ext cx="5480832" cy="2477872"/>
            </a:xfrm>
            <a:custGeom>
              <a:avLst/>
              <a:gdLst/>
              <a:ahLst/>
              <a:cxnLst/>
              <a:rect r="r" b="b" t="t" l="l"/>
              <a:pathLst>
                <a:path h="2477872" w="5480832">
                  <a:moveTo>
                    <a:pt x="5480832" y="2477872"/>
                  </a:moveTo>
                  <a:lnTo>
                    <a:pt x="0" y="2470252"/>
                  </a:lnTo>
                  <a:lnTo>
                    <a:pt x="0" y="876522"/>
                  </a:lnTo>
                  <a:lnTo>
                    <a:pt x="7620" y="20320"/>
                  </a:lnTo>
                  <a:lnTo>
                    <a:pt x="2751171" y="0"/>
                  </a:lnTo>
                  <a:lnTo>
                    <a:pt x="5459242" y="8890"/>
                  </a:lnTo>
                  <a:close/>
                </a:path>
              </a:pathLst>
            </a:custGeom>
            <a:solidFill>
              <a:srgbClr val="FAF3E2"/>
            </a:solidFill>
          </p:spPr>
        </p:sp>
        <p:sp>
          <p:nvSpPr>
            <p:cNvPr name="Freeform 12" id="12"/>
            <p:cNvSpPr/>
            <p:nvPr/>
          </p:nvSpPr>
          <p:spPr>
            <a:xfrm flipH="false" flipV="false" rot="0">
              <a:off x="-215" y="0"/>
              <a:ext cx="5505176" cy="2503836"/>
            </a:xfrm>
            <a:custGeom>
              <a:avLst/>
              <a:gdLst/>
              <a:ahLst/>
              <a:cxnLst/>
              <a:rect r="r" b="b" t="t" l="l"/>
              <a:pathLst>
                <a:path h="2503836" w="5505176">
                  <a:moveTo>
                    <a:pt x="5472157" y="21590"/>
                  </a:moveTo>
                  <a:cubicBezTo>
                    <a:pt x="5473427" y="34290"/>
                    <a:pt x="5473427" y="44450"/>
                    <a:pt x="5474696" y="55922"/>
                  </a:cubicBezTo>
                  <a:cubicBezTo>
                    <a:pt x="5477237" y="107173"/>
                    <a:pt x="5478507" y="160323"/>
                    <a:pt x="5481046" y="211575"/>
                  </a:cubicBezTo>
                  <a:cubicBezTo>
                    <a:pt x="5481046" y="285605"/>
                    <a:pt x="5493746" y="1745328"/>
                    <a:pt x="5500096" y="1819358"/>
                  </a:cubicBezTo>
                  <a:cubicBezTo>
                    <a:pt x="5506446" y="1931352"/>
                    <a:pt x="5502637" y="2045244"/>
                    <a:pt x="5502637" y="2157238"/>
                  </a:cubicBezTo>
                  <a:cubicBezTo>
                    <a:pt x="5502637" y="2255945"/>
                    <a:pt x="5503907" y="2347059"/>
                    <a:pt x="5505177" y="2443581"/>
                  </a:cubicBezTo>
                  <a:lnTo>
                    <a:pt x="5505177" y="2503272"/>
                  </a:lnTo>
                  <a:cubicBezTo>
                    <a:pt x="5482316" y="2503272"/>
                    <a:pt x="5461996" y="2504542"/>
                    <a:pt x="5441677" y="2503272"/>
                  </a:cubicBezTo>
                  <a:cubicBezTo>
                    <a:pt x="5169983" y="2498192"/>
                    <a:pt x="4887291" y="2504542"/>
                    <a:pt x="4608882" y="2499462"/>
                  </a:cubicBezTo>
                  <a:cubicBezTo>
                    <a:pt x="4441836" y="2495652"/>
                    <a:pt x="4279074" y="2498192"/>
                    <a:pt x="4112029" y="2495652"/>
                  </a:cubicBezTo>
                  <a:lnTo>
                    <a:pt x="3880735" y="2491842"/>
                  </a:lnTo>
                  <a:cubicBezTo>
                    <a:pt x="3833620" y="2491842"/>
                    <a:pt x="3790788" y="2493112"/>
                    <a:pt x="3743672" y="2493112"/>
                  </a:cubicBezTo>
                  <a:cubicBezTo>
                    <a:pt x="3623742" y="2491842"/>
                    <a:pt x="3293934" y="2493112"/>
                    <a:pt x="3174005" y="2491842"/>
                  </a:cubicBezTo>
                  <a:cubicBezTo>
                    <a:pt x="3088340" y="2490572"/>
                    <a:pt x="1375054" y="2499462"/>
                    <a:pt x="1289390" y="2498192"/>
                  </a:cubicBezTo>
                  <a:cubicBezTo>
                    <a:pt x="1267974" y="2498192"/>
                    <a:pt x="1242275" y="2499462"/>
                    <a:pt x="1220859" y="2499462"/>
                  </a:cubicBezTo>
                  <a:cubicBezTo>
                    <a:pt x="1169460" y="2499462"/>
                    <a:pt x="1122345" y="2500731"/>
                    <a:pt x="1070946" y="2500731"/>
                  </a:cubicBezTo>
                  <a:cubicBezTo>
                    <a:pt x="942450" y="2500731"/>
                    <a:pt x="818236" y="2499462"/>
                    <a:pt x="689740" y="2498192"/>
                  </a:cubicBezTo>
                  <a:cubicBezTo>
                    <a:pt x="612642" y="2496922"/>
                    <a:pt x="535544" y="2495652"/>
                    <a:pt x="462730" y="2494381"/>
                  </a:cubicBezTo>
                  <a:cubicBezTo>
                    <a:pt x="325667" y="2493112"/>
                    <a:pt x="188604" y="2491842"/>
                    <a:pt x="47258" y="2491842"/>
                  </a:cubicBezTo>
                  <a:cubicBezTo>
                    <a:pt x="34505" y="2491842"/>
                    <a:pt x="25615" y="2491842"/>
                    <a:pt x="15455" y="2490572"/>
                  </a:cubicBezTo>
                  <a:cubicBezTo>
                    <a:pt x="6565" y="2489302"/>
                    <a:pt x="1485" y="2482952"/>
                    <a:pt x="4025" y="2474062"/>
                  </a:cubicBezTo>
                  <a:cubicBezTo>
                    <a:pt x="12915" y="2441970"/>
                    <a:pt x="9105" y="2394515"/>
                    <a:pt x="7835" y="2345161"/>
                  </a:cubicBezTo>
                  <a:cubicBezTo>
                    <a:pt x="6565" y="2244556"/>
                    <a:pt x="2755" y="2145849"/>
                    <a:pt x="4025" y="2045244"/>
                  </a:cubicBezTo>
                  <a:cubicBezTo>
                    <a:pt x="1485" y="1919963"/>
                    <a:pt x="-3595" y="369126"/>
                    <a:pt x="4025" y="241946"/>
                  </a:cubicBezTo>
                  <a:cubicBezTo>
                    <a:pt x="5295" y="217269"/>
                    <a:pt x="4025" y="190695"/>
                    <a:pt x="5295" y="166018"/>
                  </a:cubicBezTo>
                  <a:cubicBezTo>
                    <a:pt x="6565" y="126156"/>
                    <a:pt x="9105" y="82497"/>
                    <a:pt x="10375" y="44450"/>
                  </a:cubicBezTo>
                  <a:cubicBezTo>
                    <a:pt x="10375" y="41910"/>
                    <a:pt x="11645" y="39370"/>
                    <a:pt x="12915" y="38100"/>
                  </a:cubicBezTo>
                  <a:cubicBezTo>
                    <a:pt x="34505" y="35560"/>
                    <a:pt x="81523" y="30480"/>
                    <a:pt x="150055" y="29210"/>
                  </a:cubicBezTo>
                  <a:cubicBezTo>
                    <a:pt x="265702" y="25400"/>
                    <a:pt x="381348" y="22860"/>
                    <a:pt x="501279" y="20320"/>
                  </a:cubicBezTo>
                  <a:cubicBezTo>
                    <a:pt x="582660" y="17780"/>
                    <a:pt x="664041" y="16510"/>
                    <a:pt x="741139" y="13970"/>
                  </a:cubicBezTo>
                  <a:cubicBezTo>
                    <a:pt x="818236" y="11430"/>
                    <a:pt x="899617" y="8890"/>
                    <a:pt x="976715" y="8890"/>
                  </a:cubicBezTo>
                  <a:cubicBezTo>
                    <a:pt x="1062380" y="7620"/>
                    <a:pt x="1148044" y="10160"/>
                    <a:pt x="1233708" y="8890"/>
                  </a:cubicBezTo>
                  <a:cubicBezTo>
                    <a:pt x="1340789" y="8890"/>
                    <a:pt x="3281085" y="6350"/>
                    <a:pt x="3388165" y="5080"/>
                  </a:cubicBezTo>
                  <a:cubicBezTo>
                    <a:pt x="3490962" y="3810"/>
                    <a:pt x="3593760" y="2540"/>
                    <a:pt x="3700840" y="2540"/>
                  </a:cubicBezTo>
                  <a:cubicBezTo>
                    <a:pt x="3876452" y="1270"/>
                    <a:pt x="4047780" y="0"/>
                    <a:pt x="4223392" y="0"/>
                  </a:cubicBezTo>
                  <a:cubicBezTo>
                    <a:pt x="4296207" y="0"/>
                    <a:pt x="4373305" y="2540"/>
                    <a:pt x="4446119" y="2540"/>
                  </a:cubicBezTo>
                  <a:cubicBezTo>
                    <a:pt x="4647431" y="3810"/>
                    <a:pt x="4853025" y="5080"/>
                    <a:pt x="5054336" y="7620"/>
                  </a:cubicBezTo>
                  <a:cubicBezTo>
                    <a:pt x="5161416" y="8890"/>
                    <a:pt x="5268497" y="12700"/>
                    <a:pt x="5375577" y="16510"/>
                  </a:cubicBezTo>
                  <a:lnTo>
                    <a:pt x="5441677" y="16510"/>
                  </a:lnTo>
                  <a:cubicBezTo>
                    <a:pt x="5453107" y="17780"/>
                    <a:pt x="5461996" y="20320"/>
                    <a:pt x="5472157" y="21590"/>
                  </a:cubicBezTo>
                  <a:close/>
                  <a:moveTo>
                    <a:pt x="5482316" y="2486762"/>
                  </a:moveTo>
                  <a:cubicBezTo>
                    <a:pt x="5483587" y="2470252"/>
                    <a:pt x="5484857" y="2457552"/>
                    <a:pt x="5484857" y="2444852"/>
                  </a:cubicBezTo>
                  <a:cubicBezTo>
                    <a:pt x="5483587" y="2337569"/>
                    <a:pt x="5482316" y="2236963"/>
                    <a:pt x="5482316" y="2128766"/>
                  </a:cubicBezTo>
                  <a:cubicBezTo>
                    <a:pt x="5482316" y="2079412"/>
                    <a:pt x="5484857" y="2030059"/>
                    <a:pt x="5483587" y="1980705"/>
                  </a:cubicBezTo>
                  <a:cubicBezTo>
                    <a:pt x="5483587" y="1935148"/>
                    <a:pt x="5482316" y="1887693"/>
                    <a:pt x="5481046" y="1842136"/>
                  </a:cubicBezTo>
                  <a:cubicBezTo>
                    <a:pt x="5475966" y="1771903"/>
                    <a:pt x="5464537" y="317875"/>
                    <a:pt x="5464537" y="247641"/>
                  </a:cubicBezTo>
                  <a:cubicBezTo>
                    <a:pt x="5461996" y="188796"/>
                    <a:pt x="5459457" y="128054"/>
                    <a:pt x="5456916" y="69209"/>
                  </a:cubicBezTo>
                  <a:cubicBezTo>
                    <a:pt x="5455646" y="44450"/>
                    <a:pt x="5454377" y="43180"/>
                    <a:pt x="5435542" y="41910"/>
                  </a:cubicBezTo>
                  <a:cubicBezTo>
                    <a:pt x="5422693" y="41910"/>
                    <a:pt x="5414126" y="41910"/>
                    <a:pt x="5401276" y="40640"/>
                  </a:cubicBezTo>
                  <a:cubicBezTo>
                    <a:pt x="5294196" y="36830"/>
                    <a:pt x="5182832" y="31750"/>
                    <a:pt x="5075752" y="30480"/>
                  </a:cubicBezTo>
                  <a:cubicBezTo>
                    <a:pt x="4814476" y="26670"/>
                    <a:pt x="4548916" y="25400"/>
                    <a:pt x="4287641" y="22860"/>
                  </a:cubicBezTo>
                  <a:lnTo>
                    <a:pt x="3979249" y="22860"/>
                  </a:lnTo>
                  <a:cubicBezTo>
                    <a:pt x="3842186" y="22860"/>
                    <a:pt x="3705123" y="22860"/>
                    <a:pt x="3572344" y="24130"/>
                  </a:cubicBezTo>
                  <a:cubicBezTo>
                    <a:pt x="3456697" y="25400"/>
                    <a:pt x="1507834" y="29210"/>
                    <a:pt x="1392187" y="29210"/>
                  </a:cubicBezTo>
                  <a:cubicBezTo>
                    <a:pt x="1203726" y="29210"/>
                    <a:pt x="1015264" y="26670"/>
                    <a:pt x="826803" y="33020"/>
                  </a:cubicBezTo>
                  <a:cubicBezTo>
                    <a:pt x="728289" y="36830"/>
                    <a:pt x="634058" y="36830"/>
                    <a:pt x="539827" y="38100"/>
                  </a:cubicBezTo>
                  <a:cubicBezTo>
                    <a:pt x="377065" y="41910"/>
                    <a:pt x="214303" y="45720"/>
                    <a:pt x="51541" y="50800"/>
                  </a:cubicBezTo>
                  <a:cubicBezTo>
                    <a:pt x="33235" y="50800"/>
                    <a:pt x="30695" y="54024"/>
                    <a:pt x="29425" y="76802"/>
                  </a:cubicBezTo>
                  <a:cubicBezTo>
                    <a:pt x="28155" y="110970"/>
                    <a:pt x="28155" y="145138"/>
                    <a:pt x="26885" y="179305"/>
                  </a:cubicBezTo>
                  <a:cubicBezTo>
                    <a:pt x="25615" y="236252"/>
                    <a:pt x="23075" y="291300"/>
                    <a:pt x="21805" y="348246"/>
                  </a:cubicBezTo>
                  <a:cubicBezTo>
                    <a:pt x="16725" y="408989"/>
                    <a:pt x="23075" y="1893388"/>
                    <a:pt x="25615" y="1954130"/>
                  </a:cubicBezTo>
                  <a:cubicBezTo>
                    <a:pt x="25615" y="2018670"/>
                    <a:pt x="25615" y="2085107"/>
                    <a:pt x="26885" y="2149646"/>
                  </a:cubicBezTo>
                  <a:cubicBezTo>
                    <a:pt x="26885" y="2197101"/>
                    <a:pt x="29425" y="2244556"/>
                    <a:pt x="29425" y="2292011"/>
                  </a:cubicBezTo>
                  <a:cubicBezTo>
                    <a:pt x="29425" y="2343263"/>
                    <a:pt x="29425" y="2394515"/>
                    <a:pt x="28155" y="2444852"/>
                  </a:cubicBezTo>
                  <a:lnTo>
                    <a:pt x="28155" y="2455012"/>
                  </a:lnTo>
                  <a:cubicBezTo>
                    <a:pt x="28155" y="2465172"/>
                    <a:pt x="31965" y="2468982"/>
                    <a:pt x="40855" y="2468982"/>
                  </a:cubicBezTo>
                  <a:cubicBezTo>
                    <a:pt x="90090" y="2468982"/>
                    <a:pt x="150055" y="2470252"/>
                    <a:pt x="205737" y="2470252"/>
                  </a:cubicBezTo>
                  <a:cubicBezTo>
                    <a:pt x="287118" y="2470252"/>
                    <a:pt x="372782" y="2467712"/>
                    <a:pt x="454163" y="2470252"/>
                  </a:cubicBezTo>
                  <a:cubicBezTo>
                    <a:pt x="586943" y="2474062"/>
                    <a:pt x="719722" y="2476602"/>
                    <a:pt x="852502" y="2475332"/>
                  </a:cubicBezTo>
                  <a:cubicBezTo>
                    <a:pt x="938166" y="2474062"/>
                    <a:pt x="1019548" y="2476602"/>
                    <a:pt x="1105212" y="2476602"/>
                  </a:cubicBezTo>
                  <a:cubicBezTo>
                    <a:pt x="1229425" y="2476602"/>
                    <a:pt x="1353638" y="2475332"/>
                    <a:pt x="1477852" y="2476602"/>
                  </a:cubicBezTo>
                  <a:cubicBezTo>
                    <a:pt x="1662030" y="2477872"/>
                    <a:pt x="3683707" y="2467712"/>
                    <a:pt x="3872169" y="2470252"/>
                  </a:cubicBezTo>
                  <a:cubicBezTo>
                    <a:pt x="3953550" y="2471522"/>
                    <a:pt x="4034931" y="2472792"/>
                    <a:pt x="4112029" y="2472792"/>
                  </a:cubicBezTo>
                  <a:cubicBezTo>
                    <a:pt x="4253375" y="2475332"/>
                    <a:pt x="4390438" y="2471522"/>
                    <a:pt x="4531784" y="2475332"/>
                  </a:cubicBezTo>
                  <a:cubicBezTo>
                    <a:pt x="4647431" y="2477872"/>
                    <a:pt x="4763077" y="2477872"/>
                    <a:pt x="4878724" y="2480412"/>
                  </a:cubicBezTo>
                  <a:cubicBezTo>
                    <a:pt x="5050053" y="2484222"/>
                    <a:pt x="5221382" y="2486762"/>
                    <a:pt x="5392710" y="2488032"/>
                  </a:cubicBezTo>
                  <a:cubicBezTo>
                    <a:pt x="5444216" y="2488032"/>
                    <a:pt x="5461996" y="2486762"/>
                    <a:pt x="5482316" y="2486762"/>
                  </a:cubicBezTo>
                  <a:close/>
                </a:path>
              </a:pathLst>
            </a:custGeom>
            <a:solidFill>
              <a:srgbClr val="FAF3E2"/>
            </a:solidFill>
          </p:spPr>
        </p:sp>
      </p:grpSp>
      <p:sp>
        <p:nvSpPr>
          <p:cNvPr name="Freeform 13" id="13"/>
          <p:cNvSpPr/>
          <p:nvPr/>
        </p:nvSpPr>
        <p:spPr>
          <a:xfrm flipH="false" flipV="false" rot="657987">
            <a:off x="888815" y="263074"/>
            <a:ext cx="2167263" cy="2244811"/>
          </a:xfrm>
          <a:custGeom>
            <a:avLst/>
            <a:gdLst/>
            <a:ahLst/>
            <a:cxnLst/>
            <a:rect r="r" b="b" t="t" l="l"/>
            <a:pathLst>
              <a:path h="2244811" w="2167263">
                <a:moveTo>
                  <a:pt x="0" y="0"/>
                </a:moveTo>
                <a:lnTo>
                  <a:pt x="2167263" y="0"/>
                </a:lnTo>
                <a:lnTo>
                  <a:pt x="2167263" y="2244811"/>
                </a:lnTo>
                <a:lnTo>
                  <a:pt x="0" y="224481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4103520">
            <a:off x="15129134" y="59317"/>
            <a:ext cx="1875913" cy="2572948"/>
          </a:xfrm>
          <a:custGeom>
            <a:avLst/>
            <a:gdLst/>
            <a:ahLst/>
            <a:cxnLst/>
            <a:rect r="r" b="b" t="t" l="l"/>
            <a:pathLst>
              <a:path h="2572948" w="1875913">
                <a:moveTo>
                  <a:pt x="0" y="0"/>
                </a:moveTo>
                <a:lnTo>
                  <a:pt x="1875913" y="0"/>
                </a:lnTo>
                <a:lnTo>
                  <a:pt x="1875913" y="2572948"/>
                </a:lnTo>
                <a:lnTo>
                  <a:pt x="0" y="257294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5" id="15"/>
          <p:cNvSpPr txBox="true"/>
          <p:nvPr/>
        </p:nvSpPr>
        <p:spPr>
          <a:xfrm rot="0">
            <a:off x="1498967" y="2980311"/>
            <a:ext cx="15258551" cy="6849110"/>
          </a:xfrm>
          <a:prstGeom prst="rect">
            <a:avLst/>
          </a:prstGeom>
        </p:spPr>
        <p:txBody>
          <a:bodyPr anchor="t" rtlCol="false" tIns="0" lIns="0" bIns="0" rIns="0">
            <a:spAutoFit/>
          </a:bodyPr>
          <a:lstStyle/>
          <a:p>
            <a:pPr algn="l">
              <a:lnSpc>
                <a:spcPts val="4180"/>
              </a:lnSpc>
            </a:pPr>
            <a:r>
              <a:rPr lang="en-US" sz="3800">
                <a:solidFill>
                  <a:srgbClr val="404040"/>
                </a:solidFill>
                <a:latin typeface="Bubblebody Neue"/>
                <a:ea typeface="Bubblebody Neue"/>
                <a:cs typeface="Bubblebody Neue"/>
                <a:sym typeface="Bubblebody Neue"/>
              </a:rPr>
              <a:t>Entre 1793 et 1799, la France traverse une période très difficile appelée la Terreur. </a:t>
            </a:r>
          </a:p>
          <a:p>
            <a:pPr algn="l">
              <a:lnSpc>
                <a:spcPts val="4180"/>
              </a:lnSpc>
            </a:pPr>
          </a:p>
          <a:p>
            <a:pPr algn="l">
              <a:lnSpc>
                <a:spcPts val="4180"/>
              </a:lnSpc>
            </a:pPr>
            <a:r>
              <a:rPr lang="en-US" sz="3800">
                <a:solidFill>
                  <a:srgbClr val="404040"/>
                </a:solidFill>
                <a:latin typeface="Bubblebody Neue"/>
                <a:ea typeface="Bubblebody Neue"/>
                <a:cs typeface="Bubblebody Neue"/>
                <a:sym typeface="Bubblebody Neue"/>
              </a:rPr>
              <a:t>La France est aussi en guerre contre plusieurs pays d’Europe qui ne veulent pas de la Révolution. À l’intérieur, les gens manquent de nourriture, et il y a des révoltes. </a:t>
            </a:r>
          </a:p>
          <a:p>
            <a:pPr algn="l">
              <a:lnSpc>
                <a:spcPts val="4180"/>
              </a:lnSpc>
            </a:pPr>
          </a:p>
          <a:p>
            <a:pPr algn="l">
              <a:lnSpc>
                <a:spcPts val="4180"/>
              </a:lnSpc>
            </a:pPr>
            <a:r>
              <a:rPr lang="en-US" sz="3800">
                <a:solidFill>
                  <a:srgbClr val="404040"/>
                </a:solidFill>
                <a:latin typeface="Bubblebody Neue"/>
                <a:ea typeface="Bubblebody Neue"/>
                <a:cs typeface="Bubblebody Neue"/>
                <a:sym typeface="Bubblebody Neue"/>
              </a:rPr>
              <a:t>En 1795,</a:t>
            </a:r>
            <a:r>
              <a:rPr lang="en-US" sz="3800">
                <a:solidFill>
                  <a:srgbClr val="404040"/>
                </a:solidFill>
                <a:latin typeface="Bubblebody Neue"/>
                <a:ea typeface="Bubblebody Neue"/>
                <a:cs typeface="Bubblebody Neue"/>
                <a:sym typeface="Bubblebody Neue"/>
              </a:rPr>
              <a:t> un nouveau gouvernement, le Directoire, est créé, mais il n’arrive pas à résoudre tous les problèmes</a:t>
            </a:r>
            <a:r>
              <a:rPr lang="en-US" sz="3800">
                <a:solidFill>
                  <a:srgbClr val="404040"/>
                </a:solidFill>
                <a:latin typeface="Bubblebody Neue"/>
                <a:ea typeface="Bubblebody Neue"/>
                <a:cs typeface="Bubblebody Neue"/>
                <a:sym typeface="Bubblebody Neue"/>
              </a:rPr>
              <a:t>. En 1799, Napoléon Bonaparte, un général très populaire grâce à ses victoires militaires, organise un coup d’État. Il prend le pouvoir et instaure le Consulat, un nouveau gouvernement où il devient le Premier Consul. C’est le début d’une nouvelle période pour la France...</a:t>
            </a:r>
          </a:p>
        </p:txBody>
      </p:sp>
      <p:sp>
        <p:nvSpPr>
          <p:cNvPr name="TextBox 16" id="16"/>
          <p:cNvSpPr txBox="true"/>
          <p:nvPr/>
        </p:nvSpPr>
        <p:spPr>
          <a:xfrm rot="0">
            <a:off x="6545469" y="701267"/>
            <a:ext cx="5165548" cy="1177924"/>
          </a:xfrm>
          <a:prstGeom prst="rect">
            <a:avLst/>
          </a:prstGeom>
        </p:spPr>
        <p:txBody>
          <a:bodyPr anchor="t" rtlCol="false" tIns="0" lIns="0" bIns="0" rIns="0">
            <a:spAutoFit/>
          </a:bodyPr>
          <a:lstStyle/>
          <a:p>
            <a:pPr algn="ctr" marL="0" indent="0" lvl="0">
              <a:lnSpc>
                <a:spcPts val="9100"/>
              </a:lnSpc>
            </a:pPr>
            <a:r>
              <a:rPr lang="en-US" sz="6500">
                <a:solidFill>
                  <a:srgbClr val="D6583C"/>
                </a:solidFill>
                <a:latin typeface="Brasika"/>
                <a:ea typeface="Brasika"/>
                <a:cs typeface="Brasika"/>
                <a:sym typeface="Brasika"/>
              </a:rPr>
              <a:t>Doc 2</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314115" y="-284689"/>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2579936" y="482183"/>
            <a:ext cx="13096613" cy="1806592"/>
            <a:chOff x="0" y="0"/>
            <a:chExt cx="4471720" cy="616844"/>
          </a:xfrm>
        </p:grpSpPr>
        <p:sp>
          <p:nvSpPr>
            <p:cNvPr name="Freeform 6" id="6"/>
            <p:cNvSpPr/>
            <p:nvPr/>
          </p:nvSpPr>
          <p:spPr>
            <a:xfrm flipH="false" flipV="false" rot="0">
              <a:off x="40049" y="45156"/>
              <a:ext cx="4431671" cy="570983"/>
            </a:xfrm>
            <a:custGeom>
              <a:avLst/>
              <a:gdLst/>
              <a:ahLst/>
              <a:cxnLst/>
              <a:rect r="r" b="b" t="t" l="l"/>
              <a:pathLst>
                <a:path h="570983" w="4431671">
                  <a:moveTo>
                    <a:pt x="591" y="541208"/>
                  </a:moveTo>
                  <a:cubicBezTo>
                    <a:pt x="-1949" y="550098"/>
                    <a:pt x="3131" y="556448"/>
                    <a:pt x="26865" y="557718"/>
                  </a:cubicBezTo>
                  <a:cubicBezTo>
                    <a:pt x="54335" y="558988"/>
                    <a:pt x="78371" y="558988"/>
                    <a:pt x="105840" y="558988"/>
                  </a:cubicBezTo>
                  <a:cubicBezTo>
                    <a:pt x="215719" y="560258"/>
                    <a:pt x="325597" y="560258"/>
                    <a:pt x="438909" y="561528"/>
                  </a:cubicBezTo>
                  <a:cubicBezTo>
                    <a:pt x="500716" y="562798"/>
                    <a:pt x="562523" y="564068"/>
                    <a:pt x="620896" y="565338"/>
                  </a:cubicBezTo>
                  <a:cubicBezTo>
                    <a:pt x="723907" y="566608"/>
                    <a:pt x="823484" y="566608"/>
                    <a:pt x="926495" y="567878"/>
                  </a:cubicBezTo>
                  <a:cubicBezTo>
                    <a:pt x="967700" y="567878"/>
                    <a:pt x="1005470" y="567878"/>
                    <a:pt x="1046675" y="566608"/>
                  </a:cubicBezTo>
                  <a:cubicBezTo>
                    <a:pt x="1063843" y="566608"/>
                    <a:pt x="1084446" y="565338"/>
                    <a:pt x="1101614" y="565338"/>
                  </a:cubicBezTo>
                  <a:cubicBezTo>
                    <a:pt x="1170288" y="566608"/>
                    <a:pt x="2543770" y="557718"/>
                    <a:pt x="2612444" y="558988"/>
                  </a:cubicBezTo>
                  <a:cubicBezTo>
                    <a:pt x="2708587" y="560258"/>
                    <a:pt x="2972983" y="560258"/>
                    <a:pt x="3069126" y="560258"/>
                  </a:cubicBezTo>
                  <a:cubicBezTo>
                    <a:pt x="3106897" y="560258"/>
                    <a:pt x="3141234" y="558988"/>
                    <a:pt x="3179005" y="558988"/>
                  </a:cubicBezTo>
                  <a:lnTo>
                    <a:pt x="3364425" y="562798"/>
                  </a:lnTo>
                  <a:cubicBezTo>
                    <a:pt x="3498339" y="565338"/>
                    <a:pt x="3628820" y="562798"/>
                    <a:pt x="3762734" y="566608"/>
                  </a:cubicBezTo>
                  <a:cubicBezTo>
                    <a:pt x="3985925" y="571688"/>
                    <a:pt x="4212550" y="565338"/>
                    <a:pt x="4368171" y="570418"/>
                  </a:cubicBezTo>
                  <a:cubicBezTo>
                    <a:pt x="4388491" y="571688"/>
                    <a:pt x="4408811" y="570418"/>
                    <a:pt x="4431671" y="570418"/>
                  </a:cubicBezTo>
                  <a:lnTo>
                    <a:pt x="4431671" y="510728"/>
                  </a:lnTo>
                  <a:cubicBezTo>
                    <a:pt x="4430401" y="471436"/>
                    <a:pt x="4429131" y="453320"/>
                    <a:pt x="4429131" y="434072"/>
                  </a:cubicBezTo>
                  <a:cubicBezTo>
                    <a:pt x="4429131" y="411804"/>
                    <a:pt x="4432941" y="389159"/>
                    <a:pt x="4426591" y="366891"/>
                  </a:cubicBezTo>
                  <a:cubicBezTo>
                    <a:pt x="4418971" y="352172"/>
                    <a:pt x="4407541" y="61938"/>
                    <a:pt x="4407541" y="47219"/>
                  </a:cubicBezTo>
                  <a:cubicBezTo>
                    <a:pt x="4405001" y="37029"/>
                    <a:pt x="4403731" y="26461"/>
                    <a:pt x="4401191" y="16271"/>
                  </a:cubicBezTo>
                  <a:cubicBezTo>
                    <a:pt x="4401191" y="13251"/>
                    <a:pt x="4399921" y="10232"/>
                    <a:pt x="4398651" y="5644"/>
                  </a:cubicBezTo>
                  <a:cubicBezTo>
                    <a:pt x="4388491" y="3104"/>
                    <a:pt x="4379601" y="1834"/>
                    <a:pt x="4369441" y="564"/>
                  </a:cubicBezTo>
                  <a:cubicBezTo>
                    <a:pt x="4361821" y="-706"/>
                    <a:pt x="4354201" y="564"/>
                    <a:pt x="4347851" y="564"/>
                  </a:cubicBezTo>
                  <a:lnTo>
                    <a:pt x="9696" y="5644"/>
                  </a:lnTo>
                  <a:lnTo>
                    <a:pt x="591" y="541208"/>
                  </a:lnTo>
                  <a:close/>
                </a:path>
              </a:pathLst>
            </a:custGeom>
            <a:solidFill>
              <a:srgbClr val="2E2C2B"/>
            </a:solidFill>
          </p:spPr>
        </p:sp>
        <p:sp>
          <p:nvSpPr>
            <p:cNvPr name="Freeform 7" id="7"/>
            <p:cNvSpPr/>
            <p:nvPr/>
          </p:nvSpPr>
          <p:spPr>
            <a:xfrm flipH="false" flipV="false" rot="0">
              <a:off x="11430" y="16510"/>
              <a:ext cx="4410760" cy="562234"/>
            </a:xfrm>
            <a:custGeom>
              <a:avLst/>
              <a:gdLst/>
              <a:ahLst/>
              <a:cxnLst/>
              <a:rect r="r" b="b" t="t" l="l"/>
              <a:pathLst>
                <a:path h="562234" w="4410760">
                  <a:moveTo>
                    <a:pt x="4410760" y="562234"/>
                  </a:moveTo>
                  <a:lnTo>
                    <a:pt x="0" y="554614"/>
                  </a:lnTo>
                  <a:lnTo>
                    <a:pt x="0" y="202677"/>
                  </a:lnTo>
                  <a:lnTo>
                    <a:pt x="7620" y="20320"/>
                  </a:lnTo>
                  <a:lnTo>
                    <a:pt x="2211850" y="0"/>
                  </a:lnTo>
                  <a:lnTo>
                    <a:pt x="4389170" y="8890"/>
                  </a:lnTo>
                  <a:close/>
                </a:path>
              </a:pathLst>
            </a:custGeom>
            <a:solidFill>
              <a:srgbClr val="FAF3E2"/>
            </a:solidFill>
          </p:spPr>
        </p:sp>
        <p:sp>
          <p:nvSpPr>
            <p:cNvPr name="Freeform 8" id="8"/>
            <p:cNvSpPr/>
            <p:nvPr/>
          </p:nvSpPr>
          <p:spPr>
            <a:xfrm flipH="false" flipV="false" rot="0">
              <a:off x="-215" y="0"/>
              <a:ext cx="4435104" cy="588199"/>
            </a:xfrm>
            <a:custGeom>
              <a:avLst/>
              <a:gdLst/>
              <a:ahLst/>
              <a:cxnLst/>
              <a:rect r="r" b="b" t="t" l="l"/>
              <a:pathLst>
                <a:path h="588199" w="4435104">
                  <a:moveTo>
                    <a:pt x="4402085" y="21590"/>
                  </a:moveTo>
                  <a:cubicBezTo>
                    <a:pt x="4403355" y="34290"/>
                    <a:pt x="4403355" y="44450"/>
                    <a:pt x="4404625" y="52746"/>
                  </a:cubicBezTo>
                  <a:cubicBezTo>
                    <a:pt x="4407165" y="62936"/>
                    <a:pt x="4408435" y="73504"/>
                    <a:pt x="4410975" y="83694"/>
                  </a:cubicBezTo>
                  <a:cubicBezTo>
                    <a:pt x="4410975" y="98414"/>
                    <a:pt x="4423675" y="388648"/>
                    <a:pt x="4430025" y="403367"/>
                  </a:cubicBezTo>
                  <a:cubicBezTo>
                    <a:pt x="4436375" y="425634"/>
                    <a:pt x="4432565" y="448279"/>
                    <a:pt x="4432565" y="470547"/>
                  </a:cubicBezTo>
                  <a:cubicBezTo>
                    <a:pt x="4432565" y="490173"/>
                    <a:pt x="4433835" y="508289"/>
                    <a:pt x="4435105" y="527944"/>
                  </a:cubicBezTo>
                  <a:lnTo>
                    <a:pt x="4435105" y="587634"/>
                  </a:lnTo>
                  <a:cubicBezTo>
                    <a:pt x="4412245" y="587634"/>
                    <a:pt x="4391925" y="588904"/>
                    <a:pt x="4371605" y="587634"/>
                  </a:cubicBezTo>
                  <a:cubicBezTo>
                    <a:pt x="4153236" y="582554"/>
                    <a:pt x="3926612" y="588904"/>
                    <a:pt x="3703421" y="583824"/>
                  </a:cubicBezTo>
                  <a:cubicBezTo>
                    <a:pt x="3569506" y="580014"/>
                    <a:pt x="3439026" y="582554"/>
                    <a:pt x="3305111" y="580014"/>
                  </a:cubicBezTo>
                  <a:lnTo>
                    <a:pt x="3119691" y="576204"/>
                  </a:lnTo>
                  <a:cubicBezTo>
                    <a:pt x="3081921" y="576204"/>
                    <a:pt x="3047584" y="577474"/>
                    <a:pt x="3009813" y="577474"/>
                  </a:cubicBezTo>
                  <a:cubicBezTo>
                    <a:pt x="2913669" y="576204"/>
                    <a:pt x="2649274" y="577474"/>
                    <a:pt x="2553130" y="576204"/>
                  </a:cubicBezTo>
                  <a:cubicBezTo>
                    <a:pt x="2484456" y="574934"/>
                    <a:pt x="1110975" y="583824"/>
                    <a:pt x="1042301" y="582554"/>
                  </a:cubicBezTo>
                  <a:cubicBezTo>
                    <a:pt x="1025132" y="582554"/>
                    <a:pt x="1004530" y="583824"/>
                    <a:pt x="987362" y="583824"/>
                  </a:cubicBezTo>
                  <a:cubicBezTo>
                    <a:pt x="946157" y="583824"/>
                    <a:pt x="908386" y="585094"/>
                    <a:pt x="867182" y="585094"/>
                  </a:cubicBezTo>
                  <a:cubicBezTo>
                    <a:pt x="764171" y="585094"/>
                    <a:pt x="664593" y="583824"/>
                    <a:pt x="561582" y="582554"/>
                  </a:cubicBezTo>
                  <a:cubicBezTo>
                    <a:pt x="499776" y="581284"/>
                    <a:pt x="437969" y="580014"/>
                    <a:pt x="379596" y="578744"/>
                  </a:cubicBezTo>
                  <a:cubicBezTo>
                    <a:pt x="269717" y="577474"/>
                    <a:pt x="159839" y="576204"/>
                    <a:pt x="46527" y="576204"/>
                  </a:cubicBezTo>
                  <a:cubicBezTo>
                    <a:pt x="34505" y="576204"/>
                    <a:pt x="25615" y="576204"/>
                    <a:pt x="15455" y="574934"/>
                  </a:cubicBezTo>
                  <a:cubicBezTo>
                    <a:pt x="6565" y="573664"/>
                    <a:pt x="1485" y="567314"/>
                    <a:pt x="4025" y="558424"/>
                  </a:cubicBezTo>
                  <a:cubicBezTo>
                    <a:pt x="12915" y="527160"/>
                    <a:pt x="9105" y="517724"/>
                    <a:pt x="7835" y="507911"/>
                  </a:cubicBezTo>
                  <a:cubicBezTo>
                    <a:pt x="6565" y="487908"/>
                    <a:pt x="2755" y="468283"/>
                    <a:pt x="4025" y="448279"/>
                  </a:cubicBezTo>
                  <a:cubicBezTo>
                    <a:pt x="1485" y="423370"/>
                    <a:pt x="-3595" y="115020"/>
                    <a:pt x="4025" y="89733"/>
                  </a:cubicBezTo>
                  <a:cubicBezTo>
                    <a:pt x="5295" y="84827"/>
                    <a:pt x="4025" y="79543"/>
                    <a:pt x="5295" y="74636"/>
                  </a:cubicBezTo>
                  <a:cubicBezTo>
                    <a:pt x="6565" y="66711"/>
                    <a:pt x="9105" y="58030"/>
                    <a:pt x="10375" y="44450"/>
                  </a:cubicBezTo>
                  <a:cubicBezTo>
                    <a:pt x="10375" y="41910"/>
                    <a:pt x="11645" y="39370"/>
                    <a:pt x="12915" y="38100"/>
                  </a:cubicBezTo>
                  <a:cubicBezTo>
                    <a:pt x="34505" y="35560"/>
                    <a:pt x="73996" y="30480"/>
                    <a:pt x="128936" y="29210"/>
                  </a:cubicBezTo>
                  <a:cubicBezTo>
                    <a:pt x="221646" y="25400"/>
                    <a:pt x="314356" y="22860"/>
                    <a:pt x="410499" y="20320"/>
                  </a:cubicBezTo>
                  <a:cubicBezTo>
                    <a:pt x="475740" y="17780"/>
                    <a:pt x="540980" y="16510"/>
                    <a:pt x="602787" y="13970"/>
                  </a:cubicBezTo>
                  <a:cubicBezTo>
                    <a:pt x="664593" y="11430"/>
                    <a:pt x="729834" y="8890"/>
                    <a:pt x="791640" y="8890"/>
                  </a:cubicBezTo>
                  <a:cubicBezTo>
                    <a:pt x="860315" y="7620"/>
                    <a:pt x="928989" y="10160"/>
                    <a:pt x="997663" y="8890"/>
                  </a:cubicBezTo>
                  <a:cubicBezTo>
                    <a:pt x="1083505" y="8890"/>
                    <a:pt x="2638973" y="6350"/>
                    <a:pt x="2724816" y="5080"/>
                  </a:cubicBezTo>
                  <a:cubicBezTo>
                    <a:pt x="2807224" y="3810"/>
                    <a:pt x="2889633" y="2540"/>
                    <a:pt x="2975476" y="2540"/>
                  </a:cubicBezTo>
                  <a:cubicBezTo>
                    <a:pt x="3116258" y="1270"/>
                    <a:pt x="3253606" y="0"/>
                    <a:pt x="3394388" y="0"/>
                  </a:cubicBezTo>
                  <a:cubicBezTo>
                    <a:pt x="3452761" y="0"/>
                    <a:pt x="3514567" y="2540"/>
                    <a:pt x="3572940" y="2540"/>
                  </a:cubicBezTo>
                  <a:cubicBezTo>
                    <a:pt x="3734324" y="3810"/>
                    <a:pt x="3899142" y="5080"/>
                    <a:pt x="4060526" y="7620"/>
                  </a:cubicBezTo>
                  <a:cubicBezTo>
                    <a:pt x="4146369" y="8890"/>
                    <a:pt x="4232211" y="12700"/>
                    <a:pt x="4318054" y="16510"/>
                  </a:cubicBezTo>
                  <a:lnTo>
                    <a:pt x="4371605" y="16510"/>
                  </a:lnTo>
                  <a:cubicBezTo>
                    <a:pt x="4383035" y="17780"/>
                    <a:pt x="4391925" y="20320"/>
                    <a:pt x="4402085" y="21590"/>
                  </a:cubicBezTo>
                  <a:close/>
                  <a:moveTo>
                    <a:pt x="4412245" y="571124"/>
                  </a:moveTo>
                  <a:cubicBezTo>
                    <a:pt x="4413515" y="554614"/>
                    <a:pt x="4414785" y="541914"/>
                    <a:pt x="4414785" y="529214"/>
                  </a:cubicBezTo>
                  <a:cubicBezTo>
                    <a:pt x="4413515" y="506402"/>
                    <a:pt x="4412245" y="486399"/>
                    <a:pt x="4412245" y="464886"/>
                  </a:cubicBezTo>
                  <a:cubicBezTo>
                    <a:pt x="4412245" y="455073"/>
                    <a:pt x="4414785" y="445260"/>
                    <a:pt x="4413515" y="435447"/>
                  </a:cubicBezTo>
                  <a:cubicBezTo>
                    <a:pt x="4413515" y="426389"/>
                    <a:pt x="4412245" y="416954"/>
                    <a:pt x="4410975" y="407896"/>
                  </a:cubicBezTo>
                  <a:cubicBezTo>
                    <a:pt x="4405895" y="393931"/>
                    <a:pt x="4394465" y="104830"/>
                    <a:pt x="4394465" y="90865"/>
                  </a:cubicBezTo>
                  <a:cubicBezTo>
                    <a:pt x="4391925" y="79165"/>
                    <a:pt x="4389385" y="67088"/>
                    <a:pt x="4386845" y="55388"/>
                  </a:cubicBezTo>
                  <a:cubicBezTo>
                    <a:pt x="4385575" y="44450"/>
                    <a:pt x="4384305" y="43180"/>
                    <a:pt x="4366126" y="41910"/>
                  </a:cubicBezTo>
                  <a:cubicBezTo>
                    <a:pt x="4355825" y="41910"/>
                    <a:pt x="4348957" y="41910"/>
                    <a:pt x="4338656" y="40640"/>
                  </a:cubicBezTo>
                  <a:cubicBezTo>
                    <a:pt x="4252814" y="36830"/>
                    <a:pt x="4163537" y="31750"/>
                    <a:pt x="4077695" y="30480"/>
                  </a:cubicBezTo>
                  <a:cubicBezTo>
                    <a:pt x="3868239" y="26670"/>
                    <a:pt x="3655349" y="25400"/>
                    <a:pt x="3445893" y="22860"/>
                  </a:cubicBezTo>
                  <a:lnTo>
                    <a:pt x="3198667" y="22860"/>
                  </a:lnTo>
                  <a:cubicBezTo>
                    <a:pt x="3088788" y="22860"/>
                    <a:pt x="2978910" y="22860"/>
                    <a:pt x="2872465" y="24130"/>
                  </a:cubicBezTo>
                  <a:cubicBezTo>
                    <a:pt x="2779755" y="25400"/>
                    <a:pt x="1217420" y="29210"/>
                    <a:pt x="1124710" y="29210"/>
                  </a:cubicBezTo>
                  <a:cubicBezTo>
                    <a:pt x="973627" y="29210"/>
                    <a:pt x="822544" y="26670"/>
                    <a:pt x="671461" y="33020"/>
                  </a:cubicBezTo>
                  <a:cubicBezTo>
                    <a:pt x="592486" y="36830"/>
                    <a:pt x="516944" y="36830"/>
                    <a:pt x="441403" y="38100"/>
                  </a:cubicBezTo>
                  <a:cubicBezTo>
                    <a:pt x="310922" y="41910"/>
                    <a:pt x="180441" y="45720"/>
                    <a:pt x="49960" y="50800"/>
                  </a:cubicBezTo>
                  <a:cubicBezTo>
                    <a:pt x="33235" y="50800"/>
                    <a:pt x="30695" y="52369"/>
                    <a:pt x="29425" y="56898"/>
                  </a:cubicBezTo>
                  <a:cubicBezTo>
                    <a:pt x="28155" y="63691"/>
                    <a:pt x="28155" y="70485"/>
                    <a:pt x="26885" y="77278"/>
                  </a:cubicBezTo>
                  <a:cubicBezTo>
                    <a:pt x="25615" y="88601"/>
                    <a:pt x="23075" y="99546"/>
                    <a:pt x="21805" y="110868"/>
                  </a:cubicBezTo>
                  <a:cubicBezTo>
                    <a:pt x="16725" y="122946"/>
                    <a:pt x="23075" y="418086"/>
                    <a:pt x="25615" y="430163"/>
                  </a:cubicBezTo>
                  <a:cubicBezTo>
                    <a:pt x="25615" y="442996"/>
                    <a:pt x="25615" y="456205"/>
                    <a:pt x="26885" y="469037"/>
                  </a:cubicBezTo>
                  <a:cubicBezTo>
                    <a:pt x="26885" y="478473"/>
                    <a:pt x="29425" y="487908"/>
                    <a:pt x="29425" y="497344"/>
                  </a:cubicBezTo>
                  <a:cubicBezTo>
                    <a:pt x="29425" y="507534"/>
                    <a:pt x="29425" y="517724"/>
                    <a:pt x="28155" y="529214"/>
                  </a:cubicBezTo>
                  <a:lnTo>
                    <a:pt x="28155" y="539374"/>
                  </a:lnTo>
                  <a:cubicBezTo>
                    <a:pt x="28155" y="549534"/>
                    <a:pt x="31965" y="553344"/>
                    <a:pt x="40855" y="553344"/>
                  </a:cubicBezTo>
                  <a:cubicBezTo>
                    <a:pt x="80864" y="553344"/>
                    <a:pt x="128936" y="554614"/>
                    <a:pt x="173574" y="554614"/>
                  </a:cubicBezTo>
                  <a:cubicBezTo>
                    <a:pt x="238814" y="554614"/>
                    <a:pt x="307488" y="552074"/>
                    <a:pt x="372729" y="554614"/>
                  </a:cubicBezTo>
                  <a:cubicBezTo>
                    <a:pt x="479173" y="558424"/>
                    <a:pt x="585618" y="560964"/>
                    <a:pt x="692063" y="559694"/>
                  </a:cubicBezTo>
                  <a:cubicBezTo>
                    <a:pt x="760737" y="558424"/>
                    <a:pt x="825977" y="560964"/>
                    <a:pt x="894652" y="560964"/>
                  </a:cubicBezTo>
                  <a:cubicBezTo>
                    <a:pt x="994229" y="560964"/>
                    <a:pt x="1093806" y="559694"/>
                    <a:pt x="1193384" y="560964"/>
                  </a:cubicBezTo>
                  <a:cubicBezTo>
                    <a:pt x="1341033" y="562234"/>
                    <a:pt x="2961741" y="552074"/>
                    <a:pt x="3112824" y="554614"/>
                  </a:cubicBezTo>
                  <a:cubicBezTo>
                    <a:pt x="3178064" y="555884"/>
                    <a:pt x="3243305" y="557155"/>
                    <a:pt x="3305111" y="557155"/>
                  </a:cubicBezTo>
                  <a:cubicBezTo>
                    <a:pt x="3418424" y="559694"/>
                    <a:pt x="3528302" y="555884"/>
                    <a:pt x="3641614" y="559694"/>
                  </a:cubicBezTo>
                  <a:cubicBezTo>
                    <a:pt x="3734324" y="562234"/>
                    <a:pt x="3827034" y="562234"/>
                    <a:pt x="3919744" y="564774"/>
                  </a:cubicBezTo>
                  <a:cubicBezTo>
                    <a:pt x="4057093" y="568584"/>
                    <a:pt x="4194441" y="571124"/>
                    <a:pt x="4331789" y="572394"/>
                  </a:cubicBezTo>
                  <a:cubicBezTo>
                    <a:pt x="4374145" y="572394"/>
                    <a:pt x="4391925" y="571124"/>
                    <a:pt x="4412245" y="571124"/>
                  </a:cubicBezTo>
                  <a:close/>
                </a:path>
              </a:pathLst>
            </a:custGeom>
            <a:solidFill>
              <a:srgbClr val="FAF3E2"/>
            </a:solidFill>
          </p:spPr>
        </p:sp>
      </p:grpSp>
      <p:grpSp>
        <p:nvGrpSpPr>
          <p:cNvPr name="Group 9" id="9"/>
          <p:cNvGrpSpPr/>
          <p:nvPr/>
        </p:nvGrpSpPr>
        <p:grpSpPr>
          <a:xfrm rot="0">
            <a:off x="447583" y="2691583"/>
            <a:ext cx="17392835" cy="7417041"/>
            <a:chOff x="0" y="0"/>
            <a:chExt cx="5938626" cy="2532481"/>
          </a:xfrm>
        </p:grpSpPr>
        <p:sp>
          <p:nvSpPr>
            <p:cNvPr name="Freeform 10" id="10"/>
            <p:cNvSpPr/>
            <p:nvPr/>
          </p:nvSpPr>
          <p:spPr>
            <a:xfrm flipH="false" flipV="false" rot="0">
              <a:off x="40073" y="45156"/>
              <a:ext cx="5898553" cy="2486620"/>
            </a:xfrm>
            <a:custGeom>
              <a:avLst/>
              <a:gdLst/>
              <a:ahLst/>
              <a:cxnLst/>
              <a:rect r="r" b="b" t="t" l="l"/>
              <a:pathLst>
                <a:path h="2486620" w="5898553">
                  <a:moveTo>
                    <a:pt x="567" y="2456846"/>
                  </a:moveTo>
                  <a:cubicBezTo>
                    <a:pt x="-1973" y="2465736"/>
                    <a:pt x="3107" y="2472086"/>
                    <a:pt x="34830" y="2473356"/>
                  </a:cubicBezTo>
                  <a:cubicBezTo>
                    <a:pt x="71616" y="2474625"/>
                    <a:pt x="103804" y="2474625"/>
                    <a:pt x="140590" y="2474625"/>
                  </a:cubicBezTo>
                  <a:cubicBezTo>
                    <a:pt x="287734" y="2475896"/>
                    <a:pt x="434878" y="2475896"/>
                    <a:pt x="586621" y="2477166"/>
                  </a:cubicBezTo>
                  <a:cubicBezTo>
                    <a:pt x="669389" y="2478436"/>
                    <a:pt x="752158" y="2479706"/>
                    <a:pt x="830328" y="2480975"/>
                  </a:cubicBezTo>
                  <a:cubicBezTo>
                    <a:pt x="968276" y="2482246"/>
                    <a:pt x="1101625" y="2482246"/>
                    <a:pt x="1239573" y="2483516"/>
                  </a:cubicBezTo>
                  <a:cubicBezTo>
                    <a:pt x="1294752" y="2483516"/>
                    <a:pt x="1345333" y="2483516"/>
                    <a:pt x="1400512" y="2482246"/>
                  </a:cubicBezTo>
                  <a:cubicBezTo>
                    <a:pt x="1423503" y="2482246"/>
                    <a:pt x="1451093" y="2480975"/>
                    <a:pt x="1474084" y="2480975"/>
                  </a:cubicBezTo>
                  <a:cubicBezTo>
                    <a:pt x="1566049" y="2482246"/>
                    <a:pt x="3405351" y="2473356"/>
                    <a:pt x="3497317" y="2474625"/>
                  </a:cubicBezTo>
                  <a:cubicBezTo>
                    <a:pt x="3626067" y="2475896"/>
                    <a:pt x="3980133" y="2475896"/>
                    <a:pt x="4108884" y="2475896"/>
                  </a:cubicBezTo>
                  <a:cubicBezTo>
                    <a:pt x="4159465" y="2475896"/>
                    <a:pt x="4205448" y="2474625"/>
                    <a:pt x="4256028" y="2474625"/>
                  </a:cubicBezTo>
                  <a:lnTo>
                    <a:pt x="4504334" y="2478436"/>
                  </a:lnTo>
                  <a:cubicBezTo>
                    <a:pt x="4683666" y="2480975"/>
                    <a:pt x="4858400" y="2478436"/>
                    <a:pt x="5037732" y="2482246"/>
                  </a:cubicBezTo>
                  <a:cubicBezTo>
                    <a:pt x="5336618" y="2487325"/>
                    <a:pt x="5640103" y="2480975"/>
                    <a:pt x="5835053" y="2486056"/>
                  </a:cubicBezTo>
                  <a:cubicBezTo>
                    <a:pt x="5855373" y="2487325"/>
                    <a:pt x="5875693" y="2486056"/>
                    <a:pt x="5898553" y="2486056"/>
                  </a:cubicBezTo>
                  <a:lnTo>
                    <a:pt x="5898553" y="2426366"/>
                  </a:lnTo>
                  <a:cubicBezTo>
                    <a:pt x="5897283" y="2343664"/>
                    <a:pt x="5896013" y="2252550"/>
                    <a:pt x="5896013" y="2155741"/>
                  </a:cubicBezTo>
                  <a:cubicBezTo>
                    <a:pt x="5896013" y="2043747"/>
                    <a:pt x="5899823" y="1929855"/>
                    <a:pt x="5893473" y="1817860"/>
                  </a:cubicBezTo>
                  <a:cubicBezTo>
                    <a:pt x="5885853" y="1743830"/>
                    <a:pt x="5874423" y="284108"/>
                    <a:pt x="5874423" y="210078"/>
                  </a:cubicBezTo>
                  <a:cubicBezTo>
                    <a:pt x="5871883" y="158826"/>
                    <a:pt x="5870613" y="105676"/>
                    <a:pt x="5868073" y="54425"/>
                  </a:cubicBezTo>
                  <a:cubicBezTo>
                    <a:pt x="5868073" y="39239"/>
                    <a:pt x="5866803" y="24053"/>
                    <a:pt x="5865533" y="5644"/>
                  </a:cubicBezTo>
                  <a:cubicBezTo>
                    <a:pt x="5855373" y="3104"/>
                    <a:pt x="5846483" y="1834"/>
                    <a:pt x="5836323" y="564"/>
                  </a:cubicBezTo>
                  <a:cubicBezTo>
                    <a:pt x="5828703" y="-706"/>
                    <a:pt x="5821083" y="564"/>
                    <a:pt x="5814733" y="564"/>
                  </a:cubicBezTo>
                  <a:lnTo>
                    <a:pt x="11839" y="5644"/>
                  </a:lnTo>
                  <a:lnTo>
                    <a:pt x="567" y="2456846"/>
                  </a:lnTo>
                  <a:close/>
                </a:path>
              </a:pathLst>
            </a:custGeom>
            <a:solidFill>
              <a:srgbClr val="2E2C2B"/>
            </a:solidFill>
          </p:spPr>
        </p:sp>
        <p:sp>
          <p:nvSpPr>
            <p:cNvPr name="Freeform 11" id="11"/>
            <p:cNvSpPr/>
            <p:nvPr/>
          </p:nvSpPr>
          <p:spPr>
            <a:xfrm flipH="false" flipV="false" rot="0">
              <a:off x="11430" y="16510"/>
              <a:ext cx="5877666" cy="2477872"/>
            </a:xfrm>
            <a:custGeom>
              <a:avLst/>
              <a:gdLst/>
              <a:ahLst/>
              <a:cxnLst/>
              <a:rect r="r" b="b" t="t" l="l"/>
              <a:pathLst>
                <a:path h="2477872" w="5877666">
                  <a:moveTo>
                    <a:pt x="5877666" y="2477872"/>
                  </a:moveTo>
                  <a:lnTo>
                    <a:pt x="0" y="2470252"/>
                  </a:lnTo>
                  <a:lnTo>
                    <a:pt x="0" y="876522"/>
                  </a:lnTo>
                  <a:lnTo>
                    <a:pt x="7620" y="20320"/>
                  </a:lnTo>
                  <a:lnTo>
                    <a:pt x="2951178" y="0"/>
                  </a:lnTo>
                  <a:lnTo>
                    <a:pt x="5856076" y="8890"/>
                  </a:lnTo>
                  <a:close/>
                </a:path>
              </a:pathLst>
            </a:custGeom>
            <a:solidFill>
              <a:srgbClr val="FAF3E2"/>
            </a:solidFill>
          </p:spPr>
        </p:sp>
        <p:sp>
          <p:nvSpPr>
            <p:cNvPr name="Freeform 12" id="12"/>
            <p:cNvSpPr/>
            <p:nvPr/>
          </p:nvSpPr>
          <p:spPr>
            <a:xfrm flipH="false" flipV="false" rot="0">
              <a:off x="-215" y="0"/>
              <a:ext cx="5902010" cy="2503836"/>
            </a:xfrm>
            <a:custGeom>
              <a:avLst/>
              <a:gdLst/>
              <a:ahLst/>
              <a:cxnLst/>
              <a:rect r="r" b="b" t="t" l="l"/>
              <a:pathLst>
                <a:path h="2503836" w="5902010">
                  <a:moveTo>
                    <a:pt x="5868991" y="21590"/>
                  </a:moveTo>
                  <a:cubicBezTo>
                    <a:pt x="5870261" y="34290"/>
                    <a:pt x="5870261" y="44450"/>
                    <a:pt x="5871531" y="55922"/>
                  </a:cubicBezTo>
                  <a:cubicBezTo>
                    <a:pt x="5874071" y="107173"/>
                    <a:pt x="5875341" y="160323"/>
                    <a:pt x="5877881" y="211575"/>
                  </a:cubicBezTo>
                  <a:cubicBezTo>
                    <a:pt x="5877881" y="285605"/>
                    <a:pt x="5890581" y="1745328"/>
                    <a:pt x="5896931" y="1819358"/>
                  </a:cubicBezTo>
                  <a:cubicBezTo>
                    <a:pt x="5903281" y="1931352"/>
                    <a:pt x="5899471" y="2045244"/>
                    <a:pt x="5899471" y="2157238"/>
                  </a:cubicBezTo>
                  <a:cubicBezTo>
                    <a:pt x="5899471" y="2255945"/>
                    <a:pt x="5900741" y="2347059"/>
                    <a:pt x="5902011" y="2443581"/>
                  </a:cubicBezTo>
                  <a:lnTo>
                    <a:pt x="5902011" y="2503272"/>
                  </a:lnTo>
                  <a:cubicBezTo>
                    <a:pt x="5879151" y="2503272"/>
                    <a:pt x="5858831" y="2504542"/>
                    <a:pt x="5838511" y="2503272"/>
                  </a:cubicBezTo>
                  <a:cubicBezTo>
                    <a:pt x="5547042" y="2498192"/>
                    <a:pt x="5243557" y="2504542"/>
                    <a:pt x="4944670" y="2499462"/>
                  </a:cubicBezTo>
                  <a:cubicBezTo>
                    <a:pt x="4765338" y="2495652"/>
                    <a:pt x="4590605" y="2498192"/>
                    <a:pt x="4411273" y="2495652"/>
                  </a:cubicBezTo>
                  <a:lnTo>
                    <a:pt x="4162967" y="2491842"/>
                  </a:lnTo>
                  <a:cubicBezTo>
                    <a:pt x="4112386" y="2491842"/>
                    <a:pt x="4066404" y="2493112"/>
                    <a:pt x="4015823" y="2493112"/>
                  </a:cubicBezTo>
                  <a:cubicBezTo>
                    <a:pt x="3887072" y="2491842"/>
                    <a:pt x="3533006" y="2493112"/>
                    <a:pt x="3404255" y="2491842"/>
                  </a:cubicBezTo>
                  <a:cubicBezTo>
                    <a:pt x="3312290" y="2490572"/>
                    <a:pt x="1472988" y="2499462"/>
                    <a:pt x="1381023" y="2498192"/>
                  </a:cubicBezTo>
                  <a:cubicBezTo>
                    <a:pt x="1358031" y="2498192"/>
                    <a:pt x="1330442" y="2499462"/>
                    <a:pt x="1307451" y="2499462"/>
                  </a:cubicBezTo>
                  <a:cubicBezTo>
                    <a:pt x="1252272" y="2499462"/>
                    <a:pt x="1201691" y="2500731"/>
                    <a:pt x="1146512" y="2500731"/>
                  </a:cubicBezTo>
                  <a:cubicBezTo>
                    <a:pt x="1008564" y="2500731"/>
                    <a:pt x="875215" y="2499462"/>
                    <a:pt x="737267" y="2498192"/>
                  </a:cubicBezTo>
                  <a:cubicBezTo>
                    <a:pt x="654498" y="2496922"/>
                    <a:pt x="571730" y="2495652"/>
                    <a:pt x="493559" y="2494381"/>
                  </a:cubicBezTo>
                  <a:cubicBezTo>
                    <a:pt x="346415" y="2493112"/>
                    <a:pt x="199271" y="2491842"/>
                    <a:pt x="47529" y="2491842"/>
                  </a:cubicBezTo>
                  <a:cubicBezTo>
                    <a:pt x="34505" y="2491842"/>
                    <a:pt x="25615" y="2491842"/>
                    <a:pt x="15455" y="2490572"/>
                  </a:cubicBezTo>
                  <a:cubicBezTo>
                    <a:pt x="6565" y="2489302"/>
                    <a:pt x="1485" y="2482952"/>
                    <a:pt x="4025" y="2474062"/>
                  </a:cubicBezTo>
                  <a:cubicBezTo>
                    <a:pt x="12915" y="2441970"/>
                    <a:pt x="9105" y="2394515"/>
                    <a:pt x="7835" y="2345161"/>
                  </a:cubicBezTo>
                  <a:cubicBezTo>
                    <a:pt x="6565" y="2244556"/>
                    <a:pt x="2755" y="2145849"/>
                    <a:pt x="4025" y="2045244"/>
                  </a:cubicBezTo>
                  <a:cubicBezTo>
                    <a:pt x="1485" y="1919963"/>
                    <a:pt x="-3595" y="369126"/>
                    <a:pt x="4025" y="241946"/>
                  </a:cubicBezTo>
                  <a:cubicBezTo>
                    <a:pt x="5295" y="217269"/>
                    <a:pt x="4025" y="190695"/>
                    <a:pt x="5295" y="166018"/>
                  </a:cubicBezTo>
                  <a:cubicBezTo>
                    <a:pt x="6565" y="126156"/>
                    <a:pt x="9105" y="82497"/>
                    <a:pt x="10375" y="44450"/>
                  </a:cubicBezTo>
                  <a:cubicBezTo>
                    <a:pt x="10375" y="41910"/>
                    <a:pt x="11645" y="39370"/>
                    <a:pt x="12915" y="38100"/>
                  </a:cubicBezTo>
                  <a:cubicBezTo>
                    <a:pt x="34505" y="35560"/>
                    <a:pt x="84315" y="30480"/>
                    <a:pt x="157887" y="29210"/>
                  </a:cubicBezTo>
                  <a:cubicBezTo>
                    <a:pt x="282040" y="25400"/>
                    <a:pt x="406193" y="22860"/>
                    <a:pt x="534944" y="20320"/>
                  </a:cubicBezTo>
                  <a:cubicBezTo>
                    <a:pt x="622311" y="17780"/>
                    <a:pt x="709677" y="16510"/>
                    <a:pt x="792446" y="13970"/>
                  </a:cubicBezTo>
                  <a:cubicBezTo>
                    <a:pt x="875215" y="11430"/>
                    <a:pt x="962581" y="8890"/>
                    <a:pt x="1045350" y="8890"/>
                  </a:cubicBezTo>
                  <a:cubicBezTo>
                    <a:pt x="1137315" y="7620"/>
                    <a:pt x="1229280" y="10160"/>
                    <a:pt x="1321245" y="8890"/>
                  </a:cubicBezTo>
                  <a:cubicBezTo>
                    <a:pt x="1436202" y="8890"/>
                    <a:pt x="3519211" y="6350"/>
                    <a:pt x="3634168" y="5080"/>
                  </a:cubicBezTo>
                  <a:cubicBezTo>
                    <a:pt x="3744526" y="3810"/>
                    <a:pt x="3854884" y="2540"/>
                    <a:pt x="3969841" y="2540"/>
                  </a:cubicBezTo>
                  <a:cubicBezTo>
                    <a:pt x="4158369" y="1270"/>
                    <a:pt x="4342299" y="0"/>
                    <a:pt x="4530827" y="0"/>
                  </a:cubicBezTo>
                  <a:cubicBezTo>
                    <a:pt x="4608998" y="0"/>
                    <a:pt x="4691766" y="2540"/>
                    <a:pt x="4769937" y="2540"/>
                  </a:cubicBezTo>
                  <a:cubicBezTo>
                    <a:pt x="4986054" y="3810"/>
                    <a:pt x="5206771" y="5080"/>
                    <a:pt x="5422889" y="7620"/>
                  </a:cubicBezTo>
                  <a:cubicBezTo>
                    <a:pt x="5537845" y="8890"/>
                    <a:pt x="5652802" y="12700"/>
                    <a:pt x="5767758" y="16510"/>
                  </a:cubicBezTo>
                  <a:lnTo>
                    <a:pt x="5838511" y="16510"/>
                  </a:lnTo>
                  <a:cubicBezTo>
                    <a:pt x="5849941" y="17780"/>
                    <a:pt x="5858831" y="20320"/>
                    <a:pt x="5868991" y="21590"/>
                  </a:cubicBezTo>
                  <a:close/>
                  <a:moveTo>
                    <a:pt x="5879151" y="2486762"/>
                  </a:moveTo>
                  <a:cubicBezTo>
                    <a:pt x="5880421" y="2470252"/>
                    <a:pt x="5881691" y="2457552"/>
                    <a:pt x="5881691" y="2444852"/>
                  </a:cubicBezTo>
                  <a:cubicBezTo>
                    <a:pt x="5880421" y="2337569"/>
                    <a:pt x="5879151" y="2236963"/>
                    <a:pt x="5879151" y="2128766"/>
                  </a:cubicBezTo>
                  <a:cubicBezTo>
                    <a:pt x="5879151" y="2079412"/>
                    <a:pt x="5881691" y="2030059"/>
                    <a:pt x="5880421" y="1980705"/>
                  </a:cubicBezTo>
                  <a:cubicBezTo>
                    <a:pt x="5880421" y="1935148"/>
                    <a:pt x="5879151" y="1887693"/>
                    <a:pt x="5877881" y="1842136"/>
                  </a:cubicBezTo>
                  <a:cubicBezTo>
                    <a:pt x="5872801" y="1771903"/>
                    <a:pt x="5861371" y="317875"/>
                    <a:pt x="5861371" y="247641"/>
                  </a:cubicBezTo>
                  <a:cubicBezTo>
                    <a:pt x="5858831" y="188796"/>
                    <a:pt x="5856291" y="128054"/>
                    <a:pt x="5853751" y="69209"/>
                  </a:cubicBezTo>
                  <a:cubicBezTo>
                    <a:pt x="5852481" y="44450"/>
                    <a:pt x="5851211" y="43180"/>
                    <a:pt x="5832133" y="41910"/>
                  </a:cubicBezTo>
                  <a:cubicBezTo>
                    <a:pt x="5818339" y="41910"/>
                    <a:pt x="5809142" y="41910"/>
                    <a:pt x="5795347" y="40640"/>
                  </a:cubicBezTo>
                  <a:cubicBezTo>
                    <a:pt x="5680391" y="36830"/>
                    <a:pt x="5560836" y="31750"/>
                    <a:pt x="5445880" y="30480"/>
                  </a:cubicBezTo>
                  <a:cubicBezTo>
                    <a:pt x="5165387" y="26670"/>
                    <a:pt x="4880295" y="25400"/>
                    <a:pt x="4599801" y="22860"/>
                  </a:cubicBezTo>
                  <a:lnTo>
                    <a:pt x="4268727" y="22860"/>
                  </a:lnTo>
                  <a:cubicBezTo>
                    <a:pt x="4121582" y="22860"/>
                    <a:pt x="3974439" y="22860"/>
                    <a:pt x="3831893" y="24130"/>
                  </a:cubicBezTo>
                  <a:cubicBezTo>
                    <a:pt x="3707739" y="25400"/>
                    <a:pt x="1615534" y="29210"/>
                    <a:pt x="1491381" y="29210"/>
                  </a:cubicBezTo>
                  <a:cubicBezTo>
                    <a:pt x="1289058" y="29210"/>
                    <a:pt x="1086734" y="26670"/>
                    <a:pt x="884411" y="33020"/>
                  </a:cubicBezTo>
                  <a:cubicBezTo>
                    <a:pt x="778651" y="36830"/>
                    <a:pt x="677490" y="36830"/>
                    <a:pt x="576328" y="38100"/>
                  </a:cubicBezTo>
                  <a:cubicBezTo>
                    <a:pt x="401594" y="41910"/>
                    <a:pt x="226861" y="45720"/>
                    <a:pt x="52127" y="50800"/>
                  </a:cubicBezTo>
                  <a:cubicBezTo>
                    <a:pt x="33235" y="50800"/>
                    <a:pt x="30695" y="54024"/>
                    <a:pt x="29425" y="76802"/>
                  </a:cubicBezTo>
                  <a:cubicBezTo>
                    <a:pt x="28155" y="110970"/>
                    <a:pt x="28155" y="145138"/>
                    <a:pt x="26885" y="179305"/>
                  </a:cubicBezTo>
                  <a:cubicBezTo>
                    <a:pt x="25615" y="236252"/>
                    <a:pt x="23075" y="291300"/>
                    <a:pt x="21805" y="348246"/>
                  </a:cubicBezTo>
                  <a:cubicBezTo>
                    <a:pt x="16725" y="408989"/>
                    <a:pt x="23075" y="1893388"/>
                    <a:pt x="25615" y="1954130"/>
                  </a:cubicBezTo>
                  <a:cubicBezTo>
                    <a:pt x="25615" y="2018670"/>
                    <a:pt x="25615" y="2085107"/>
                    <a:pt x="26885" y="2149646"/>
                  </a:cubicBezTo>
                  <a:cubicBezTo>
                    <a:pt x="26885" y="2197101"/>
                    <a:pt x="29425" y="2244556"/>
                    <a:pt x="29425" y="2292011"/>
                  </a:cubicBezTo>
                  <a:cubicBezTo>
                    <a:pt x="29425" y="2343263"/>
                    <a:pt x="29425" y="2394515"/>
                    <a:pt x="28155" y="2444852"/>
                  </a:cubicBezTo>
                  <a:lnTo>
                    <a:pt x="28155" y="2455012"/>
                  </a:lnTo>
                  <a:cubicBezTo>
                    <a:pt x="28155" y="2465172"/>
                    <a:pt x="31965" y="2468982"/>
                    <a:pt x="40855" y="2468982"/>
                  </a:cubicBezTo>
                  <a:cubicBezTo>
                    <a:pt x="93511" y="2468982"/>
                    <a:pt x="157887" y="2470252"/>
                    <a:pt x="217664" y="2470252"/>
                  </a:cubicBezTo>
                  <a:cubicBezTo>
                    <a:pt x="305031" y="2470252"/>
                    <a:pt x="396996" y="2467712"/>
                    <a:pt x="484363" y="2470252"/>
                  </a:cubicBezTo>
                  <a:cubicBezTo>
                    <a:pt x="626909" y="2474062"/>
                    <a:pt x="769455" y="2476602"/>
                    <a:pt x="912001" y="2475332"/>
                  </a:cubicBezTo>
                  <a:cubicBezTo>
                    <a:pt x="1003966" y="2474062"/>
                    <a:pt x="1091333" y="2476602"/>
                    <a:pt x="1183298" y="2476602"/>
                  </a:cubicBezTo>
                  <a:cubicBezTo>
                    <a:pt x="1316647" y="2476602"/>
                    <a:pt x="1449997" y="2475332"/>
                    <a:pt x="1583346" y="2476602"/>
                  </a:cubicBezTo>
                  <a:cubicBezTo>
                    <a:pt x="1781071" y="2477872"/>
                    <a:pt x="3951447" y="2467712"/>
                    <a:pt x="4153770" y="2470252"/>
                  </a:cubicBezTo>
                  <a:cubicBezTo>
                    <a:pt x="4241138" y="2471522"/>
                    <a:pt x="4328504" y="2472792"/>
                    <a:pt x="4411273" y="2472792"/>
                  </a:cubicBezTo>
                  <a:cubicBezTo>
                    <a:pt x="4563015" y="2475332"/>
                    <a:pt x="4710159" y="2471522"/>
                    <a:pt x="4861902" y="2475332"/>
                  </a:cubicBezTo>
                  <a:cubicBezTo>
                    <a:pt x="4986054" y="2477872"/>
                    <a:pt x="5110207" y="2477872"/>
                    <a:pt x="5234361" y="2480412"/>
                  </a:cubicBezTo>
                  <a:cubicBezTo>
                    <a:pt x="5418291" y="2484222"/>
                    <a:pt x="5602221" y="2486762"/>
                    <a:pt x="5786151" y="2488032"/>
                  </a:cubicBezTo>
                  <a:cubicBezTo>
                    <a:pt x="5841051" y="2488032"/>
                    <a:pt x="5858831" y="2486762"/>
                    <a:pt x="5879151" y="2486762"/>
                  </a:cubicBezTo>
                  <a:close/>
                </a:path>
              </a:pathLst>
            </a:custGeom>
            <a:solidFill>
              <a:srgbClr val="FAF3E2"/>
            </a:solidFill>
          </p:spPr>
        </p:sp>
      </p:grpSp>
      <p:sp>
        <p:nvSpPr>
          <p:cNvPr name="Freeform 13" id="13"/>
          <p:cNvSpPr/>
          <p:nvPr/>
        </p:nvSpPr>
        <p:spPr>
          <a:xfrm flipH="false" flipV="false" rot="657987">
            <a:off x="888815" y="263074"/>
            <a:ext cx="2167263" cy="2244811"/>
          </a:xfrm>
          <a:custGeom>
            <a:avLst/>
            <a:gdLst/>
            <a:ahLst/>
            <a:cxnLst/>
            <a:rect r="r" b="b" t="t" l="l"/>
            <a:pathLst>
              <a:path h="2244811" w="2167263">
                <a:moveTo>
                  <a:pt x="0" y="0"/>
                </a:moveTo>
                <a:lnTo>
                  <a:pt x="2167263" y="0"/>
                </a:lnTo>
                <a:lnTo>
                  <a:pt x="2167263" y="2244811"/>
                </a:lnTo>
                <a:lnTo>
                  <a:pt x="0" y="224481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4103520">
            <a:off x="15129134" y="59317"/>
            <a:ext cx="1875913" cy="2572948"/>
          </a:xfrm>
          <a:custGeom>
            <a:avLst/>
            <a:gdLst/>
            <a:ahLst/>
            <a:cxnLst/>
            <a:rect r="r" b="b" t="t" l="l"/>
            <a:pathLst>
              <a:path h="2572948" w="1875913">
                <a:moveTo>
                  <a:pt x="0" y="0"/>
                </a:moveTo>
                <a:lnTo>
                  <a:pt x="1875913" y="0"/>
                </a:lnTo>
                <a:lnTo>
                  <a:pt x="1875913" y="2572948"/>
                </a:lnTo>
                <a:lnTo>
                  <a:pt x="0" y="257294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5" id="15"/>
          <p:cNvSpPr txBox="true"/>
          <p:nvPr/>
        </p:nvSpPr>
        <p:spPr>
          <a:xfrm rot="0">
            <a:off x="8720935" y="2975866"/>
            <a:ext cx="8887629" cy="6858000"/>
          </a:xfrm>
          <a:prstGeom prst="rect">
            <a:avLst/>
          </a:prstGeom>
        </p:spPr>
        <p:txBody>
          <a:bodyPr anchor="t" rtlCol="false" tIns="0" lIns="0" bIns="0" rIns="0">
            <a:spAutoFit/>
          </a:bodyPr>
          <a:lstStyle/>
          <a:p>
            <a:pPr algn="l">
              <a:lnSpc>
                <a:spcPts val="4949"/>
              </a:lnSpc>
            </a:pPr>
            <a:r>
              <a:rPr lang="en-US" sz="4499">
                <a:solidFill>
                  <a:srgbClr val="404040"/>
                </a:solidFill>
                <a:latin typeface="Bubblebody Neue"/>
                <a:ea typeface="Bubblebody Neue"/>
                <a:cs typeface="Bubblebody Neue"/>
                <a:sym typeface="Bubblebody Neue"/>
              </a:rPr>
              <a:t>Pourquoi la France est-elle en guerre contre les pays étrangers ?</a:t>
            </a:r>
          </a:p>
          <a:p>
            <a:pPr algn="l">
              <a:lnSpc>
                <a:spcPts val="4949"/>
              </a:lnSpc>
            </a:pPr>
          </a:p>
          <a:p>
            <a:pPr algn="l">
              <a:lnSpc>
                <a:spcPts val="4949"/>
              </a:lnSpc>
            </a:pPr>
            <a:r>
              <a:rPr lang="en-US" sz="4499">
                <a:solidFill>
                  <a:srgbClr val="404040"/>
                </a:solidFill>
                <a:latin typeface="Bubblebody Neue"/>
                <a:ea typeface="Bubblebody Neue"/>
                <a:cs typeface="Bubblebody Neue"/>
                <a:sym typeface="Bubblebody Neue"/>
              </a:rPr>
              <a:t>Qui prend le pouvoir par un coup d’état en 1799 ?</a:t>
            </a:r>
          </a:p>
          <a:p>
            <a:pPr algn="l">
              <a:lnSpc>
                <a:spcPts val="4949"/>
              </a:lnSpc>
            </a:pPr>
          </a:p>
          <a:p>
            <a:pPr algn="l">
              <a:lnSpc>
                <a:spcPts val="4949"/>
              </a:lnSpc>
            </a:pPr>
            <a:r>
              <a:rPr lang="en-US" sz="4499">
                <a:solidFill>
                  <a:srgbClr val="404040"/>
                </a:solidFill>
                <a:latin typeface="Bubblebody Neue"/>
                <a:ea typeface="Bubblebody Neue"/>
                <a:cs typeface="Bubblebody Neue"/>
                <a:sym typeface="Bubblebody Neue"/>
              </a:rPr>
              <a:t>Quel régime politique est alors mis en place ?</a:t>
            </a:r>
          </a:p>
          <a:p>
            <a:pPr algn="l">
              <a:lnSpc>
                <a:spcPts val="4949"/>
              </a:lnSpc>
            </a:pPr>
          </a:p>
          <a:p>
            <a:pPr algn="l">
              <a:lnSpc>
                <a:spcPts val="4949"/>
              </a:lnSpc>
            </a:pPr>
          </a:p>
        </p:txBody>
      </p:sp>
      <p:sp>
        <p:nvSpPr>
          <p:cNvPr name="Freeform 16" id="16"/>
          <p:cNvSpPr/>
          <p:nvPr/>
        </p:nvSpPr>
        <p:spPr>
          <a:xfrm flipH="false" flipV="false" rot="0">
            <a:off x="695083" y="3945127"/>
            <a:ext cx="7392852" cy="4158479"/>
          </a:xfrm>
          <a:custGeom>
            <a:avLst/>
            <a:gdLst/>
            <a:ahLst/>
            <a:cxnLst/>
            <a:rect r="r" b="b" t="t" l="l"/>
            <a:pathLst>
              <a:path h="4158479" w="7392852">
                <a:moveTo>
                  <a:pt x="0" y="0"/>
                </a:moveTo>
                <a:lnTo>
                  <a:pt x="7392852" y="0"/>
                </a:lnTo>
                <a:lnTo>
                  <a:pt x="7392852" y="4158479"/>
                </a:lnTo>
                <a:lnTo>
                  <a:pt x="0" y="4158479"/>
                </a:lnTo>
                <a:lnTo>
                  <a:pt x="0" y="0"/>
                </a:lnTo>
                <a:close/>
              </a:path>
            </a:pathLst>
          </a:custGeom>
          <a:blipFill>
            <a:blip r:embed="rId8"/>
            <a:stretch>
              <a:fillRect l="0" t="0" r="0" b="0"/>
            </a:stretch>
          </a:blipFill>
        </p:spPr>
      </p:sp>
      <p:sp>
        <p:nvSpPr>
          <p:cNvPr name="TextBox 17" id="17"/>
          <p:cNvSpPr txBox="true"/>
          <p:nvPr/>
        </p:nvSpPr>
        <p:spPr>
          <a:xfrm rot="0">
            <a:off x="6545469" y="701267"/>
            <a:ext cx="5165548" cy="1177924"/>
          </a:xfrm>
          <a:prstGeom prst="rect">
            <a:avLst/>
          </a:prstGeom>
        </p:spPr>
        <p:txBody>
          <a:bodyPr anchor="t" rtlCol="false" tIns="0" lIns="0" bIns="0" rIns="0">
            <a:spAutoFit/>
          </a:bodyPr>
          <a:lstStyle/>
          <a:p>
            <a:pPr algn="ctr" marL="0" indent="0" lvl="0">
              <a:lnSpc>
                <a:spcPts val="9100"/>
              </a:lnSpc>
            </a:pPr>
            <a:r>
              <a:rPr lang="en-US" sz="6500">
                <a:solidFill>
                  <a:srgbClr val="D6583C"/>
                </a:solidFill>
                <a:latin typeface="Brasika"/>
                <a:ea typeface="Brasika"/>
                <a:cs typeface="Brasika"/>
                <a:sym typeface="Brasika"/>
              </a:rPr>
              <a:t>Doc 2 suite</a:t>
            </a:r>
          </a:p>
        </p:txBody>
      </p:sp>
      <p:sp>
        <p:nvSpPr>
          <p:cNvPr name="TextBox 18" id="18"/>
          <p:cNvSpPr txBox="true"/>
          <p:nvPr/>
        </p:nvSpPr>
        <p:spPr>
          <a:xfrm rot="0">
            <a:off x="695083" y="8036931"/>
            <a:ext cx="7191574" cy="457832"/>
          </a:xfrm>
          <a:prstGeom prst="rect">
            <a:avLst/>
          </a:prstGeom>
        </p:spPr>
        <p:txBody>
          <a:bodyPr anchor="t" rtlCol="false" tIns="0" lIns="0" bIns="0" rIns="0">
            <a:spAutoFit/>
          </a:bodyPr>
          <a:lstStyle/>
          <a:p>
            <a:pPr algn="ctr">
              <a:lnSpc>
                <a:spcPts val="3640"/>
              </a:lnSpc>
              <a:spcBef>
                <a:spcPct val="0"/>
              </a:spcBef>
            </a:pPr>
            <a:r>
              <a:rPr lang="en-US" sz="2600">
                <a:solidFill>
                  <a:srgbClr val="000000"/>
                </a:solidFill>
                <a:latin typeface="Bubblebody Neue"/>
                <a:ea typeface="Bubblebody Neue"/>
                <a:cs typeface="Bubblebody Neue"/>
                <a:sym typeface="Bubblebody Neue"/>
              </a:rPr>
              <a:t>Le coup d’état du 18 brumaire - F Bouchot</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0" y="-569378"/>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2595694" y="459322"/>
            <a:ext cx="13096613" cy="1806592"/>
            <a:chOff x="0" y="0"/>
            <a:chExt cx="4471720" cy="616844"/>
          </a:xfrm>
        </p:grpSpPr>
        <p:sp>
          <p:nvSpPr>
            <p:cNvPr name="Freeform 6" id="6"/>
            <p:cNvSpPr/>
            <p:nvPr/>
          </p:nvSpPr>
          <p:spPr>
            <a:xfrm flipH="false" flipV="false" rot="0">
              <a:off x="40049" y="45156"/>
              <a:ext cx="4431671" cy="570983"/>
            </a:xfrm>
            <a:custGeom>
              <a:avLst/>
              <a:gdLst/>
              <a:ahLst/>
              <a:cxnLst/>
              <a:rect r="r" b="b" t="t" l="l"/>
              <a:pathLst>
                <a:path h="570983" w="4431671">
                  <a:moveTo>
                    <a:pt x="591" y="541208"/>
                  </a:moveTo>
                  <a:cubicBezTo>
                    <a:pt x="-1949" y="550098"/>
                    <a:pt x="3131" y="556448"/>
                    <a:pt x="26865" y="557718"/>
                  </a:cubicBezTo>
                  <a:cubicBezTo>
                    <a:pt x="54335" y="558988"/>
                    <a:pt x="78371" y="558988"/>
                    <a:pt x="105840" y="558988"/>
                  </a:cubicBezTo>
                  <a:cubicBezTo>
                    <a:pt x="215719" y="560258"/>
                    <a:pt x="325597" y="560258"/>
                    <a:pt x="438909" y="561528"/>
                  </a:cubicBezTo>
                  <a:cubicBezTo>
                    <a:pt x="500716" y="562798"/>
                    <a:pt x="562523" y="564068"/>
                    <a:pt x="620896" y="565338"/>
                  </a:cubicBezTo>
                  <a:cubicBezTo>
                    <a:pt x="723907" y="566608"/>
                    <a:pt x="823484" y="566608"/>
                    <a:pt x="926495" y="567878"/>
                  </a:cubicBezTo>
                  <a:cubicBezTo>
                    <a:pt x="967700" y="567878"/>
                    <a:pt x="1005470" y="567878"/>
                    <a:pt x="1046675" y="566608"/>
                  </a:cubicBezTo>
                  <a:cubicBezTo>
                    <a:pt x="1063843" y="566608"/>
                    <a:pt x="1084446" y="565338"/>
                    <a:pt x="1101614" y="565338"/>
                  </a:cubicBezTo>
                  <a:cubicBezTo>
                    <a:pt x="1170288" y="566608"/>
                    <a:pt x="2543770" y="557718"/>
                    <a:pt x="2612444" y="558988"/>
                  </a:cubicBezTo>
                  <a:cubicBezTo>
                    <a:pt x="2708587" y="560258"/>
                    <a:pt x="2972983" y="560258"/>
                    <a:pt x="3069126" y="560258"/>
                  </a:cubicBezTo>
                  <a:cubicBezTo>
                    <a:pt x="3106897" y="560258"/>
                    <a:pt x="3141234" y="558988"/>
                    <a:pt x="3179005" y="558988"/>
                  </a:cubicBezTo>
                  <a:lnTo>
                    <a:pt x="3364425" y="562798"/>
                  </a:lnTo>
                  <a:cubicBezTo>
                    <a:pt x="3498339" y="565338"/>
                    <a:pt x="3628820" y="562798"/>
                    <a:pt x="3762734" y="566608"/>
                  </a:cubicBezTo>
                  <a:cubicBezTo>
                    <a:pt x="3985925" y="571688"/>
                    <a:pt x="4212550" y="565338"/>
                    <a:pt x="4368171" y="570418"/>
                  </a:cubicBezTo>
                  <a:cubicBezTo>
                    <a:pt x="4388491" y="571688"/>
                    <a:pt x="4408811" y="570418"/>
                    <a:pt x="4431671" y="570418"/>
                  </a:cubicBezTo>
                  <a:lnTo>
                    <a:pt x="4431671" y="510728"/>
                  </a:lnTo>
                  <a:cubicBezTo>
                    <a:pt x="4430401" y="471436"/>
                    <a:pt x="4429131" y="453320"/>
                    <a:pt x="4429131" y="434072"/>
                  </a:cubicBezTo>
                  <a:cubicBezTo>
                    <a:pt x="4429131" y="411804"/>
                    <a:pt x="4432941" y="389159"/>
                    <a:pt x="4426591" y="366891"/>
                  </a:cubicBezTo>
                  <a:cubicBezTo>
                    <a:pt x="4418971" y="352172"/>
                    <a:pt x="4407541" y="61938"/>
                    <a:pt x="4407541" y="47219"/>
                  </a:cubicBezTo>
                  <a:cubicBezTo>
                    <a:pt x="4405001" y="37029"/>
                    <a:pt x="4403731" y="26461"/>
                    <a:pt x="4401191" y="16271"/>
                  </a:cubicBezTo>
                  <a:cubicBezTo>
                    <a:pt x="4401191" y="13251"/>
                    <a:pt x="4399921" y="10232"/>
                    <a:pt x="4398651" y="5644"/>
                  </a:cubicBezTo>
                  <a:cubicBezTo>
                    <a:pt x="4388491" y="3104"/>
                    <a:pt x="4379601" y="1834"/>
                    <a:pt x="4369441" y="564"/>
                  </a:cubicBezTo>
                  <a:cubicBezTo>
                    <a:pt x="4361821" y="-706"/>
                    <a:pt x="4354201" y="564"/>
                    <a:pt x="4347851" y="564"/>
                  </a:cubicBezTo>
                  <a:lnTo>
                    <a:pt x="9696" y="5644"/>
                  </a:lnTo>
                  <a:lnTo>
                    <a:pt x="591" y="541208"/>
                  </a:lnTo>
                  <a:close/>
                </a:path>
              </a:pathLst>
            </a:custGeom>
            <a:solidFill>
              <a:srgbClr val="2E2C2B"/>
            </a:solidFill>
          </p:spPr>
        </p:sp>
        <p:sp>
          <p:nvSpPr>
            <p:cNvPr name="Freeform 7" id="7"/>
            <p:cNvSpPr/>
            <p:nvPr/>
          </p:nvSpPr>
          <p:spPr>
            <a:xfrm flipH="false" flipV="false" rot="0">
              <a:off x="11430" y="16510"/>
              <a:ext cx="4410760" cy="562234"/>
            </a:xfrm>
            <a:custGeom>
              <a:avLst/>
              <a:gdLst/>
              <a:ahLst/>
              <a:cxnLst/>
              <a:rect r="r" b="b" t="t" l="l"/>
              <a:pathLst>
                <a:path h="562234" w="4410760">
                  <a:moveTo>
                    <a:pt x="4410760" y="562234"/>
                  </a:moveTo>
                  <a:lnTo>
                    <a:pt x="0" y="554614"/>
                  </a:lnTo>
                  <a:lnTo>
                    <a:pt x="0" y="202677"/>
                  </a:lnTo>
                  <a:lnTo>
                    <a:pt x="7620" y="20320"/>
                  </a:lnTo>
                  <a:lnTo>
                    <a:pt x="2211850" y="0"/>
                  </a:lnTo>
                  <a:lnTo>
                    <a:pt x="4389170" y="8890"/>
                  </a:lnTo>
                  <a:close/>
                </a:path>
              </a:pathLst>
            </a:custGeom>
            <a:solidFill>
              <a:srgbClr val="FAF3E2"/>
            </a:solidFill>
          </p:spPr>
        </p:sp>
        <p:sp>
          <p:nvSpPr>
            <p:cNvPr name="Freeform 8" id="8"/>
            <p:cNvSpPr/>
            <p:nvPr/>
          </p:nvSpPr>
          <p:spPr>
            <a:xfrm flipH="false" flipV="false" rot="0">
              <a:off x="-215" y="0"/>
              <a:ext cx="4435104" cy="588199"/>
            </a:xfrm>
            <a:custGeom>
              <a:avLst/>
              <a:gdLst/>
              <a:ahLst/>
              <a:cxnLst/>
              <a:rect r="r" b="b" t="t" l="l"/>
              <a:pathLst>
                <a:path h="588199" w="4435104">
                  <a:moveTo>
                    <a:pt x="4402085" y="21590"/>
                  </a:moveTo>
                  <a:cubicBezTo>
                    <a:pt x="4403355" y="34290"/>
                    <a:pt x="4403355" y="44450"/>
                    <a:pt x="4404625" y="52746"/>
                  </a:cubicBezTo>
                  <a:cubicBezTo>
                    <a:pt x="4407165" y="62936"/>
                    <a:pt x="4408435" y="73504"/>
                    <a:pt x="4410975" y="83694"/>
                  </a:cubicBezTo>
                  <a:cubicBezTo>
                    <a:pt x="4410975" y="98414"/>
                    <a:pt x="4423675" y="388648"/>
                    <a:pt x="4430025" y="403367"/>
                  </a:cubicBezTo>
                  <a:cubicBezTo>
                    <a:pt x="4436375" y="425634"/>
                    <a:pt x="4432565" y="448279"/>
                    <a:pt x="4432565" y="470547"/>
                  </a:cubicBezTo>
                  <a:cubicBezTo>
                    <a:pt x="4432565" y="490173"/>
                    <a:pt x="4433835" y="508289"/>
                    <a:pt x="4435105" y="527944"/>
                  </a:cubicBezTo>
                  <a:lnTo>
                    <a:pt x="4435105" y="587634"/>
                  </a:lnTo>
                  <a:cubicBezTo>
                    <a:pt x="4412245" y="587634"/>
                    <a:pt x="4391925" y="588904"/>
                    <a:pt x="4371605" y="587634"/>
                  </a:cubicBezTo>
                  <a:cubicBezTo>
                    <a:pt x="4153236" y="582554"/>
                    <a:pt x="3926612" y="588904"/>
                    <a:pt x="3703421" y="583824"/>
                  </a:cubicBezTo>
                  <a:cubicBezTo>
                    <a:pt x="3569506" y="580014"/>
                    <a:pt x="3439026" y="582554"/>
                    <a:pt x="3305111" y="580014"/>
                  </a:cubicBezTo>
                  <a:lnTo>
                    <a:pt x="3119691" y="576204"/>
                  </a:lnTo>
                  <a:cubicBezTo>
                    <a:pt x="3081921" y="576204"/>
                    <a:pt x="3047584" y="577474"/>
                    <a:pt x="3009813" y="577474"/>
                  </a:cubicBezTo>
                  <a:cubicBezTo>
                    <a:pt x="2913669" y="576204"/>
                    <a:pt x="2649274" y="577474"/>
                    <a:pt x="2553130" y="576204"/>
                  </a:cubicBezTo>
                  <a:cubicBezTo>
                    <a:pt x="2484456" y="574934"/>
                    <a:pt x="1110975" y="583824"/>
                    <a:pt x="1042301" y="582554"/>
                  </a:cubicBezTo>
                  <a:cubicBezTo>
                    <a:pt x="1025132" y="582554"/>
                    <a:pt x="1004530" y="583824"/>
                    <a:pt x="987362" y="583824"/>
                  </a:cubicBezTo>
                  <a:cubicBezTo>
                    <a:pt x="946157" y="583824"/>
                    <a:pt x="908386" y="585094"/>
                    <a:pt x="867182" y="585094"/>
                  </a:cubicBezTo>
                  <a:cubicBezTo>
                    <a:pt x="764171" y="585094"/>
                    <a:pt x="664593" y="583824"/>
                    <a:pt x="561582" y="582554"/>
                  </a:cubicBezTo>
                  <a:cubicBezTo>
                    <a:pt x="499776" y="581284"/>
                    <a:pt x="437969" y="580014"/>
                    <a:pt x="379596" y="578744"/>
                  </a:cubicBezTo>
                  <a:cubicBezTo>
                    <a:pt x="269717" y="577474"/>
                    <a:pt x="159839" y="576204"/>
                    <a:pt x="46527" y="576204"/>
                  </a:cubicBezTo>
                  <a:cubicBezTo>
                    <a:pt x="34505" y="576204"/>
                    <a:pt x="25615" y="576204"/>
                    <a:pt x="15455" y="574934"/>
                  </a:cubicBezTo>
                  <a:cubicBezTo>
                    <a:pt x="6565" y="573664"/>
                    <a:pt x="1485" y="567314"/>
                    <a:pt x="4025" y="558424"/>
                  </a:cubicBezTo>
                  <a:cubicBezTo>
                    <a:pt x="12915" y="527160"/>
                    <a:pt x="9105" y="517724"/>
                    <a:pt x="7835" y="507911"/>
                  </a:cubicBezTo>
                  <a:cubicBezTo>
                    <a:pt x="6565" y="487908"/>
                    <a:pt x="2755" y="468283"/>
                    <a:pt x="4025" y="448279"/>
                  </a:cubicBezTo>
                  <a:cubicBezTo>
                    <a:pt x="1485" y="423370"/>
                    <a:pt x="-3595" y="115020"/>
                    <a:pt x="4025" y="89733"/>
                  </a:cubicBezTo>
                  <a:cubicBezTo>
                    <a:pt x="5295" y="84827"/>
                    <a:pt x="4025" y="79543"/>
                    <a:pt x="5295" y="74636"/>
                  </a:cubicBezTo>
                  <a:cubicBezTo>
                    <a:pt x="6565" y="66711"/>
                    <a:pt x="9105" y="58030"/>
                    <a:pt x="10375" y="44450"/>
                  </a:cubicBezTo>
                  <a:cubicBezTo>
                    <a:pt x="10375" y="41910"/>
                    <a:pt x="11645" y="39370"/>
                    <a:pt x="12915" y="38100"/>
                  </a:cubicBezTo>
                  <a:cubicBezTo>
                    <a:pt x="34505" y="35560"/>
                    <a:pt x="73996" y="30480"/>
                    <a:pt x="128936" y="29210"/>
                  </a:cubicBezTo>
                  <a:cubicBezTo>
                    <a:pt x="221646" y="25400"/>
                    <a:pt x="314356" y="22860"/>
                    <a:pt x="410499" y="20320"/>
                  </a:cubicBezTo>
                  <a:cubicBezTo>
                    <a:pt x="475740" y="17780"/>
                    <a:pt x="540980" y="16510"/>
                    <a:pt x="602787" y="13970"/>
                  </a:cubicBezTo>
                  <a:cubicBezTo>
                    <a:pt x="664593" y="11430"/>
                    <a:pt x="729834" y="8890"/>
                    <a:pt x="791640" y="8890"/>
                  </a:cubicBezTo>
                  <a:cubicBezTo>
                    <a:pt x="860315" y="7620"/>
                    <a:pt x="928989" y="10160"/>
                    <a:pt x="997663" y="8890"/>
                  </a:cubicBezTo>
                  <a:cubicBezTo>
                    <a:pt x="1083505" y="8890"/>
                    <a:pt x="2638973" y="6350"/>
                    <a:pt x="2724816" y="5080"/>
                  </a:cubicBezTo>
                  <a:cubicBezTo>
                    <a:pt x="2807224" y="3810"/>
                    <a:pt x="2889633" y="2540"/>
                    <a:pt x="2975476" y="2540"/>
                  </a:cubicBezTo>
                  <a:cubicBezTo>
                    <a:pt x="3116258" y="1270"/>
                    <a:pt x="3253606" y="0"/>
                    <a:pt x="3394388" y="0"/>
                  </a:cubicBezTo>
                  <a:cubicBezTo>
                    <a:pt x="3452761" y="0"/>
                    <a:pt x="3514567" y="2540"/>
                    <a:pt x="3572940" y="2540"/>
                  </a:cubicBezTo>
                  <a:cubicBezTo>
                    <a:pt x="3734324" y="3810"/>
                    <a:pt x="3899142" y="5080"/>
                    <a:pt x="4060526" y="7620"/>
                  </a:cubicBezTo>
                  <a:cubicBezTo>
                    <a:pt x="4146369" y="8890"/>
                    <a:pt x="4232211" y="12700"/>
                    <a:pt x="4318054" y="16510"/>
                  </a:cubicBezTo>
                  <a:lnTo>
                    <a:pt x="4371605" y="16510"/>
                  </a:lnTo>
                  <a:cubicBezTo>
                    <a:pt x="4383035" y="17780"/>
                    <a:pt x="4391925" y="20320"/>
                    <a:pt x="4402085" y="21590"/>
                  </a:cubicBezTo>
                  <a:close/>
                  <a:moveTo>
                    <a:pt x="4412245" y="571124"/>
                  </a:moveTo>
                  <a:cubicBezTo>
                    <a:pt x="4413515" y="554614"/>
                    <a:pt x="4414785" y="541914"/>
                    <a:pt x="4414785" y="529214"/>
                  </a:cubicBezTo>
                  <a:cubicBezTo>
                    <a:pt x="4413515" y="506402"/>
                    <a:pt x="4412245" y="486399"/>
                    <a:pt x="4412245" y="464886"/>
                  </a:cubicBezTo>
                  <a:cubicBezTo>
                    <a:pt x="4412245" y="455073"/>
                    <a:pt x="4414785" y="445260"/>
                    <a:pt x="4413515" y="435447"/>
                  </a:cubicBezTo>
                  <a:cubicBezTo>
                    <a:pt x="4413515" y="426389"/>
                    <a:pt x="4412245" y="416954"/>
                    <a:pt x="4410975" y="407896"/>
                  </a:cubicBezTo>
                  <a:cubicBezTo>
                    <a:pt x="4405895" y="393931"/>
                    <a:pt x="4394465" y="104830"/>
                    <a:pt x="4394465" y="90865"/>
                  </a:cubicBezTo>
                  <a:cubicBezTo>
                    <a:pt x="4391925" y="79165"/>
                    <a:pt x="4389385" y="67088"/>
                    <a:pt x="4386845" y="55388"/>
                  </a:cubicBezTo>
                  <a:cubicBezTo>
                    <a:pt x="4385575" y="44450"/>
                    <a:pt x="4384305" y="43180"/>
                    <a:pt x="4366126" y="41910"/>
                  </a:cubicBezTo>
                  <a:cubicBezTo>
                    <a:pt x="4355825" y="41910"/>
                    <a:pt x="4348957" y="41910"/>
                    <a:pt x="4338656" y="40640"/>
                  </a:cubicBezTo>
                  <a:cubicBezTo>
                    <a:pt x="4252814" y="36830"/>
                    <a:pt x="4163537" y="31750"/>
                    <a:pt x="4077695" y="30480"/>
                  </a:cubicBezTo>
                  <a:cubicBezTo>
                    <a:pt x="3868239" y="26670"/>
                    <a:pt x="3655349" y="25400"/>
                    <a:pt x="3445893" y="22860"/>
                  </a:cubicBezTo>
                  <a:lnTo>
                    <a:pt x="3198667" y="22860"/>
                  </a:lnTo>
                  <a:cubicBezTo>
                    <a:pt x="3088788" y="22860"/>
                    <a:pt x="2978910" y="22860"/>
                    <a:pt x="2872465" y="24130"/>
                  </a:cubicBezTo>
                  <a:cubicBezTo>
                    <a:pt x="2779755" y="25400"/>
                    <a:pt x="1217420" y="29210"/>
                    <a:pt x="1124710" y="29210"/>
                  </a:cubicBezTo>
                  <a:cubicBezTo>
                    <a:pt x="973627" y="29210"/>
                    <a:pt x="822544" y="26670"/>
                    <a:pt x="671461" y="33020"/>
                  </a:cubicBezTo>
                  <a:cubicBezTo>
                    <a:pt x="592486" y="36830"/>
                    <a:pt x="516944" y="36830"/>
                    <a:pt x="441403" y="38100"/>
                  </a:cubicBezTo>
                  <a:cubicBezTo>
                    <a:pt x="310922" y="41910"/>
                    <a:pt x="180441" y="45720"/>
                    <a:pt x="49960" y="50800"/>
                  </a:cubicBezTo>
                  <a:cubicBezTo>
                    <a:pt x="33235" y="50800"/>
                    <a:pt x="30695" y="52369"/>
                    <a:pt x="29425" y="56898"/>
                  </a:cubicBezTo>
                  <a:cubicBezTo>
                    <a:pt x="28155" y="63691"/>
                    <a:pt x="28155" y="70485"/>
                    <a:pt x="26885" y="77278"/>
                  </a:cubicBezTo>
                  <a:cubicBezTo>
                    <a:pt x="25615" y="88601"/>
                    <a:pt x="23075" y="99546"/>
                    <a:pt x="21805" y="110868"/>
                  </a:cubicBezTo>
                  <a:cubicBezTo>
                    <a:pt x="16725" y="122946"/>
                    <a:pt x="23075" y="418086"/>
                    <a:pt x="25615" y="430163"/>
                  </a:cubicBezTo>
                  <a:cubicBezTo>
                    <a:pt x="25615" y="442996"/>
                    <a:pt x="25615" y="456205"/>
                    <a:pt x="26885" y="469037"/>
                  </a:cubicBezTo>
                  <a:cubicBezTo>
                    <a:pt x="26885" y="478473"/>
                    <a:pt x="29425" y="487908"/>
                    <a:pt x="29425" y="497344"/>
                  </a:cubicBezTo>
                  <a:cubicBezTo>
                    <a:pt x="29425" y="507534"/>
                    <a:pt x="29425" y="517724"/>
                    <a:pt x="28155" y="529214"/>
                  </a:cubicBezTo>
                  <a:lnTo>
                    <a:pt x="28155" y="539374"/>
                  </a:lnTo>
                  <a:cubicBezTo>
                    <a:pt x="28155" y="549534"/>
                    <a:pt x="31965" y="553344"/>
                    <a:pt x="40855" y="553344"/>
                  </a:cubicBezTo>
                  <a:cubicBezTo>
                    <a:pt x="80864" y="553344"/>
                    <a:pt x="128936" y="554614"/>
                    <a:pt x="173574" y="554614"/>
                  </a:cubicBezTo>
                  <a:cubicBezTo>
                    <a:pt x="238814" y="554614"/>
                    <a:pt x="307488" y="552074"/>
                    <a:pt x="372729" y="554614"/>
                  </a:cubicBezTo>
                  <a:cubicBezTo>
                    <a:pt x="479173" y="558424"/>
                    <a:pt x="585618" y="560964"/>
                    <a:pt x="692063" y="559694"/>
                  </a:cubicBezTo>
                  <a:cubicBezTo>
                    <a:pt x="760737" y="558424"/>
                    <a:pt x="825977" y="560964"/>
                    <a:pt x="894652" y="560964"/>
                  </a:cubicBezTo>
                  <a:cubicBezTo>
                    <a:pt x="994229" y="560964"/>
                    <a:pt x="1093806" y="559694"/>
                    <a:pt x="1193384" y="560964"/>
                  </a:cubicBezTo>
                  <a:cubicBezTo>
                    <a:pt x="1341033" y="562234"/>
                    <a:pt x="2961741" y="552074"/>
                    <a:pt x="3112824" y="554614"/>
                  </a:cubicBezTo>
                  <a:cubicBezTo>
                    <a:pt x="3178064" y="555884"/>
                    <a:pt x="3243305" y="557155"/>
                    <a:pt x="3305111" y="557155"/>
                  </a:cubicBezTo>
                  <a:cubicBezTo>
                    <a:pt x="3418424" y="559694"/>
                    <a:pt x="3528302" y="555884"/>
                    <a:pt x="3641614" y="559694"/>
                  </a:cubicBezTo>
                  <a:cubicBezTo>
                    <a:pt x="3734324" y="562234"/>
                    <a:pt x="3827034" y="562234"/>
                    <a:pt x="3919744" y="564774"/>
                  </a:cubicBezTo>
                  <a:cubicBezTo>
                    <a:pt x="4057093" y="568584"/>
                    <a:pt x="4194441" y="571124"/>
                    <a:pt x="4331789" y="572394"/>
                  </a:cubicBezTo>
                  <a:cubicBezTo>
                    <a:pt x="4374145" y="572394"/>
                    <a:pt x="4391925" y="571124"/>
                    <a:pt x="4412245" y="571124"/>
                  </a:cubicBezTo>
                  <a:close/>
                </a:path>
              </a:pathLst>
            </a:custGeom>
            <a:solidFill>
              <a:srgbClr val="FAF3E2"/>
            </a:solidFill>
          </p:spPr>
        </p:sp>
      </p:grpSp>
      <p:grpSp>
        <p:nvGrpSpPr>
          <p:cNvPr name="Group 9" id="9"/>
          <p:cNvGrpSpPr/>
          <p:nvPr/>
        </p:nvGrpSpPr>
        <p:grpSpPr>
          <a:xfrm rot="0">
            <a:off x="1028700" y="2668721"/>
            <a:ext cx="16230600" cy="7417041"/>
            <a:chOff x="0" y="0"/>
            <a:chExt cx="5541791" cy="2532481"/>
          </a:xfrm>
        </p:grpSpPr>
        <p:sp>
          <p:nvSpPr>
            <p:cNvPr name="Freeform 10" id="10"/>
            <p:cNvSpPr/>
            <p:nvPr/>
          </p:nvSpPr>
          <p:spPr>
            <a:xfrm flipH="false" flipV="false" rot="0">
              <a:off x="40067" y="45156"/>
              <a:ext cx="5501724" cy="2486620"/>
            </a:xfrm>
            <a:custGeom>
              <a:avLst/>
              <a:gdLst/>
              <a:ahLst/>
              <a:cxnLst/>
              <a:rect r="r" b="b" t="t" l="l"/>
              <a:pathLst>
                <a:path h="2486620" w="5501724">
                  <a:moveTo>
                    <a:pt x="573" y="2456846"/>
                  </a:moveTo>
                  <a:cubicBezTo>
                    <a:pt x="-1967" y="2465736"/>
                    <a:pt x="3113" y="2472086"/>
                    <a:pt x="32675" y="2473356"/>
                  </a:cubicBezTo>
                  <a:cubicBezTo>
                    <a:pt x="66941" y="2474625"/>
                    <a:pt x="96923" y="2474625"/>
                    <a:pt x="131189" y="2474625"/>
                  </a:cubicBezTo>
                  <a:cubicBezTo>
                    <a:pt x="268252" y="2475896"/>
                    <a:pt x="405315" y="2475896"/>
                    <a:pt x="546661" y="2477166"/>
                  </a:cubicBezTo>
                  <a:cubicBezTo>
                    <a:pt x="623759" y="2478436"/>
                    <a:pt x="700856" y="2479706"/>
                    <a:pt x="773671" y="2480975"/>
                  </a:cubicBezTo>
                  <a:cubicBezTo>
                    <a:pt x="902168" y="2482246"/>
                    <a:pt x="1026381" y="2482246"/>
                    <a:pt x="1154877" y="2483516"/>
                  </a:cubicBezTo>
                  <a:cubicBezTo>
                    <a:pt x="1206276" y="2483516"/>
                    <a:pt x="1253391" y="2483516"/>
                    <a:pt x="1304790" y="2482246"/>
                  </a:cubicBezTo>
                  <a:cubicBezTo>
                    <a:pt x="1326206" y="2482246"/>
                    <a:pt x="1351905" y="2480975"/>
                    <a:pt x="1373321" y="2480975"/>
                  </a:cubicBezTo>
                  <a:cubicBezTo>
                    <a:pt x="1458986" y="2482246"/>
                    <a:pt x="3172272" y="2473356"/>
                    <a:pt x="3257936" y="2474625"/>
                  </a:cubicBezTo>
                  <a:cubicBezTo>
                    <a:pt x="3377866" y="2475896"/>
                    <a:pt x="3707674" y="2475896"/>
                    <a:pt x="3827603" y="2475896"/>
                  </a:cubicBezTo>
                  <a:cubicBezTo>
                    <a:pt x="3874719" y="2475896"/>
                    <a:pt x="3917551" y="2474625"/>
                    <a:pt x="3964666" y="2474625"/>
                  </a:cubicBezTo>
                  <a:lnTo>
                    <a:pt x="4195960" y="2478436"/>
                  </a:lnTo>
                  <a:cubicBezTo>
                    <a:pt x="4363005" y="2480975"/>
                    <a:pt x="4525767" y="2478436"/>
                    <a:pt x="4692813" y="2482246"/>
                  </a:cubicBezTo>
                  <a:cubicBezTo>
                    <a:pt x="4971222" y="2487325"/>
                    <a:pt x="5253914" y="2480975"/>
                    <a:pt x="5438225" y="2486056"/>
                  </a:cubicBezTo>
                  <a:cubicBezTo>
                    <a:pt x="5458545" y="2487325"/>
                    <a:pt x="5478864" y="2486056"/>
                    <a:pt x="5501725" y="2486056"/>
                  </a:cubicBezTo>
                  <a:lnTo>
                    <a:pt x="5501725" y="2426366"/>
                  </a:lnTo>
                  <a:cubicBezTo>
                    <a:pt x="5500455" y="2343664"/>
                    <a:pt x="5499184" y="2252550"/>
                    <a:pt x="5499184" y="2155741"/>
                  </a:cubicBezTo>
                  <a:cubicBezTo>
                    <a:pt x="5499184" y="2043747"/>
                    <a:pt x="5502995" y="1929855"/>
                    <a:pt x="5496645" y="1817860"/>
                  </a:cubicBezTo>
                  <a:cubicBezTo>
                    <a:pt x="5489025" y="1743830"/>
                    <a:pt x="5477595" y="284108"/>
                    <a:pt x="5477595" y="210078"/>
                  </a:cubicBezTo>
                  <a:cubicBezTo>
                    <a:pt x="5475055" y="158826"/>
                    <a:pt x="5473784" y="105676"/>
                    <a:pt x="5471245" y="54425"/>
                  </a:cubicBezTo>
                  <a:cubicBezTo>
                    <a:pt x="5471245" y="39239"/>
                    <a:pt x="5469975" y="24053"/>
                    <a:pt x="5468705" y="5644"/>
                  </a:cubicBezTo>
                  <a:cubicBezTo>
                    <a:pt x="5458545" y="3104"/>
                    <a:pt x="5449655" y="1834"/>
                    <a:pt x="5439495" y="564"/>
                  </a:cubicBezTo>
                  <a:cubicBezTo>
                    <a:pt x="5431875" y="-706"/>
                    <a:pt x="5424255" y="564"/>
                    <a:pt x="5417905" y="564"/>
                  </a:cubicBezTo>
                  <a:lnTo>
                    <a:pt x="11259" y="5644"/>
                  </a:lnTo>
                  <a:lnTo>
                    <a:pt x="573" y="2456846"/>
                  </a:lnTo>
                  <a:close/>
                </a:path>
              </a:pathLst>
            </a:custGeom>
            <a:solidFill>
              <a:srgbClr val="2E2C2B"/>
            </a:solidFill>
          </p:spPr>
        </p:sp>
        <p:sp>
          <p:nvSpPr>
            <p:cNvPr name="Freeform 11" id="11"/>
            <p:cNvSpPr/>
            <p:nvPr/>
          </p:nvSpPr>
          <p:spPr>
            <a:xfrm flipH="false" flipV="false" rot="0">
              <a:off x="11430" y="16510"/>
              <a:ext cx="5480832" cy="2477872"/>
            </a:xfrm>
            <a:custGeom>
              <a:avLst/>
              <a:gdLst/>
              <a:ahLst/>
              <a:cxnLst/>
              <a:rect r="r" b="b" t="t" l="l"/>
              <a:pathLst>
                <a:path h="2477872" w="5480832">
                  <a:moveTo>
                    <a:pt x="5480832" y="2477872"/>
                  </a:moveTo>
                  <a:lnTo>
                    <a:pt x="0" y="2470252"/>
                  </a:lnTo>
                  <a:lnTo>
                    <a:pt x="0" y="876522"/>
                  </a:lnTo>
                  <a:lnTo>
                    <a:pt x="7620" y="20320"/>
                  </a:lnTo>
                  <a:lnTo>
                    <a:pt x="2751171" y="0"/>
                  </a:lnTo>
                  <a:lnTo>
                    <a:pt x="5459242" y="8890"/>
                  </a:lnTo>
                  <a:close/>
                </a:path>
              </a:pathLst>
            </a:custGeom>
            <a:solidFill>
              <a:srgbClr val="FAF3E2"/>
            </a:solidFill>
          </p:spPr>
        </p:sp>
        <p:sp>
          <p:nvSpPr>
            <p:cNvPr name="Freeform 12" id="12"/>
            <p:cNvSpPr/>
            <p:nvPr/>
          </p:nvSpPr>
          <p:spPr>
            <a:xfrm flipH="false" flipV="false" rot="0">
              <a:off x="-215" y="0"/>
              <a:ext cx="5505176" cy="2503836"/>
            </a:xfrm>
            <a:custGeom>
              <a:avLst/>
              <a:gdLst/>
              <a:ahLst/>
              <a:cxnLst/>
              <a:rect r="r" b="b" t="t" l="l"/>
              <a:pathLst>
                <a:path h="2503836" w="5505176">
                  <a:moveTo>
                    <a:pt x="5472157" y="21590"/>
                  </a:moveTo>
                  <a:cubicBezTo>
                    <a:pt x="5473427" y="34290"/>
                    <a:pt x="5473427" y="44450"/>
                    <a:pt x="5474696" y="55922"/>
                  </a:cubicBezTo>
                  <a:cubicBezTo>
                    <a:pt x="5477237" y="107173"/>
                    <a:pt x="5478507" y="160323"/>
                    <a:pt x="5481046" y="211575"/>
                  </a:cubicBezTo>
                  <a:cubicBezTo>
                    <a:pt x="5481046" y="285605"/>
                    <a:pt x="5493746" y="1745328"/>
                    <a:pt x="5500096" y="1819358"/>
                  </a:cubicBezTo>
                  <a:cubicBezTo>
                    <a:pt x="5506446" y="1931352"/>
                    <a:pt x="5502637" y="2045244"/>
                    <a:pt x="5502637" y="2157238"/>
                  </a:cubicBezTo>
                  <a:cubicBezTo>
                    <a:pt x="5502637" y="2255945"/>
                    <a:pt x="5503907" y="2347059"/>
                    <a:pt x="5505177" y="2443581"/>
                  </a:cubicBezTo>
                  <a:lnTo>
                    <a:pt x="5505177" y="2503272"/>
                  </a:lnTo>
                  <a:cubicBezTo>
                    <a:pt x="5482316" y="2503272"/>
                    <a:pt x="5461996" y="2504542"/>
                    <a:pt x="5441677" y="2503272"/>
                  </a:cubicBezTo>
                  <a:cubicBezTo>
                    <a:pt x="5169983" y="2498192"/>
                    <a:pt x="4887291" y="2504542"/>
                    <a:pt x="4608882" y="2499462"/>
                  </a:cubicBezTo>
                  <a:cubicBezTo>
                    <a:pt x="4441836" y="2495652"/>
                    <a:pt x="4279074" y="2498192"/>
                    <a:pt x="4112029" y="2495652"/>
                  </a:cubicBezTo>
                  <a:lnTo>
                    <a:pt x="3880735" y="2491842"/>
                  </a:lnTo>
                  <a:cubicBezTo>
                    <a:pt x="3833620" y="2491842"/>
                    <a:pt x="3790788" y="2493112"/>
                    <a:pt x="3743672" y="2493112"/>
                  </a:cubicBezTo>
                  <a:cubicBezTo>
                    <a:pt x="3623742" y="2491842"/>
                    <a:pt x="3293934" y="2493112"/>
                    <a:pt x="3174005" y="2491842"/>
                  </a:cubicBezTo>
                  <a:cubicBezTo>
                    <a:pt x="3088340" y="2490572"/>
                    <a:pt x="1375054" y="2499462"/>
                    <a:pt x="1289390" y="2498192"/>
                  </a:cubicBezTo>
                  <a:cubicBezTo>
                    <a:pt x="1267974" y="2498192"/>
                    <a:pt x="1242275" y="2499462"/>
                    <a:pt x="1220859" y="2499462"/>
                  </a:cubicBezTo>
                  <a:cubicBezTo>
                    <a:pt x="1169460" y="2499462"/>
                    <a:pt x="1122345" y="2500731"/>
                    <a:pt x="1070946" y="2500731"/>
                  </a:cubicBezTo>
                  <a:cubicBezTo>
                    <a:pt x="942450" y="2500731"/>
                    <a:pt x="818236" y="2499462"/>
                    <a:pt x="689740" y="2498192"/>
                  </a:cubicBezTo>
                  <a:cubicBezTo>
                    <a:pt x="612642" y="2496922"/>
                    <a:pt x="535544" y="2495652"/>
                    <a:pt x="462730" y="2494381"/>
                  </a:cubicBezTo>
                  <a:cubicBezTo>
                    <a:pt x="325667" y="2493112"/>
                    <a:pt x="188604" y="2491842"/>
                    <a:pt x="47258" y="2491842"/>
                  </a:cubicBezTo>
                  <a:cubicBezTo>
                    <a:pt x="34505" y="2491842"/>
                    <a:pt x="25615" y="2491842"/>
                    <a:pt x="15455" y="2490572"/>
                  </a:cubicBezTo>
                  <a:cubicBezTo>
                    <a:pt x="6565" y="2489302"/>
                    <a:pt x="1485" y="2482952"/>
                    <a:pt x="4025" y="2474062"/>
                  </a:cubicBezTo>
                  <a:cubicBezTo>
                    <a:pt x="12915" y="2441970"/>
                    <a:pt x="9105" y="2394515"/>
                    <a:pt x="7835" y="2345161"/>
                  </a:cubicBezTo>
                  <a:cubicBezTo>
                    <a:pt x="6565" y="2244556"/>
                    <a:pt x="2755" y="2145849"/>
                    <a:pt x="4025" y="2045244"/>
                  </a:cubicBezTo>
                  <a:cubicBezTo>
                    <a:pt x="1485" y="1919963"/>
                    <a:pt x="-3595" y="369126"/>
                    <a:pt x="4025" y="241946"/>
                  </a:cubicBezTo>
                  <a:cubicBezTo>
                    <a:pt x="5295" y="217269"/>
                    <a:pt x="4025" y="190695"/>
                    <a:pt x="5295" y="166018"/>
                  </a:cubicBezTo>
                  <a:cubicBezTo>
                    <a:pt x="6565" y="126156"/>
                    <a:pt x="9105" y="82497"/>
                    <a:pt x="10375" y="44450"/>
                  </a:cubicBezTo>
                  <a:cubicBezTo>
                    <a:pt x="10375" y="41910"/>
                    <a:pt x="11645" y="39370"/>
                    <a:pt x="12915" y="38100"/>
                  </a:cubicBezTo>
                  <a:cubicBezTo>
                    <a:pt x="34505" y="35560"/>
                    <a:pt x="81523" y="30480"/>
                    <a:pt x="150055" y="29210"/>
                  </a:cubicBezTo>
                  <a:cubicBezTo>
                    <a:pt x="265702" y="25400"/>
                    <a:pt x="381348" y="22860"/>
                    <a:pt x="501279" y="20320"/>
                  </a:cubicBezTo>
                  <a:cubicBezTo>
                    <a:pt x="582660" y="17780"/>
                    <a:pt x="664041" y="16510"/>
                    <a:pt x="741139" y="13970"/>
                  </a:cubicBezTo>
                  <a:cubicBezTo>
                    <a:pt x="818236" y="11430"/>
                    <a:pt x="899617" y="8890"/>
                    <a:pt x="976715" y="8890"/>
                  </a:cubicBezTo>
                  <a:cubicBezTo>
                    <a:pt x="1062380" y="7620"/>
                    <a:pt x="1148044" y="10160"/>
                    <a:pt x="1233708" y="8890"/>
                  </a:cubicBezTo>
                  <a:cubicBezTo>
                    <a:pt x="1340789" y="8890"/>
                    <a:pt x="3281085" y="6350"/>
                    <a:pt x="3388165" y="5080"/>
                  </a:cubicBezTo>
                  <a:cubicBezTo>
                    <a:pt x="3490962" y="3810"/>
                    <a:pt x="3593760" y="2540"/>
                    <a:pt x="3700840" y="2540"/>
                  </a:cubicBezTo>
                  <a:cubicBezTo>
                    <a:pt x="3876452" y="1270"/>
                    <a:pt x="4047780" y="0"/>
                    <a:pt x="4223392" y="0"/>
                  </a:cubicBezTo>
                  <a:cubicBezTo>
                    <a:pt x="4296207" y="0"/>
                    <a:pt x="4373305" y="2540"/>
                    <a:pt x="4446119" y="2540"/>
                  </a:cubicBezTo>
                  <a:cubicBezTo>
                    <a:pt x="4647431" y="3810"/>
                    <a:pt x="4853025" y="5080"/>
                    <a:pt x="5054336" y="7620"/>
                  </a:cubicBezTo>
                  <a:cubicBezTo>
                    <a:pt x="5161416" y="8890"/>
                    <a:pt x="5268497" y="12700"/>
                    <a:pt x="5375577" y="16510"/>
                  </a:cubicBezTo>
                  <a:lnTo>
                    <a:pt x="5441677" y="16510"/>
                  </a:lnTo>
                  <a:cubicBezTo>
                    <a:pt x="5453107" y="17780"/>
                    <a:pt x="5461996" y="20320"/>
                    <a:pt x="5472157" y="21590"/>
                  </a:cubicBezTo>
                  <a:close/>
                  <a:moveTo>
                    <a:pt x="5482316" y="2486762"/>
                  </a:moveTo>
                  <a:cubicBezTo>
                    <a:pt x="5483587" y="2470252"/>
                    <a:pt x="5484857" y="2457552"/>
                    <a:pt x="5484857" y="2444852"/>
                  </a:cubicBezTo>
                  <a:cubicBezTo>
                    <a:pt x="5483587" y="2337569"/>
                    <a:pt x="5482316" y="2236963"/>
                    <a:pt x="5482316" y="2128766"/>
                  </a:cubicBezTo>
                  <a:cubicBezTo>
                    <a:pt x="5482316" y="2079412"/>
                    <a:pt x="5484857" y="2030059"/>
                    <a:pt x="5483587" y="1980705"/>
                  </a:cubicBezTo>
                  <a:cubicBezTo>
                    <a:pt x="5483587" y="1935148"/>
                    <a:pt x="5482316" y="1887693"/>
                    <a:pt x="5481046" y="1842136"/>
                  </a:cubicBezTo>
                  <a:cubicBezTo>
                    <a:pt x="5475966" y="1771903"/>
                    <a:pt x="5464537" y="317875"/>
                    <a:pt x="5464537" y="247641"/>
                  </a:cubicBezTo>
                  <a:cubicBezTo>
                    <a:pt x="5461996" y="188796"/>
                    <a:pt x="5459457" y="128054"/>
                    <a:pt x="5456916" y="69209"/>
                  </a:cubicBezTo>
                  <a:cubicBezTo>
                    <a:pt x="5455646" y="44450"/>
                    <a:pt x="5454377" y="43180"/>
                    <a:pt x="5435542" y="41910"/>
                  </a:cubicBezTo>
                  <a:cubicBezTo>
                    <a:pt x="5422693" y="41910"/>
                    <a:pt x="5414126" y="41910"/>
                    <a:pt x="5401276" y="40640"/>
                  </a:cubicBezTo>
                  <a:cubicBezTo>
                    <a:pt x="5294196" y="36830"/>
                    <a:pt x="5182832" y="31750"/>
                    <a:pt x="5075752" y="30480"/>
                  </a:cubicBezTo>
                  <a:cubicBezTo>
                    <a:pt x="4814476" y="26670"/>
                    <a:pt x="4548916" y="25400"/>
                    <a:pt x="4287641" y="22860"/>
                  </a:cubicBezTo>
                  <a:lnTo>
                    <a:pt x="3979249" y="22860"/>
                  </a:lnTo>
                  <a:cubicBezTo>
                    <a:pt x="3842186" y="22860"/>
                    <a:pt x="3705123" y="22860"/>
                    <a:pt x="3572344" y="24130"/>
                  </a:cubicBezTo>
                  <a:cubicBezTo>
                    <a:pt x="3456697" y="25400"/>
                    <a:pt x="1507834" y="29210"/>
                    <a:pt x="1392187" y="29210"/>
                  </a:cubicBezTo>
                  <a:cubicBezTo>
                    <a:pt x="1203726" y="29210"/>
                    <a:pt x="1015264" y="26670"/>
                    <a:pt x="826803" y="33020"/>
                  </a:cubicBezTo>
                  <a:cubicBezTo>
                    <a:pt x="728289" y="36830"/>
                    <a:pt x="634058" y="36830"/>
                    <a:pt x="539827" y="38100"/>
                  </a:cubicBezTo>
                  <a:cubicBezTo>
                    <a:pt x="377065" y="41910"/>
                    <a:pt x="214303" y="45720"/>
                    <a:pt x="51541" y="50800"/>
                  </a:cubicBezTo>
                  <a:cubicBezTo>
                    <a:pt x="33235" y="50800"/>
                    <a:pt x="30695" y="54024"/>
                    <a:pt x="29425" y="76802"/>
                  </a:cubicBezTo>
                  <a:cubicBezTo>
                    <a:pt x="28155" y="110970"/>
                    <a:pt x="28155" y="145138"/>
                    <a:pt x="26885" y="179305"/>
                  </a:cubicBezTo>
                  <a:cubicBezTo>
                    <a:pt x="25615" y="236252"/>
                    <a:pt x="23075" y="291300"/>
                    <a:pt x="21805" y="348246"/>
                  </a:cubicBezTo>
                  <a:cubicBezTo>
                    <a:pt x="16725" y="408989"/>
                    <a:pt x="23075" y="1893388"/>
                    <a:pt x="25615" y="1954130"/>
                  </a:cubicBezTo>
                  <a:cubicBezTo>
                    <a:pt x="25615" y="2018670"/>
                    <a:pt x="25615" y="2085107"/>
                    <a:pt x="26885" y="2149646"/>
                  </a:cubicBezTo>
                  <a:cubicBezTo>
                    <a:pt x="26885" y="2197101"/>
                    <a:pt x="29425" y="2244556"/>
                    <a:pt x="29425" y="2292011"/>
                  </a:cubicBezTo>
                  <a:cubicBezTo>
                    <a:pt x="29425" y="2343263"/>
                    <a:pt x="29425" y="2394515"/>
                    <a:pt x="28155" y="2444852"/>
                  </a:cubicBezTo>
                  <a:lnTo>
                    <a:pt x="28155" y="2455012"/>
                  </a:lnTo>
                  <a:cubicBezTo>
                    <a:pt x="28155" y="2465172"/>
                    <a:pt x="31965" y="2468982"/>
                    <a:pt x="40855" y="2468982"/>
                  </a:cubicBezTo>
                  <a:cubicBezTo>
                    <a:pt x="90090" y="2468982"/>
                    <a:pt x="150055" y="2470252"/>
                    <a:pt x="205737" y="2470252"/>
                  </a:cubicBezTo>
                  <a:cubicBezTo>
                    <a:pt x="287118" y="2470252"/>
                    <a:pt x="372782" y="2467712"/>
                    <a:pt x="454163" y="2470252"/>
                  </a:cubicBezTo>
                  <a:cubicBezTo>
                    <a:pt x="586943" y="2474062"/>
                    <a:pt x="719722" y="2476602"/>
                    <a:pt x="852502" y="2475332"/>
                  </a:cubicBezTo>
                  <a:cubicBezTo>
                    <a:pt x="938166" y="2474062"/>
                    <a:pt x="1019548" y="2476602"/>
                    <a:pt x="1105212" y="2476602"/>
                  </a:cubicBezTo>
                  <a:cubicBezTo>
                    <a:pt x="1229425" y="2476602"/>
                    <a:pt x="1353638" y="2475332"/>
                    <a:pt x="1477852" y="2476602"/>
                  </a:cubicBezTo>
                  <a:cubicBezTo>
                    <a:pt x="1662030" y="2477872"/>
                    <a:pt x="3683707" y="2467712"/>
                    <a:pt x="3872169" y="2470252"/>
                  </a:cubicBezTo>
                  <a:cubicBezTo>
                    <a:pt x="3953550" y="2471522"/>
                    <a:pt x="4034931" y="2472792"/>
                    <a:pt x="4112029" y="2472792"/>
                  </a:cubicBezTo>
                  <a:cubicBezTo>
                    <a:pt x="4253375" y="2475332"/>
                    <a:pt x="4390438" y="2471522"/>
                    <a:pt x="4531784" y="2475332"/>
                  </a:cubicBezTo>
                  <a:cubicBezTo>
                    <a:pt x="4647431" y="2477872"/>
                    <a:pt x="4763077" y="2477872"/>
                    <a:pt x="4878724" y="2480412"/>
                  </a:cubicBezTo>
                  <a:cubicBezTo>
                    <a:pt x="5050053" y="2484222"/>
                    <a:pt x="5221382" y="2486762"/>
                    <a:pt x="5392710" y="2488032"/>
                  </a:cubicBezTo>
                  <a:cubicBezTo>
                    <a:pt x="5444216" y="2488032"/>
                    <a:pt x="5461996" y="2486762"/>
                    <a:pt x="5482316" y="2486762"/>
                  </a:cubicBezTo>
                  <a:close/>
                </a:path>
              </a:pathLst>
            </a:custGeom>
            <a:solidFill>
              <a:srgbClr val="FAF3E2"/>
            </a:solidFill>
          </p:spPr>
        </p:sp>
      </p:grpSp>
      <p:sp>
        <p:nvSpPr>
          <p:cNvPr name="Freeform 13" id="13"/>
          <p:cNvSpPr/>
          <p:nvPr/>
        </p:nvSpPr>
        <p:spPr>
          <a:xfrm flipH="false" flipV="false" rot="657987">
            <a:off x="904572" y="240212"/>
            <a:ext cx="2167263" cy="2244811"/>
          </a:xfrm>
          <a:custGeom>
            <a:avLst/>
            <a:gdLst/>
            <a:ahLst/>
            <a:cxnLst/>
            <a:rect r="r" b="b" t="t" l="l"/>
            <a:pathLst>
              <a:path h="2244811" w="2167263">
                <a:moveTo>
                  <a:pt x="0" y="0"/>
                </a:moveTo>
                <a:lnTo>
                  <a:pt x="2167263" y="0"/>
                </a:lnTo>
                <a:lnTo>
                  <a:pt x="2167263" y="2244811"/>
                </a:lnTo>
                <a:lnTo>
                  <a:pt x="0" y="224481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4103520">
            <a:off x="15144891" y="36456"/>
            <a:ext cx="1875913" cy="2572948"/>
          </a:xfrm>
          <a:custGeom>
            <a:avLst/>
            <a:gdLst/>
            <a:ahLst/>
            <a:cxnLst/>
            <a:rect r="r" b="b" t="t" l="l"/>
            <a:pathLst>
              <a:path h="2572948" w="1875913">
                <a:moveTo>
                  <a:pt x="0" y="0"/>
                </a:moveTo>
                <a:lnTo>
                  <a:pt x="1875913" y="0"/>
                </a:lnTo>
                <a:lnTo>
                  <a:pt x="1875913" y="2572948"/>
                </a:lnTo>
                <a:lnTo>
                  <a:pt x="0" y="257294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5" id="15"/>
          <p:cNvSpPr txBox="true"/>
          <p:nvPr/>
        </p:nvSpPr>
        <p:spPr>
          <a:xfrm rot="0">
            <a:off x="10119428" y="3572129"/>
            <a:ext cx="6698407" cy="5619750"/>
          </a:xfrm>
          <a:prstGeom prst="rect">
            <a:avLst/>
          </a:prstGeom>
        </p:spPr>
        <p:txBody>
          <a:bodyPr anchor="t" rtlCol="false" tIns="0" lIns="0" bIns="0" rIns="0">
            <a:spAutoFit/>
          </a:bodyPr>
          <a:lstStyle/>
          <a:p>
            <a:pPr algn="l">
              <a:lnSpc>
                <a:spcPts val="4949"/>
              </a:lnSpc>
            </a:pPr>
            <a:r>
              <a:rPr lang="en-US" sz="4499">
                <a:solidFill>
                  <a:srgbClr val="404040"/>
                </a:solidFill>
                <a:latin typeface="Bubblebody Neue"/>
                <a:ea typeface="Bubblebody Neue"/>
                <a:cs typeface="Bubblebody Neue"/>
                <a:sym typeface="Bubblebody Neue"/>
              </a:rPr>
              <a:t>Où et quand est né Napoléon ?</a:t>
            </a:r>
          </a:p>
          <a:p>
            <a:pPr algn="l">
              <a:lnSpc>
                <a:spcPts val="4949"/>
              </a:lnSpc>
            </a:pPr>
          </a:p>
          <a:p>
            <a:pPr algn="l">
              <a:lnSpc>
                <a:spcPts val="4949"/>
              </a:lnSpc>
            </a:pPr>
            <a:r>
              <a:rPr lang="en-US" sz="4499">
                <a:solidFill>
                  <a:srgbClr val="404040"/>
                </a:solidFill>
                <a:latin typeface="Bubblebody Neue"/>
                <a:ea typeface="Bubblebody Neue"/>
                <a:cs typeface="Bubblebody Neue"/>
                <a:sym typeface="Bubblebody Neue"/>
              </a:rPr>
              <a:t>Quel est son “métier”?</a:t>
            </a:r>
          </a:p>
          <a:p>
            <a:pPr algn="l">
              <a:lnSpc>
                <a:spcPts val="4949"/>
              </a:lnSpc>
            </a:pPr>
          </a:p>
          <a:p>
            <a:pPr algn="l">
              <a:lnSpc>
                <a:spcPts val="4949"/>
              </a:lnSpc>
            </a:pPr>
            <a:r>
              <a:rPr lang="en-US" sz="4499">
                <a:solidFill>
                  <a:srgbClr val="404040"/>
                </a:solidFill>
                <a:latin typeface="Bubblebody Neue"/>
                <a:ea typeface="Bubblebody Neue"/>
                <a:cs typeface="Bubblebody Neue"/>
                <a:sym typeface="Bubblebody Neue"/>
              </a:rPr>
              <a:t>Comment accède-t-il au titre d’empereur ?</a:t>
            </a:r>
          </a:p>
          <a:p>
            <a:pPr algn="l">
              <a:lnSpc>
                <a:spcPts val="4949"/>
              </a:lnSpc>
            </a:pPr>
          </a:p>
          <a:p>
            <a:pPr algn="l">
              <a:lnSpc>
                <a:spcPts val="4949"/>
              </a:lnSpc>
            </a:pPr>
          </a:p>
        </p:txBody>
      </p:sp>
      <p:sp>
        <p:nvSpPr>
          <p:cNvPr name="TextBox 16" id="16"/>
          <p:cNvSpPr txBox="true"/>
          <p:nvPr/>
        </p:nvSpPr>
        <p:spPr>
          <a:xfrm rot="0">
            <a:off x="6561226" y="678406"/>
            <a:ext cx="5165548" cy="1177924"/>
          </a:xfrm>
          <a:prstGeom prst="rect">
            <a:avLst/>
          </a:prstGeom>
        </p:spPr>
        <p:txBody>
          <a:bodyPr anchor="t" rtlCol="false" tIns="0" lIns="0" bIns="0" rIns="0">
            <a:spAutoFit/>
          </a:bodyPr>
          <a:lstStyle/>
          <a:p>
            <a:pPr algn="ctr" marL="0" indent="0" lvl="0">
              <a:lnSpc>
                <a:spcPts val="9100"/>
              </a:lnSpc>
            </a:pPr>
            <a:r>
              <a:rPr lang="en-US" sz="6500">
                <a:solidFill>
                  <a:srgbClr val="D6583C"/>
                </a:solidFill>
                <a:latin typeface="Brasika"/>
                <a:ea typeface="Brasika"/>
                <a:cs typeface="Brasika"/>
                <a:sym typeface="Brasika"/>
              </a:rPr>
              <a:t>Doc 3</a:t>
            </a:r>
          </a:p>
        </p:txBody>
      </p:sp>
      <p:sp>
        <p:nvSpPr>
          <p:cNvPr name="TextBox 17" id="17"/>
          <p:cNvSpPr txBox="true"/>
          <p:nvPr/>
        </p:nvSpPr>
        <p:spPr>
          <a:xfrm rot="0">
            <a:off x="1312001" y="3249574"/>
            <a:ext cx="8376024" cy="6325235"/>
          </a:xfrm>
          <a:prstGeom prst="rect">
            <a:avLst/>
          </a:prstGeom>
        </p:spPr>
        <p:txBody>
          <a:bodyPr anchor="t" rtlCol="false" tIns="0" lIns="0" bIns="0" rIns="0">
            <a:spAutoFit/>
          </a:bodyPr>
          <a:lstStyle/>
          <a:p>
            <a:pPr algn="l">
              <a:lnSpc>
                <a:spcPts val="4180"/>
              </a:lnSpc>
            </a:pPr>
            <a:r>
              <a:rPr lang="en-US" sz="3800">
                <a:solidFill>
                  <a:srgbClr val="404040"/>
                </a:solidFill>
                <a:latin typeface="Bubblebody Neue"/>
                <a:ea typeface="Bubblebody Neue"/>
                <a:cs typeface="Bubblebody Neue"/>
                <a:sym typeface="Bubblebody Neue"/>
              </a:rPr>
              <a:t>Napoléon Bonaparte naît en 1769 en Corse. Grâce à son intelligence et ses victoires militaires, il devient général puis chef du gouvernement français e</a:t>
            </a:r>
            <a:r>
              <a:rPr lang="en-US" sz="3800">
                <a:solidFill>
                  <a:srgbClr val="404040"/>
                </a:solidFill>
                <a:latin typeface="Bubblebody Neue"/>
                <a:ea typeface="Bubblebody Neue"/>
                <a:cs typeface="Bubblebody Neue"/>
                <a:sym typeface="Bubblebody Neue"/>
              </a:rPr>
              <a:t>n 1799.</a:t>
            </a:r>
            <a:r>
              <a:rPr lang="en-US" sz="3800">
                <a:solidFill>
                  <a:srgbClr val="404040"/>
                </a:solidFill>
                <a:latin typeface="Bubblebody Neue"/>
                <a:ea typeface="Bubblebody Neue"/>
                <a:cs typeface="Bubblebody Neue"/>
                <a:sym typeface="Bubblebody Neue"/>
              </a:rPr>
              <a:t> Il améliore la vie en France avec de nouvelles lois et des réformes</a:t>
            </a:r>
            <a:r>
              <a:rPr lang="en-US" sz="3800">
                <a:solidFill>
                  <a:srgbClr val="404040"/>
                </a:solidFill>
                <a:latin typeface="Bubblebody Neue"/>
                <a:ea typeface="Bubblebody Neue"/>
                <a:cs typeface="Bubblebody Neue"/>
                <a:sym typeface="Bubblebody Neue"/>
              </a:rPr>
              <a:t>. </a:t>
            </a:r>
          </a:p>
          <a:p>
            <a:pPr algn="l">
              <a:lnSpc>
                <a:spcPts val="4180"/>
              </a:lnSpc>
            </a:pPr>
            <a:r>
              <a:rPr lang="en-US" sz="3800">
                <a:solidFill>
                  <a:srgbClr val="404040"/>
                </a:solidFill>
                <a:latin typeface="Bubblebody Neue"/>
                <a:ea typeface="Bubblebody Neue"/>
                <a:cs typeface="Bubblebody Neue"/>
                <a:sym typeface="Bubblebody Neue"/>
              </a:rPr>
              <a:t>En 1804, les Français votent pour qu’il devienne empereur. Le 2 décembre 1804, il se couronne lui-même à Notre-Dame de Paris et devient Napoléon Ier, empereur des Français.</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0" y="-569378"/>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2595694" y="459322"/>
            <a:ext cx="13096613" cy="1806592"/>
            <a:chOff x="0" y="0"/>
            <a:chExt cx="4471720" cy="616844"/>
          </a:xfrm>
        </p:grpSpPr>
        <p:sp>
          <p:nvSpPr>
            <p:cNvPr name="Freeform 6" id="6"/>
            <p:cNvSpPr/>
            <p:nvPr/>
          </p:nvSpPr>
          <p:spPr>
            <a:xfrm flipH="false" flipV="false" rot="0">
              <a:off x="40049" y="45156"/>
              <a:ext cx="4431671" cy="570983"/>
            </a:xfrm>
            <a:custGeom>
              <a:avLst/>
              <a:gdLst/>
              <a:ahLst/>
              <a:cxnLst/>
              <a:rect r="r" b="b" t="t" l="l"/>
              <a:pathLst>
                <a:path h="570983" w="4431671">
                  <a:moveTo>
                    <a:pt x="591" y="541208"/>
                  </a:moveTo>
                  <a:cubicBezTo>
                    <a:pt x="-1949" y="550098"/>
                    <a:pt x="3131" y="556448"/>
                    <a:pt x="26865" y="557718"/>
                  </a:cubicBezTo>
                  <a:cubicBezTo>
                    <a:pt x="54335" y="558988"/>
                    <a:pt x="78371" y="558988"/>
                    <a:pt x="105840" y="558988"/>
                  </a:cubicBezTo>
                  <a:cubicBezTo>
                    <a:pt x="215719" y="560258"/>
                    <a:pt x="325597" y="560258"/>
                    <a:pt x="438909" y="561528"/>
                  </a:cubicBezTo>
                  <a:cubicBezTo>
                    <a:pt x="500716" y="562798"/>
                    <a:pt x="562523" y="564068"/>
                    <a:pt x="620896" y="565338"/>
                  </a:cubicBezTo>
                  <a:cubicBezTo>
                    <a:pt x="723907" y="566608"/>
                    <a:pt x="823484" y="566608"/>
                    <a:pt x="926495" y="567878"/>
                  </a:cubicBezTo>
                  <a:cubicBezTo>
                    <a:pt x="967700" y="567878"/>
                    <a:pt x="1005470" y="567878"/>
                    <a:pt x="1046675" y="566608"/>
                  </a:cubicBezTo>
                  <a:cubicBezTo>
                    <a:pt x="1063843" y="566608"/>
                    <a:pt x="1084446" y="565338"/>
                    <a:pt x="1101614" y="565338"/>
                  </a:cubicBezTo>
                  <a:cubicBezTo>
                    <a:pt x="1170288" y="566608"/>
                    <a:pt x="2543770" y="557718"/>
                    <a:pt x="2612444" y="558988"/>
                  </a:cubicBezTo>
                  <a:cubicBezTo>
                    <a:pt x="2708587" y="560258"/>
                    <a:pt x="2972983" y="560258"/>
                    <a:pt x="3069126" y="560258"/>
                  </a:cubicBezTo>
                  <a:cubicBezTo>
                    <a:pt x="3106897" y="560258"/>
                    <a:pt x="3141234" y="558988"/>
                    <a:pt x="3179005" y="558988"/>
                  </a:cubicBezTo>
                  <a:lnTo>
                    <a:pt x="3364425" y="562798"/>
                  </a:lnTo>
                  <a:cubicBezTo>
                    <a:pt x="3498339" y="565338"/>
                    <a:pt x="3628820" y="562798"/>
                    <a:pt x="3762734" y="566608"/>
                  </a:cubicBezTo>
                  <a:cubicBezTo>
                    <a:pt x="3985925" y="571688"/>
                    <a:pt x="4212550" y="565338"/>
                    <a:pt x="4368171" y="570418"/>
                  </a:cubicBezTo>
                  <a:cubicBezTo>
                    <a:pt x="4388491" y="571688"/>
                    <a:pt x="4408811" y="570418"/>
                    <a:pt x="4431671" y="570418"/>
                  </a:cubicBezTo>
                  <a:lnTo>
                    <a:pt x="4431671" y="510728"/>
                  </a:lnTo>
                  <a:cubicBezTo>
                    <a:pt x="4430401" y="471436"/>
                    <a:pt x="4429131" y="453320"/>
                    <a:pt x="4429131" y="434072"/>
                  </a:cubicBezTo>
                  <a:cubicBezTo>
                    <a:pt x="4429131" y="411804"/>
                    <a:pt x="4432941" y="389159"/>
                    <a:pt x="4426591" y="366891"/>
                  </a:cubicBezTo>
                  <a:cubicBezTo>
                    <a:pt x="4418971" y="352172"/>
                    <a:pt x="4407541" y="61938"/>
                    <a:pt x="4407541" y="47219"/>
                  </a:cubicBezTo>
                  <a:cubicBezTo>
                    <a:pt x="4405001" y="37029"/>
                    <a:pt x="4403731" y="26461"/>
                    <a:pt x="4401191" y="16271"/>
                  </a:cubicBezTo>
                  <a:cubicBezTo>
                    <a:pt x="4401191" y="13251"/>
                    <a:pt x="4399921" y="10232"/>
                    <a:pt x="4398651" y="5644"/>
                  </a:cubicBezTo>
                  <a:cubicBezTo>
                    <a:pt x="4388491" y="3104"/>
                    <a:pt x="4379601" y="1834"/>
                    <a:pt x="4369441" y="564"/>
                  </a:cubicBezTo>
                  <a:cubicBezTo>
                    <a:pt x="4361821" y="-706"/>
                    <a:pt x="4354201" y="564"/>
                    <a:pt x="4347851" y="564"/>
                  </a:cubicBezTo>
                  <a:lnTo>
                    <a:pt x="9696" y="5644"/>
                  </a:lnTo>
                  <a:lnTo>
                    <a:pt x="591" y="541208"/>
                  </a:lnTo>
                  <a:close/>
                </a:path>
              </a:pathLst>
            </a:custGeom>
            <a:solidFill>
              <a:srgbClr val="2E2C2B"/>
            </a:solidFill>
          </p:spPr>
        </p:sp>
        <p:sp>
          <p:nvSpPr>
            <p:cNvPr name="Freeform 7" id="7"/>
            <p:cNvSpPr/>
            <p:nvPr/>
          </p:nvSpPr>
          <p:spPr>
            <a:xfrm flipH="false" flipV="false" rot="0">
              <a:off x="11430" y="16510"/>
              <a:ext cx="4410760" cy="562234"/>
            </a:xfrm>
            <a:custGeom>
              <a:avLst/>
              <a:gdLst/>
              <a:ahLst/>
              <a:cxnLst/>
              <a:rect r="r" b="b" t="t" l="l"/>
              <a:pathLst>
                <a:path h="562234" w="4410760">
                  <a:moveTo>
                    <a:pt x="4410760" y="562234"/>
                  </a:moveTo>
                  <a:lnTo>
                    <a:pt x="0" y="554614"/>
                  </a:lnTo>
                  <a:lnTo>
                    <a:pt x="0" y="202677"/>
                  </a:lnTo>
                  <a:lnTo>
                    <a:pt x="7620" y="20320"/>
                  </a:lnTo>
                  <a:lnTo>
                    <a:pt x="2211850" y="0"/>
                  </a:lnTo>
                  <a:lnTo>
                    <a:pt x="4389170" y="8890"/>
                  </a:lnTo>
                  <a:close/>
                </a:path>
              </a:pathLst>
            </a:custGeom>
            <a:solidFill>
              <a:srgbClr val="FAF3E2"/>
            </a:solidFill>
          </p:spPr>
        </p:sp>
        <p:sp>
          <p:nvSpPr>
            <p:cNvPr name="Freeform 8" id="8"/>
            <p:cNvSpPr/>
            <p:nvPr/>
          </p:nvSpPr>
          <p:spPr>
            <a:xfrm flipH="false" flipV="false" rot="0">
              <a:off x="-215" y="0"/>
              <a:ext cx="4435104" cy="588199"/>
            </a:xfrm>
            <a:custGeom>
              <a:avLst/>
              <a:gdLst/>
              <a:ahLst/>
              <a:cxnLst/>
              <a:rect r="r" b="b" t="t" l="l"/>
              <a:pathLst>
                <a:path h="588199" w="4435104">
                  <a:moveTo>
                    <a:pt x="4402085" y="21590"/>
                  </a:moveTo>
                  <a:cubicBezTo>
                    <a:pt x="4403355" y="34290"/>
                    <a:pt x="4403355" y="44450"/>
                    <a:pt x="4404625" y="52746"/>
                  </a:cubicBezTo>
                  <a:cubicBezTo>
                    <a:pt x="4407165" y="62936"/>
                    <a:pt x="4408435" y="73504"/>
                    <a:pt x="4410975" y="83694"/>
                  </a:cubicBezTo>
                  <a:cubicBezTo>
                    <a:pt x="4410975" y="98414"/>
                    <a:pt x="4423675" y="388648"/>
                    <a:pt x="4430025" y="403367"/>
                  </a:cubicBezTo>
                  <a:cubicBezTo>
                    <a:pt x="4436375" y="425634"/>
                    <a:pt x="4432565" y="448279"/>
                    <a:pt x="4432565" y="470547"/>
                  </a:cubicBezTo>
                  <a:cubicBezTo>
                    <a:pt x="4432565" y="490173"/>
                    <a:pt x="4433835" y="508289"/>
                    <a:pt x="4435105" y="527944"/>
                  </a:cubicBezTo>
                  <a:lnTo>
                    <a:pt x="4435105" y="587634"/>
                  </a:lnTo>
                  <a:cubicBezTo>
                    <a:pt x="4412245" y="587634"/>
                    <a:pt x="4391925" y="588904"/>
                    <a:pt x="4371605" y="587634"/>
                  </a:cubicBezTo>
                  <a:cubicBezTo>
                    <a:pt x="4153236" y="582554"/>
                    <a:pt x="3926612" y="588904"/>
                    <a:pt x="3703421" y="583824"/>
                  </a:cubicBezTo>
                  <a:cubicBezTo>
                    <a:pt x="3569506" y="580014"/>
                    <a:pt x="3439026" y="582554"/>
                    <a:pt x="3305111" y="580014"/>
                  </a:cubicBezTo>
                  <a:lnTo>
                    <a:pt x="3119691" y="576204"/>
                  </a:lnTo>
                  <a:cubicBezTo>
                    <a:pt x="3081921" y="576204"/>
                    <a:pt x="3047584" y="577474"/>
                    <a:pt x="3009813" y="577474"/>
                  </a:cubicBezTo>
                  <a:cubicBezTo>
                    <a:pt x="2913669" y="576204"/>
                    <a:pt x="2649274" y="577474"/>
                    <a:pt x="2553130" y="576204"/>
                  </a:cubicBezTo>
                  <a:cubicBezTo>
                    <a:pt x="2484456" y="574934"/>
                    <a:pt x="1110975" y="583824"/>
                    <a:pt x="1042301" y="582554"/>
                  </a:cubicBezTo>
                  <a:cubicBezTo>
                    <a:pt x="1025132" y="582554"/>
                    <a:pt x="1004530" y="583824"/>
                    <a:pt x="987362" y="583824"/>
                  </a:cubicBezTo>
                  <a:cubicBezTo>
                    <a:pt x="946157" y="583824"/>
                    <a:pt x="908386" y="585094"/>
                    <a:pt x="867182" y="585094"/>
                  </a:cubicBezTo>
                  <a:cubicBezTo>
                    <a:pt x="764171" y="585094"/>
                    <a:pt x="664593" y="583824"/>
                    <a:pt x="561582" y="582554"/>
                  </a:cubicBezTo>
                  <a:cubicBezTo>
                    <a:pt x="499776" y="581284"/>
                    <a:pt x="437969" y="580014"/>
                    <a:pt x="379596" y="578744"/>
                  </a:cubicBezTo>
                  <a:cubicBezTo>
                    <a:pt x="269717" y="577474"/>
                    <a:pt x="159839" y="576204"/>
                    <a:pt x="46527" y="576204"/>
                  </a:cubicBezTo>
                  <a:cubicBezTo>
                    <a:pt x="34505" y="576204"/>
                    <a:pt x="25615" y="576204"/>
                    <a:pt x="15455" y="574934"/>
                  </a:cubicBezTo>
                  <a:cubicBezTo>
                    <a:pt x="6565" y="573664"/>
                    <a:pt x="1485" y="567314"/>
                    <a:pt x="4025" y="558424"/>
                  </a:cubicBezTo>
                  <a:cubicBezTo>
                    <a:pt x="12915" y="527160"/>
                    <a:pt x="9105" y="517724"/>
                    <a:pt x="7835" y="507911"/>
                  </a:cubicBezTo>
                  <a:cubicBezTo>
                    <a:pt x="6565" y="487908"/>
                    <a:pt x="2755" y="468283"/>
                    <a:pt x="4025" y="448279"/>
                  </a:cubicBezTo>
                  <a:cubicBezTo>
                    <a:pt x="1485" y="423370"/>
                    <a:pt x="-3595" y="115020"/>
                    <a:pt x="4025" y="89733"/>
                  </a:cubicBezTo>
                  <a:cubicBezTo>
                    <a:pt x="5295" y="84827"/>
                    <a:pt x="4025" y="79543"/>
                    <a:pt x="5295" y="74636"/>
                  </a:cubicBezTo>
                  <a:cubicBezTo>
                    <a:pt x="6565" y="66711"/>
                    <a:pt x="9105" y="58030"/>
                    <a:pt x="10375" y="44450"/>
                  </a:cubicBezTo>
                  <a:cubicBezTo>
                    <a:pt x="10375" y="41910"/>
                    <a:pt x="11645" y="39370"/>
                    <a:pt x="12915" y="38100"/>
                  </a:cubicBezTo>
                  <a:cubicBezTo>
                    <a:pt x="34505" y="35560"/>
                    <a:pt x="73996" y="30480"/>
                    <a:pt x="128936" y="29210"/>
                  </a:cubicBezTo>
                  <a:cubicBezTo>
                    <a:pt x="221646" y="25400"/>
                    <a:pt x="314356" y="22860"/>
                    <a:pt x="410499" y="20320"/>
                  </a:cubicBezTo>
                  <a:cubicBezTo>
                    <a:pt x="475740" y="17780"/>
                    <a:pt x="540980" y="16510"/>
                    <a:pt x="602787" y="13970"/>
                  </a:cubicBezTo>
                  <a:cubicBezTo>
                    <a:pt x="664593" y="11430"/>
                    <a:pt x="729834" y="8890"/>
                    <a:pt x="791640" y="8890"/>
                  </a:cubicBezTo>
                  <a:cubicBezTo>
                    <a:pt x="860315" y="7620"/>
                    <a:pt x="928989" y="10160"/>
                    <a:pt x="997663" y="8890"/>
                  </a:cubicBezTo>
                  <a:cubicBezTo>
                    <a:pt x="1083505" y="8890"/>
                    <a:pt x="2638973" y="6350"/>
                    <a:pt x="2724816" y="5080"/>
                  </a:cubicBezTo>
                  <a:cubicBezTo>
                    <a:pt x="2807224" y="3810"/>
                    <a:pt x="2889633" y="2540"/>
                    <a:pt x="2975476" y="2540"/>
                  </a:cubicBezTo>
                  <a:cubicBezTo>
                    <a:pt x="3116258" y="1270"/>
                    <a:pt x="3253606" y="0"/>
                    <a:pt x="3394388" y="0"/>
                  </a:cubicBezTo>
                  <a:cubicBezTo>
                    <a:pt x="3452761" y="0"/>
                    <a:pt x="3514567" y="2540"/>
                    <a:pt x="3572940" y="2540"/>
                  </a:cubicBezTo>
                  <a:cubicBezTo>
                    <a:pt x="3734324" y="3810"/>
                    <a:pt x="3899142" y="5080"/>
                    <a:pt x="4060526" y="7620"/>
                  </a:cubicBezTo>
                  <a:cubicBezTo>
                    <a:pt x="4146369" y="8890"/>
                    <a:pt x="4232211" y="12700"/>
                    <a:pt x="4318054" y="16510"/>
                  </a:cubicBezTo>
                  <a:lnTo>
                    <a:pt x="4371605" y="16510"/>
                  </a:lnTo>
                  <a:cubicBezTo>
                    <a:pt x="4383035" y="17780"/>
                    <a:pt x="4391925" y="20320"/>
                    <a:pt x="4402085" y="21590"/>
                  </a:cubicBezTo>
                  <a:close/>
                  <a:moveTo>
                    <a:pt x="4412245" y="571124"/>
                  </a:moveTo>
                  <a:cubicBezTo>
                    <a:pt x="4413515" y="554614"/>
                    <a:pt x="4414785" y="541914"/>
                    <a:pt x="4414785" y="529214"/>
                  </a:cubicBezTo>
                  <a:cubicBezTo>
                    <a:pt x="4413515" y="506402"/>
                    <a:pt x="4412245" y="486399"/>
                    <a:pt x="4412245" y="464886"/>
                  </a:cubicBezTo>
                  <a:cubicBezTo>
                    <a:pt x="4412245" y="455073"/>
                    <a:pt x="4414785" y="445260"/>
                    <a:pt x="4413515" y="435447"/>
                  </a:cubicBezTo>
                  <a:cubicBezTo>
                    <a:pt x="4413515" y="426389"/>
                    <a:pt x="4412245" y="416954"/>
                    <a:pt x="4410975" y="407896"/>
                  </a:cubicBezTo>
                  <a:cubicBezTo>
                    <a:pt x="4405895" y="393931"/>
                    <a:pt x="4394465" y="104830"/>
                    <a:pt x="4394465" y="90865"/>
                  </a:cubicBezTo>
                  <a:cubicBezTo>
                    <a:pt x="4391925" y="79165"/>
                    <a:pt x="4389385" y="67088"/>
                    <a:pt x="4386845" y="55388"/>
                  </a:cubicBezTo>
                  <a:cubicBezTo>
                    <a:pt x="4385575" y="44450"/>
                    <a:pt x="4384305" y="43180"/>
                    <a:pt x="4366126" y="41910"/>
                  </a:cubicBezTo>
                  <a:cubicBezTo>
                    <a:pt x="4355825" y="41910"/>
                    <a:pt x="4348957" y="41910"/>
                    <a:pt x="4338656" y="40640"/>
                  </a:cubicBezTo>
                  <a:cubicBezTo>
                    <a:pt x="4252814" y="36830"/>
                    <a:pt x="4163537" y="31750"/>
                    <a:pt x="4077695" y="30480"/>
                  </a:cubicBezTo>
                  <a:cubicBezTo>
                    <a:pt x="3868239" y="26670"/>
                    <a:pt x="3655349" y="25400"/>
                    <a:pt x="3445893" y="22860"/>
                  </a:cubicBezTo>
                  <a:lnTo>
                    <a:pt x="3198667" y="22860"/>
                  </a:lnTo>
                  <a:cubicBezTo>
                    <a:pt x="3088788" y="22860"/>
                    <a:pt x="2978910" y="22860"/>
                    <a:pt x="2872465" y="24130"/>
                  </a:cubicBezTo>
                  <a:cubicBezTo>
                    <a:pt x="2779755" y="25400"/>
                    <a:pt x="1217420" y="29210"/>
                    <a:pt x="1124710" y="29210"/>
                  </a:cubicBezTo>
                  <a:cubicBezTo>
                    <a:pt x="973627" y="29210"/>
                    <a:pt x="822544" y="26670"/>
                    <a:pt x="671461" y="33020"/>
                  </a:cubicBezTo>
                  <a:cubicBezTo>
                    <a:pt x="592486" y="36830"/>
                    <a:pt x="516944" y="36830"/>
                    <a:pt x="441403" y="38100"/>
                  </a:cubicBezTo>
                  <a:cubicBezTo>
                    <a:pt x="310922" y="41910"/>
                    <a:pt x="180441" y="45720"/>
                    <a:pt x="49960" y="50800"/>
                  </a:cubicBezTo>
                  <a:cubicBezTo>
                    <a:pt x="33235" y="50800"/>
                    <a:pt x="30695" y="52369"/>
                    <a:pt x="29425" y="56898"/>
                  </a:cubicBezTo>
                  <a:cubicBezTo>
                    <a:pt x="28155" y="63691"/>
                    <a:pt x="28155" y="70485"/>
                    <a:pt x="26885" y="77278"/>
                  </a:cubicBezTo>
                  <a:cubicBezTo>
                    <a:pt x="25615" y="88601"/>
                    <a:pt x="23075" y="99546"/>
                    <a:pt x="21805" y="110868"/>
                  </a:cubicBezTo>
                  <a:cubicBezTo>
                    <a:pt x="16725" y="122946"/>
                    <a:pt x="23075" y="418086"/>
                    <a:pt x="25615" y="430163"/>
                  </a:cubicBezTo>
                  <a:cubicBezTo>
                    <a:pt x="25615" y="442996"/>
                    <a:pt x="25615" y="456205"/>
                    <a:pt x="26885" y="469037"/>
                  </a:cubicBezTo>
                  <a:cubicBezTo>
                    <a:pt x="26885" y="478473"/>
                    <a:pt x="29425" y="487908"/>
                    <a:pt x="29425" y="497344"/>
                  </a:cubicBezTo>
                  <a:cubicBezTo>
                    <a:pt x="29425" y="507534"/>
                    <a:pt x="29425" y="517724"/>
                    <a:pt x="28155" y="529214"/>
                  </a:cubicBezTo>
                  <a:lnTo>
                    <a:pt x="28155" y="539374"/>
                  </a:lnTo>
                  <a:cubicBezTo>
                    <a:pt x="28155" y="549534"/>
                    <a:pt x="31965" y="553344"/>
                    <a:pt x="40855" y="553344"/>
                  </a:cubicBezTo>
                  <a:cubicBezTo>
                    <a:pt x="80864" y="553344"/>
                    <a:pt x="128936" y="554614"/>
                    <a:pt x="173574" y="554614"/>
                  </a:cubicBezTo>
                  <a:cubicBezTo>
                    <a:pt x="238814" y="554614"/>
                    <a:pt x="307488" y="552074"/>
                    <a:pt x="372729" y="554614"/>
                  </a:cubicBezTo>
                  <a:cubicBezTo>
                    <a:pt x="479173" y="558424"/>
                    <a:pt x="585618" y="560964"/>
                    <a:pt x="692063" y="559694"/>
                  </a:cubicBezTo>
                  <a:cubicBezTo>
                    <a:pt x="760737" y="558424"/>
                    <a:pt x="825977" y="560964"/>
                    <a:pt x="894652" y="560964"/>
                  </a:cubicBezTo>
                  <a:cubicBezTo>
                    <a:pt x="994229" y="560964"/>
                    <a:pt x="1093806" y="559694"/>
                    <a:pt x="1193384" y="560964"/>
                  </a:cubicBezTo>
                  <a:cubicBezTo>
                    <a:pt x="1341033" y="562234"/>
                    <a:pt x="2961741" y="552074"/>
                    <a:pt x="3112824" y="554614"/>
                  </a:cubicBezTo>
                  <a:cubicBezTo>
                    <a:pt x="3178064" y="555884"/>
                    <a:pt x="3243305" y="557155"/>
                    <a:pt x="3305111" y="557155"/>
                  </a:cubicBezTo>
                  <a:cubicBezTo>
                    <a:pt x="3418424" y="559694"/>
                    <a:pt x="3528302" y="555884"/>
                    <a:pt x="3641614" y="559694"/>
                  </a:cubicBezTo>
                  <a:cubicBezTo>
                    <a:pt x="3734324" y="562234"/>
                    <a:pt x="3827034" y="562234"/>
                    <a:pt x="3919744" y="564774"/>
                  </a:cubicBezTo>
                  <a:cubicBezTo>
                    <a:pt x="4057093" y="568584"/>
                    <a:pt x="4194441" y="571124"/>
                    <a:pt x="4331789" y="572394"/>
                  </a:cubicBezTo>
                  <a:cubicBezTo>
                    <a:pt x="4374145" y="572394"/>
                    <a:pt x="4391925" y="571124"/>
                    <a:pt x="4412245" y="571124"/>
                  </a:cubicBezTo>
                  <a:close/>
                </a:path>
              </a:pathLst>
            </a:custGeom>
            <a:solidFill>
              <a:srgbClr val="FAF3E2"/>
            </a:solidFill>
          </p:spPr>
        </p:sp>
      </p:grpSp>
      <p:grpSp>
        <p:nvGrpSpPr>
          <p:cNvPr name="Group 9" id="9"/>
          <p:cNvGrpSpPr/>
          <p:nvPr/>
        </p:nvGrpSpPr>
        <p:grpSpPr>
          <a:xfrm rot="0">
            <a:off x="1028700" y="2265914"/>
            <a:ext cx="16230600" cy="8021086"/>
            <a:chOff x="0" y="0"/>
            <a:chExt cx="5541791" cy="2738727"/>
          </a:xfrm>
        </p:grpSpPr>
        <p:sp>
          <p:nvSpPr>
            <p:cNvPr name="Freeform 10" id="10"/>
            <p:cNvSpPr/>
            <p:nvPr/>
          </p:nvSpPr>
          <p:spPr>
            <a:xfrm flipH="false" flipV="false" rot="0">
              <a:off x="40067" y="45156"/>
              <a:ext cx="5501724" cy="2692866"/>
            </a:xfrm>
            <a:custGeom>
              <a:avLst/>
              <a:gdLst/>
              <a:ahLst/>
              <a:cxnLst/>
              <a:rect r="r" b="b" t="t" l="l"/>
              <a:pathLst>
                <a:path h="2692866" w="5501724">
                  <a:moveTo>
                    <a:pt x="573" y="2663091"/>
                  </a:moveTo>
                  <a:cubicBezTo>
                    <a:pt x="-1967" y="2671981"/>
                    <a:pt x="3113" y="2678331"/>
                    <a:pt x="32675" y="2679601"/>
                  </a:cubicBezTo>
                  <a:cubicBezTo>
                    <a:pt x="66941" y="2680871"/>
                    <a:pt x="96923" y="2680871"/>
                    <a:pt x="131189" y="2680871"/>
                  </a:cubicBezTo>
                  <a:cubicBezTo>
                    <a:pt x="268252" y="2682141"/>
                    <a:pt x="405315" y="2682141"/>
                    <a:pt x="546661" y="2683411"/>
                  </a:cubicBezTo>
                  <a:cubicBezTo>
                    <a:pt x="623759" y="2684681"/>
                    <a:pt x="700856" y="2685951"/>
                    <a:pt x="773671" y="2687221"/>
                  </a:cubicBezTo>
                  <a:cubicBezTo>
                    <a:pt x="902168" y="2688491"/>
                    <a:pt x="1026381" y="2688491"/>
                    <a:pt x="1154877" y="2689761"/>
                  </a:cubicBezTo>
                  <a:cubicBezTo>
                    <a:pt x="1206276" y="2689761"/>
                    <a:pt x="1253391" y="2689761"/>
                    <a:pt x="1304790" y="2688491"/>
                  </a:cubicBezTo>
                  <a:cubicBezTo>
                    <a:pt x="1326206" y="2688491"/>
                    <a:pt x="1351905" y="2687221"/>
                    <a:pt x="1373321" y="2687221"/>
                  </a:cubicBezTo>
                  <a:cubicBezTo>
                    <a:pt x="1458986" y="2688491"/>
                    <a:pt x="3172272" y="2679601"/>
                    <a:pt x="3257936" y="2680871"/>
                  </a:cubicBezTo>
                  <a:cubicBezTo>
                    <a:pt x="3377866" y="2682141"/>
                    <a:pt x="3707674" y="2682141"/>
                    <a:pt x="3827603" y="2682141"/>
                  </a:cubicBezTo>
                  <a:cubicBezTo>
                    <a:pt x="3874719" y="2682141"/>
                    <a:pt x="3917551" y="2680871"/>
                    <a:pt x="3964666" y="2680871"/>
                  </a:cubicBezTo>
                  <a:lnTo>
                    <a:pt x="4195960" y="2684681"/>
                  </a:lnTo>
                  <a:cubicBezTo>
                    <a:pt x="4363005" y="2687221"/>
                    <a:pt x="4525767" y="2684681"/>
                    <a:pt x="4692813" y="2688491"/>
                  </a:cubicBezTo>
                  <a:cubicBezTo>
                    <a:pt x="4971222" y="2693571"/>
                    <a:pt x="5253914" y="2687221"/>
                    <a:pt x="5438225" y="2692301"/>
                  </a:cubicBezTo>
                  <a:cubicBezTo>
                    <a:pt x="5458545" y="2693571"/>
                    <a:pt x="5478864" y="2692301"/>
                    <a:pt x="5501725" y="2692301"/>
                  </a:cubicBezTo>
                  <a:lnTo>
                    <a:pt x="5501725" y="2632611"/>
                  </a:lnTo>
                  <a:cubicBezTo>
                    <a:pt x="5500455" y="2545236"/>
                    <a:pt x="5499184" y="2446263"/>
                    <a:pt x="5499184" y="2341104"/>
                  </a:cubicBezTo>
                  <a:cubicBezTo>
                    <a:pt x="5499184" y="2219449"/>
                    <a:pt x="5502995" y="2095733"/>
                    <a:pt x="5496645" y="1974078"/>
                  </a:cubicBezTo>
                  <a:cubicBezTo>
                    <a:pt x="5489025" y="1893662"/>
                    <a:pt x="5477595" y="308028"/>
                    <a:pt x="5477595" y="227612"/>
                  </a:cubicBezTo>
                  <a:cubicBezTo>
                    <a:pt x="5475055" y="171939"/>
                    <a:pt x="5473784" y="114205"/>
                    <a:pt x="5471245" y="58532"/>
                  </a:cubicBezTo>
                  <a:cubicBezTo>
                    <a:pt x="5471245" y="42037"/>
                    <a:pt x="5469975" y="25541"/>
                    <a:pt x="5468705" y="5644"/>
                  </a:cubicBezTo>
                  <a:cubicBezTo>
                    <a:pt x="5458545" y="3104"/>
                    <a:pt x="5449655" y="1834"/>
                    <a:pt x="5439495" y="564"/>
                  </a:cubicBezTo>
                  <a:cubicBezTo>
                    <a:pt x="5431875" y="-706"/>
                    <a:pt x="5424255" y="564"/>
                    <a:pt x="5417905" y="564"/>
                  </a:cubicBezTo>
                  <a:lnTo>
                    <a:pt x="11259" y="5644"/>
                  </a:lnTo>
                  <a:lnTo>
                    <a:pt x="573" y="2663091"/>
                  </a:lnTo>
                  <a:close/>
                </a:path>
              </a:pathLst>
            </a:custGeom>
            <a:solidFill>
              <a:srgbClr val="2E2C2B"/>
            </a:solidFill>
          </p:spPr>
        </p:sp>
        <p:sp>
          <p:nvSpPr>
            <p:cNvPr name="Freeform 11" id="11"/>
            <p:cNvSpPr/>
            <p:nvPr/>
          </p:nvSpPr>
          <p:spPr>
            <a:xfrm flipH="false" flipV="false" rot="0">
              <a:off x="11430" y="16510"/>
              <a:ext cx="5480832" cy="2684117"/>
            </a:xfrm>
            <a:custGeom>
              <a:avLst/>
              <a:gdLst/>
              <a:ahLst/>
              <a:cxnLst/>
              <a:rect r="r" b="b" t="t" l="l"/>
              <a:pathLst>
                <a:path h="2684117" w="5480832">
                  <a:moveTo>
                    <a:pt x="5480832" y="2684117"/>
                  </a:moveTo>
                  <a:lnTo>
                    <a:pt x="0" y="2676497"/>
                  </a:lnTo>
                  <a:lnTo>
                    <a:pt x="0" y="949071"/>
                  </a:lnTo>
                  <a:lnTo>
                    <a:pt x="7620" y="20320"/>
                  </a:lnTo>
                  <a:lnTo>
                    <a:pt x="2751171" y="0"/>
                  </a:lnTo>
                  <a:lnTo>
                    <a:pt x="5459242" y="8890"/>
                  </a:lnTo>
                  <a:close/>
                </a:path>
              </a:pathLst>
            </a:custGeom>
            <a:solidFill>
              <a:srgbClr val="FAF3E2"/>
            </a:solidFill>
          </p:spPr>
        </p:sp>
        <p:sp>
          <p:nvSpPr>
            <p:cNvPr name="Freeform 12" id="12"/>
            <p:cNvSpPr/>
            <p:nvPr/>
          </p:nvSpPr>
          <p:spPr>
            <a:xfrm flipH="false" flipV="false" rot="0">
              <a:off x="-215" y="0"/>
              <a:ext cx="5505176" cy="2710082"/>
            </a:xfrm>
            <a:custGeom>
              <a:avLst/>
              <a:gdLst/>
              <a:ahLst/>
              <a:cxnLst/>
              <a:rect r="r" b="b" t="t" l="l"/>
              <a:pathLst>
                <a:path h="2710082" w="5505176">
                  <a:moveTo>
                    <a:pt x="5472157" y="21590"/>
                  </a:moveTo>
                  <a:cubicBezTo>
                    <a:pt x="5473427" y="34290"/>
                    <a:pt x="5473427" y="44450"/>
                    <a:pt x="5474696" y="56264"/>
                  </a:cubicBezTo>
                  <a:cubicBezTo>
                    <a:pt x="5477237" y="111936"/>
                    <a:pt x="5478507" y="169671"/>
                    <a:pt x="5481046" y="225343"/>
                  </a:cubicBezTo>
                  <a:cubicBezTo>
                    <a:pt x="5481046" y="305759"/>
                    <a:pt x="5493746" y="1891393"/>
                    <a:pt x="5500096" y="1971809"/>
                  </a:cubicBezTo>
                  <a:cubicBezTo>
                    <a:pt x="5506446" y="2093464"/>
                    <a:pt x="5502637" y="2217181"/>
                    <a:pt x="5502637" y="2338835"/>
                  </a:cubicBezTo>
                  <a:cubicBezTo>
                    <a:pt x="5502637" y="2446056"/>
                    <a:pt x="5503907" y="2545030"/>
                    <a:pt x="5505177" y="2649827"/>
                  </a:cubicBezTo>
                  <a:lnTo>
                    <a:pt x="5505177" y="2709517"/>
                  </a:lnTo>
                  <a:cubicBezTo>
                    <a:pt x="5482316" y="2709517"/>
                    <a:pt x="5461996" y="2710787"/>
                    <a:pt x="5441677" y="2709517"/>
                  </a:cubicBezTo>
                  <a:cubicBezTo>
                    <a:pt x="5169983" y="2704437"/>
                    <a:pt x="4887291" y="2710787"/>
                    <a:pt x="4608882" y="2705707"/>
                  </a:cubicBezTo>
                  <a:cubicBezTo>
                    <a:pt x="4441836" y="2701897"/>
                    <a:pt x="4279074" y="2704437"/>
                    <a:pt x="4112029" y="2701897"/>
                  </a:cubicBezTo>
                  <a:lnTo>
                    <a:pt x="3880735" y="2698087"/>
                  </a:lnTo>
                  <a:cubicBezTo>
                    <a:pt x="3833620" y="2698087"/>
                    <a:pt x="3790788" y="2699357"/>
                    <a:pt x="3743672" y="2699357"/>
                  </a:cubicBezTo>
                  <a:cubicBezTo>
                    <a:pt x="3623742" y="2698087"/>
                    <a:pt x="3293934" y="2699357"/>
                    <a:pt x="3174005" y="2698087"/>
                  </a:cubicBezTo>
                  <a:cubicBezTo>
                    <a:pt x="3088340" y="2696817"/>
                    <a:pt x="1375054" y="2705707"/>
                    <a:pt x="1289390" y="2704437"/>
                  </a:cubicBezTo>
                  <a:cubicBezTo>
                    <a:pt x="1267974" y="2704437"/>
                    <a:pt x="1242275" y="2705707"/>
                    <a:pt x="1220859" y="2705707"/>
                  </a:cubicBezTo>
                  <a:cubicBezTo>
                    <a:pt x="1169460" y="2705707"/>
                    <a:pt x="1122345" y="2706977"/>
                    <a:pt x="1070946" y="2706977"/>
                  </a:cubicBezTo>
                  <a:cubicBezTo>
                    <a:pt x="942450" y="2706977"/>
                    <a:pt x="818236" y="2705707"/>
                    <a:pt x="689740" y="2704437"/>
                  </a:cubicBezTo>
                  <a:cubicBezTo>
                    <a:pt x="612642" y="2703167"/>
                    <a:pt x="535544" y="2701897"/>
                    <a:pt x="462730" y="2700627"/>
                  </a:cubicBezTo>
                  <a:cubicBezTo>
                    <a:pt x="325667" y="2699357"/>
                    <a:pt x="188604" y="2698087"/>
                    <a:pt x="47258" y="2698087"/>
                  </a:cubicBezTo>
                  <a:cubicBezTo>
                    <a:pt x="34505" y="2698087"/>
                    <a:pt x="25615" y="2698087"/>
                    <a:pt x="15455" y="2696817"/>
                  </a:cubicBezTo>
                  <a:cubicBezTo>
                    <a:pt x="6565" y="2695547"/>
                    <a:pt x="1485" y="2689197"/>
                    <a:pt x="4025" y="2680307"/>
                  </a:cubicBezTo>
                  <a:cubicBezTo>
                    <a:pt x="12915" y="2648127"/>
                    <a:pt x="9105" y="2596578"/>
                    <a:pt x="7835" y="2542967"/>
                  </a:cubicBezTo>
                  <a:cubicBezTo>
                    <a:pt x="6565" y="2433685"/>
                    <a:pt x="2755" y="2326463"/>
                    <a:pt x="4025" y="2217181"/>
                  </a:cubicBezTo>
                  <a:cubicBezTo>
                    <a:pt x="1485" y="2081092"/>
                    <a:pt x="-3595" y="396484"/>
                    <a:pt x="4025" y="258334"/>
                  </a:cubicBezTo>
                  <a:cubicBezTo>
                    <a:pt x="5295" y="231529"/>
                    <a:pt x="4025" y="202662"/>
                    <a:pt x="5295" y="175856"/>
                  </a:cubicBezTo>
                  <a:cubicBezTo>
                    <a:pt x="6565" y="132556"/>
                    <a:pt x="9105" y="85131"/>
                    <a:pt x="10375" y="44450"/>
                  </a:cubicBezTo>
                  <a:cubicBezTo>
                    <a:pt x="10375" y="41910"/>
                    <a:pt x="11645" y="39370"/>
                    <a:pt x="12915" y="38100"/>
                  </a:cubicBezTo>
                  <a:cubicBezTo>
                    <a:pt x="34505" y="35560"/>
                    <a:pt x="81523" y="30480"/>
                    <a:pt x="150055" y="29210"/>
                  </a:cubicBezTo>
                  <a:cubicBezTo>
                    <a:pt x="265702" y="25400"/>
                    <a:pt x="381348" y="22860"/>
                    <a:pt x="501279" y="20320"/>
                  </a:cubicBezTo>
                  <a:cubicBezTo>
                    <a:pt x="582660" y="17780"/>
                    <a:pt x="664041" y="16510"/>
                    <a:pt x="741139" y="13970"/>
                  </a:cubicBezTo>
                  <a:cubicBezTo>
                    <a:pt x="818236" y="11430"/>
                    <a:pt x="899617" y="8890"/>
                    <a:pt x="976715" y="8890"/>
                  </a:cubicBezTo>
                  <a:cubicBezTo>
                    <a:pt x="1062380" y="7620"/>
                    <a:pt x="1148044" y="10160"/>
                    <a:pt x="1233708" y="8890"/>
                  </a:cubicBezTo>
                  <a:cubicBezTo>
                    <a:pt x="1340789" y="8890"/>
                    <a:pt x="3281085" y="6350"/>
                    <a:pt x="3388165" y="5080"/>
                  </a:cubicBezTo>
                  <a:cubicBezTo>
                    <a:pt x="3490962" y="3810"/>
                    <a:pt x="3593760" y="2540"/>
                    <a:pt x="3700840" y="2540"/>
                  </a:cubicBezTo>
                  <a:cubicBezTo>
                    <a:pt x="3876452" y="1270"/>
                    <a:pt x="4047780" y="0"/>
                    <a:pt x="4223392" y="0"/>
                  </a:cubicBezTo>
                  <a:cubicBezTo>
                    <a:pt x="4296207" y="0"/>
                    <a:pt x="4373305" y="2540"/>
                    <a:pt x="4446119" y="2540"/>
                  </a:cubicBezTo>
                  <a:cubicBezTo>
                    <a:pt x="4647431" y="3810"/>
                    <a:pt x="4853025" y="5080"/>
                    <a:pt x="5054336" y="7620"/>
                  </a:cubicBezTo>
                  <a:cubicBezTo>
                    <a:pt x="5161416" y="8890"/>
                    <a:pt x="5268497" y="12700"/>
                    <a:pt x="5375577" y="16510"/>
                  </a:cubicBezTo>
                  <a:lnTo>
                    <a:pt x="5441677" y="16510"/>
                  </a:lnTo>
                  <a:cubicBezTo>
                    <a:pt x="5453107" y="17780"/>
                    <a:pt x="5461996" y="20320"/>
                    <a:pt x="5472157" y="21590"/>
                  </a:cubicBezTo>
                  <a:close/>
                  <a:moveTo>
                    <a:pt x="5482316" y="2693007"/>
                  </a:moveTo>
                  <a:cubicBezTo>
                    <a:pt x="5483587" y="2676497"/>
                    <a:pt x="5484857" y="2663797"/>
                    <a:pt x="5484857" y="2651097"/>
                  </a:cubicBezTo>
                  <a:cubicBezTo>
                    <a:pt x="5483587" y="2534720"/>
                    <a:pt x="5482316" y="2425437"/>
                    <a:pt x="5482316" y="2307906"/>
                  </a:cubicBezTo>
                  <a:cubicBezTo>
                    <a:pt x="5482316" y="2254296"/>
                    <a:pt x="5484857" y="2200685"/>
                    <a:pt x="5483587" y="2147075"/>
                  </a:cubicBezTo>
                  <a:cubicBezTo>
                    <a:pt x="5483587" y="2097588"/>
                    <a:pt x="5482316" y="2046039"/>
                    <a:pt x="5481046" y="1996553"/>
                  </a:cubicBezTo>
                  <a:cubicBezTo>
                    <a:pt x="5475966" y="1920261"/>
                    <a:pt x="5464537" y="340812"/>
                    <a:pt x="5464537" y="264520"/>
                  </a:cubicBezTo>
                  <a:cubicBezTo>
                    <a:pt x="5461996" y="200600"/>
                    <a:pt x="5459457" y="134618"/>
                    <a:pt x="5456916" y="70697"/>
                  </a:cubicBezTo>
                  <a:cubicBezTo>
                    <a:pt x="5455646" y="44450"/>
                    <a:pt x="5454377" y="43180"/>
                    <a:pt x="5435542" y="41910"/>
                  </a:cubicBezTo>
                  <a:cubicBezTo>
                    <a:pt x="5422693" y="41910"/>
                    <a:pt x="5414126" y="41910"/>
                    <a:pt x="5401276" y="40640"/>
                  </a:cubicBezTo>
                  <a:cubicBezTo>
                    <a:pt x="5294196" y="36830"/>
                    <a:pt x="5182832" y="31750"/>
                    <a:pt x="5075752" y="30480"/>
                  </a:cubicBezTo>
                  <a:cubicBezTo>
                    <a:pt x="4814476" y="26670"/>
                    <a:pt x="4548916" y="25400"/>
                    <a:pt x="4287641" y="22860"/>
                  </a:cubicBezTo>
                  <a:lnTo>
                    <a:pt x="3979249" y="22860"/>
                  </a:lnTo>
                  <a:cubicBezTo>
                    <a:pt x="3842186" y="22860"/>
                    <a:pt x="3705123" y="22860"/>
                    <a:pt x="3572344" y="24130"/>
                  </a:cubicBezTo>
                  <a:cubicBezTo>
                    <a:pt x="3456697" y="25400"/>
                    <a:pt x="1507834" y="29210"/>
                    <a:pt x="1392187" y="29210"/>
                  </a:cubicBezTo>
                  <a:cubicBezTo>
                    <a:pt x="1203726" y="29210"/>
                    <a:pt x="1015264" y="26670"/>
                    <a:pt x="826803" y="33020"/>
                  </a:cubicBezTo>
                  <a:cubicBezTo>
                    <a:pt x="728289" y="36830"/>
                    <a:pt x="634058" y="36830"/>
                    <a:pt x="539827" y="38100"/>
                  </a:cubicBezTo>
                  <a:cubicBezTo>
                    <a:pt x="377065" y="41910"/>
                    <a:pt x="214303" y="45720"/>
                    <a:pt x="51541" y="50800"/>
                  </a:cubicBezTo>
                  <a:cubicBezTo>
                    <a:pt x="33235" y="50800"/>
                    <a:pt x="30695" y="54202"/>
                    <a:pt x="29425" y="78945"/>
                  </a:cubicBezTo>
                  <a:cubicBezTo>
                    <a:pt x="28155" y="116060"/>
                    <a:pt x="28155" y="153175"/>
                    <a:pt x="26885" y="190290"/>
                  </a:cubicBezTo>
                  <a:cubicBezTo>
                    <a:pt x="25615" y="252148"/>
                    <a:pt x="23075" y="311945"/>
                    <a:pt x="21805" y="373803"/>
                  </a:cubicBezTo>
                  <a:cubicBezTo>
                    <a:pt x="16725" y="439785"/>
                    <a:pt x="23075" y="2052225"/>
                    <a:pt x="25615" y="2118207"/>
                  </a:cubicBezTo>
                  <a:cubicBezTo>
                    <a:pt x="25615" y="2188314"/>
                    <a:pt x="25615" y="2260481"/>
                    <a:pt x="26885" y="2330587"/>
                  </a:cubicBezTo>
                  <a:cubicBezTo>
                    <a:pt x="26885" y="2382136"/>
                    <a:pt x="29425" y="2433685"/>
                    <a:pt x="29425" y="2485233"/>
                  </a:cubicBezTo>
                  <a:cubicBezTo>
                    <a:pt x="29425" y="2540906"/>
                    <a:pt x="29425" y="2596578"/>
                    <a:pt x="28155" y="2651097"/>
                  </a:cubicBezTo>
                  <a:lnTo>
                    <a:pt x="28155" y="2661257"/>
                  </a:lnTo>
                  <a:cubicBezTo>
                    <a:pt x="28155" y="2671417"/>
                    <a:pt x="31965" y="2675227"/>
                    <a:pt x="40855" y="2675227"/>
                  </a:cubicBezTo>
                  <a:cubicBezTo>
                    <a:pt x="90090" y="2675227"/>
                    <a:pt x="150055" y="2676497"/>
                    <a:pt x="205737" y="2676497"/>
                  </a:cubicBezTo>
                  <a:cubicBezTo>
                    <a:pt x="287118" y="2676497"/>
                    <a:pt x="372782" y="2673957"/>
                    <a:pt x="454163" y="2676497"/>
                  </a:cubicBezTo>
                  <a:cubicBezTo>
                    <a:pt x="586943" y="2680307"/>
                    <a:pt x="719722" y="2682847"/>
                    <a:pt x="852502" y="2681577"/>
                  </a:cubicBezTo>
                  <a:cubicBezTo>
                    <a:pt x="938166" y="2680307"/>
                    <a:pt x="1019548" y="2682847"/>
                    <a:pt x="1105212" y="2682847"/>
                  </a:cubicBezTo>
                  <a:cubicBezTo>
                    <a:pt x="1229425" y="2682847"/>
                    <a:pt x="1353638" y="2681577"/>
                    <a:pt x="1477852" y="2682847"/>
                  </a:cubicBezTo>
                  <a:cubicBezTo>
                    <a:pt x="1662030" y="2684117"/>
                    <a:pt x="3683707" y="2673957"/>
                    <a:pt x="3872169" y="2676497"/>
                  </a:cubicBezTo>
                  <a:cubicBezTo>
                    <a:pt x="3953550" y="2677767"/>
                    <a:pt x="4034931" y="2679037"/>
                    <a:pt x="4112029" y="2679037"/>
                  </a:cubicBezTo>
                  <a:cubicBezTo>
                    <a:pt x="4253375" y="2681577"/>
                    <a:pt x="4390438" y="2677767"/>
                    <a:pt x="4531784" y="2681577"/>
                  </a:cubicBezTo>
                  <a:cubicBezTo>
                    <a:pt x="4647431" y="2684117"/>
                    <a:pt x="4763077" y="2684117"/>
                    <a:pt x="4878724" y="2686657"/>
                  </a:cubicBezTo>
                  <a:cubicBezTo>
                    <a:pt x="5050053" y="2690467"/>
                    <a:pt x="5221382" y="2693007"/>
                    <a:pt x="5392710" y="2694277"/>
                  </a:cubicBezTo>
                  <a:cubicBezTo>
                    <a:pt x="5444216" y="2694277"/>
                    <a:pt x="5461996" y="2693007"/>
                    <a:pt x="5482316" y="2693007"/>
                  </a:cubicBezTo>
                  <a:close/>
                </a:path>
              </a:pathLst>
            </a:custGeom>
            <a:solidFill>
              <a:srgbClr val="FAF3E2"/>
            </a:solidFill>
          </p:spPr>
        </p:sp>
      </p:grpSp>
      <p:sp>
        <p:nvSpPr>
          <p:cNvPr name="Freeform 13" id="13"/>
          <p:cNvSpPr/>
          <p:nvPr/>
        </p:nvSpPr>
        <p:spPr>
          <a:xfrm flipH="false" flipV="false" rot="657987">
            <a:off x="904572" y="240212"/>
            <a:ext cx="2167263" cy="2244811"/>
          </a:xfrm>
          <a:custGeom>
            <a:avLst/>
            <a:gdLst/>
            <a:ahLst/>
            <a:cxnLst/>
            <a:rect r="r" b="b" t="t" l="l"/>
            <a:pathLst>
              <a:path h="2244811" w="2167263">
                <a:moveTo>
                  <a:pt x="0" y="0"/>
                </a:moveTo>
                <a:lnTo>
                  <a:pt x="2167263" y="0"/>
                </a:lnTo>
                <a:lnTo>
                  <a:pt x="2167263" y="2244811"/>
                </a:lnTo>
                <a:lnTo>
                  <a:pt x="0" y="224481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4103520">
            <a:off x="15144891" y="36456"/>
            <a:ext cx="1875913" cy="2572948"/>
          </a:xfrm>
          <a:custGeom>
            <a:avLst/>
            <a:gdLst/>
            <a:ahLst/>
            <a:cxnLst/>
            <a:rect r="r" b="b" t="t" l="l"/>
            <a:pathLst>
              <a:path h="2572948" w="1875913">
                <a:moveTo>
                  <a:pt x="0" y="0"/>
                </a:moveTo>
                <a:lnTo>
                  <a:pt x="1875913" y="0"/>
                </a:lnTo>
                <a:lnTo>
                  <a:pt x="1875913" y="2572948"/>
                </a:lnTo>
                <a:lnTo>
                  <a:pt x="0" y="257294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5" id="15"/>
          <p:cNvSpPr/>
          <p:nvPr/>
        </p:nvSpPr>
        <p:spPr>
          <a:xfrm flipH="false" flipV="false" rot="0">
            <a:off x="1397221" y="3157460"/>
            <a:ext cx="10329553" cy="6533442"/>
          </a:xfrm>
          <a:custGeom>
            <a:avLst/>
            <a:gdLst/>
            <a:ahLst/>
            <a:cxnLst/>
            <a:rect r="r" b="b" t="t" l="l"/>
            <a:pathLst>
              <a:path h="6533442" w="10329553">
                <a:moveTo>
                  <a:pt x="0" y="0"/>
                </a:moveTo>
                <a:lnTo>
                  <a:pt x="10329553" y="0"/>
                </a:lnTo>
                <a:lnTo>
                  <a:pt x="10329553" y="6533442"/>
                </a:lnTo>
                <a:lnTo>
                  <a:pt x="0" y="6533442"/>
                </a:lnTo>
                <a:lnTo>
                  <a:pt x="0" y="0"/>
                </a:lnTo>
                <a:close/>
              </a:path>
            </a:pathLst>
          </a:custGeom>
          <a:blipFill>
            <a:blip r:embed="rId8"/>
            <a:stretch>
              <a:fillRect l="0" t="0" r="0" b="0"/>
            </a:stretch>
          </a:blipFill>
        </p:spPr>
      </p:sp>
      <p:sp>
        <p:nvSpPr>
          <p:cNvPr name="Freeform 16" id="16"/>
          <p:cNvSpPr/>
          <p:nvPr/>
        </p:nvSpPr>
        <p:spPr>
          <a:xfrm flipH="false" flipV="false" rot="0">
            <a:off x="7270239" y="7811614"/>
            <a:ext cx="309621" cy="309621"/>
          </a:xfrm>
          <a:custGeom>
            <a:avLst/>
            <a:gdLst/>
            <a:ahLst/>
            <a:cxnLst/>
            <a:rect r="r" b="b" t="t" l="l"/>
            <a:pathLst>
              <a:path h="309621" w="309621">
                <a:moveTo>
                  <a:pt x="0" y="0"/>
                </a:moveTo>
                <a:lnTo>
                  <a:pt x="309621" y="0"/>
                </a:lnTo>
                <a:lnTo>
                  <a:pt x="309621" y="309621"/>
                </a:lnTo>
                <a:lnTo>
                  <a:pt x="0" y="309621"/>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7" id="17"/>
          <p:cNvSpPr/>
          <p:nvPr/>
        </p:nvSpPr>
        <p:spPr>
          <a:xfrm flipH="false" flipV="false" rot="0">
            <a:off x="5907891" y="8390289"/>
            <a:ext cx="330975" cy="330975"/>
          </a:xfrm>
          <a:custGeom>
            <a:avLst/>
            <a:gdLst/>
            <a:ahLst/>
            <a:cxnLst/>
            <a:rect r="r" b="b" t="t" l="l"/>
            <a:pathLst>
              <a:path h="330975" w="330975">
                <a:moveTo>
                  <a:pt x="0" y="0"/>
                </a:moveTo>
                <a:lnTo>
                  <a:pt x="330975" y="0"/>
                </a:lnTo>
                <a:lnTo>
                  <a:pt x="330975" y="330974"/>
                </a:lnTo>
                <a:lnTo>
                  <a:pt x="0" y="330974"/>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18" id="18"/>
          <p:cNvSpPr/>
          <p:nvPr/>
        </p:nvSpPr>
        <p:spPr>
          <a:xfrm flipH="false" flipV="false" rot="0">
            <a:off x="8287354" y="7580997"/>
            <a:ext cx="329373" cy="329373"/>
          </a:xfrm>
          <a:custGeom>
            <a:avLst/>
            <a:gdLst/>
            <a:ahLst/>
            <a:cxnLst/>
            <a:rect r="r" b="b" t="t" l="l"/>
            <a:pathLst>
              <a:path h="329373" w="329373">
                <a:moveTo>
                  <a:pt x="0" y="0"/>
                </a:moveTo>
                <a:lnTo>
                  <a:pt x="329373" y="0"/>
                </a:lnTo>
                <a:lnTo>
                  <a:pt x="329373" y="329374"/>
                </a:lnTo>
                <a:lnTo>
                  <a:pt x="0" y="329374"/>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Freeform 19" id="19"/>
          <p:cNvSpPr/>
          <p:nvPr/>
        </p:nvSpPr>
        <p:spPr>
          <a:xfrm flipH="false" flipV="false" rot="0">
            <a:off x="5848633" y="6803733"/>
            <a:ext cx="319235" cy="319235"/>
          </a:xfrm>
          <a:custGeom>
            <a:avLst/>
            <a:gdLst/>
            <a:ahLst/>
            <a:cxnLst/>
            <a:rect r="r" b="b" t="t" l="l"/>
            <a:pathLst>
              <a:path h="319235" w="319235">
                <a:moveTo>
                  <a:pt x="0" y="0"/>
                </a:moveTo>
                <a:lnTo>
                  <a:pt x="319235" y="0"/>
                </a:lnTo>
                <a:lnTo>
                  <a:pt x="319235" y="319235"/>
                </a:lnTo>
                <a:lnTo>
                  <a:pt x="0" y="319235"/>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p:spPr>
      </p:sp>
      <p:sp>
        <p:nvSpPr>
          <p:cNvPr name="Freeform 20" id="20"/>
          <p:cNvSpPr/>
          <p:nvPr/>
        </p:nvSpPr>
        <p:spPr>
          <a:xfrm flipH="false" flipV="false" rot="0">
            <a:off x="5261616" y="5279358"/>
            <a:ext cx="300346" cy="300346"/>
          </a:xfrm>
          <a:custGeom>
            <a:avLst/>
            <a:gdLst/>
            <a:ahLst/>
            <a:cxnLst/>
            <a:rect r="r" b="b" t="t" l="l"/>
            <a:pathLst>
              <a:path h="300346" w="300346">
                <a:moveTo>
                  <a:pt x="0" y="0"/>
                </a:moveTo>
                <a:lnTo>
                  <a:pt x="300347" y="0"/>
                </a:lnTo>
                <a:lnTo>
                  <a:pt x="300347" y="300346"/>
                </a:lnTo>
                <a:lnTo>
                  <a:pt x="0" y="300346"/>
                </a:lnTo>
                <a:lnTo>
                  <a:pt x="0" y="0"/>
                </a:lnTo>
                <a:close/>
              </a:path>
            </a:pathLst>
          </a:custGeom>
          <a:blipFill>
            <a:blip r:embed="rId17">
              <a:extLst>
                <a:ext uri="{96DAC541-7B7A-43D3-8B79-37D633B846F1}">
                  <asvg:svgBlip xmlns:asvg="http://schemas.microsoft.com/office/drawing/2016/SVG/main" r:embed="rId18"/>
                </a:ext>
              </a:extLst>
            </a:blip>
            <a:stretch>
              <a:fillRect l="0" t="0" r="0" b="0"/>
            </a:stretch>
          </a:blipFill>
        </p:spPr>
      </p:sp>
      <p:sp>
        <p:nvSpPr>
          <p:cNvPr name="Freeform 21" id="21"/>
          <p:cNvSpPr/>
          <p:nvPr/>
        </p:nvSpPr>
        <p:spPr>
          <a:xfrm flipH="false" flipV="false" rot="0">
            <a:off x="10806365" y="7789726"/>
            <a:ext cx="353397" cy="353397"/>
          </a:xfrm>
          <a:custGeom>
            <a:avLst/>
            <a:gdLst/>
            <a:ahLst/>
            <a:cxnLst/>
            <a:rect r="r" b="b" t="t" l="l"/>
            <a:pathLst>
              <a:path h="353397" w="353397">
                <a:moveTo>
                  <a:pt x="0" y="0"/>
                </a:moveTo>
                <a:lnTo>
                  <a:pt x="353398" y="0"/>
                </a:lnTo>
                <a:lnTo>
                  <a:pt x="353398" y="353398"/>
                </a:lnTo>
                <a:lnTo>
                  <a:pt x="0" y="353398"/>
                </a:lnTo>
                <a:lnTo>
                  <a:pt x="0" y="0"/>
                </a:lnTo>
                <a:close/>
              </a:path>
            </a:pathLst>
          </a:custGeom>
          <a:blipFill>
            <a:blip r:embed="rId19">
              <a:extLst>
                <a:ext uri="{96DAC541-7B7A-43D3-8B79-37D633B846F1}">
                  <asvg:svgBlip xmlns:asvg="http://schemas.microsoft.com/office/drawing/2016/SVG/main" r:embed="rId20"/>
                </a:ext>
              </a:extLst>
            </a:blip>
            <a:stretch>
              <a:fillRect l="0" t="0" r="0" b="0"/>
            </a:stretch>
          </a:blipFill>
        </p:spPr>
      </p:sp>
      <p:sp>
        <p:nvSpPr>
          <p:cNvPr name="Freeform 22" id="22"/>
          <p:cNvSpPr/>
          <p:nvPr/>
        </p:nvSpPr>
        <p:spPr>
          <a:xfrm flipH="false" flipV="false" rot="0">
            <a:off x="2595694" y="8030485"/>
            <a:ext cx="333644" cy="333644"/>
          </a:xfrm>
          <a:custGeom>
            <a:avLst/>
            <a:gdLst/>
            <a:ahLst/>
            <a:cxnLst/>
            <a:rect r="r" b="b" t="t" l="l"/>
            <a:pathLst>
              <a:path h="333644" w="333644">
                <a:moveTo>
                  <a:pt x="0" y="0"/>
                </a:moveTo>
                <a:lnTo>
                  <a:pt x="333644" y="0"/>
                </a:lnTo>
                <a:lnTo>
                  <a:pt x="333644" y="333644"/>
                </a:lnTo>
                <a:lnTo>
                  <a:pt x="0" y="333644"/>
                </a:lnTo>
                <a:lnTo>
                  <a:pt x="0" y="0"/>
                </a:lnTo>
                <a:close/>
              </a:path>
            </a:pathLst>
          </a:custGeom>
          <a:blipFill>
            <a:blip r:embed="rId21">
              <a:extLst>
                <a:ext uri="{96DAC541-7B7A-43D3-8B79-37D633B846F1}">
                  <asvg:svgBlip xmlns:asvg="http://schemas.microsoft.com/office/drawing/2016/SVG/main" r:embed="rId22"/>
                </a:ext>
              </a:extLst>
            </a:blip>
            <a:stretch>
              <a:fillRect l="0" t="0" r="0" b="0"/>
            </a:stretch>
          </a:blipFill>
        </p:spPr>
      </p:sp>
      <p:sp>
        <p:nvSpPr>
          <p:cNvPr name="TextBox 23" id="23"/>
          <p:cNvSpPr txBox="true"/>
          <p:nvPr/>
        </p:nvSpPr>
        <p:spPr>
          <a:xfrm rot="0">
            <a:off x="12233470" y="3821794"/>
            <a:ext cx="6698407" cy="5000625"/>
          </a:xfrm>
          <a:prstGeom prst="rect">
            <a:avLst/>
          </a:prstGeom>
        </p:spPr>
        <p:txBody>
          <a:bodyPr anchor="t" rtlCol="false" tIns="0" lIns="0" bIns="0" rIns="0">
            <a:spAutoFit/>
          </a:bodyPr>
          <a:lstStyle/>
          <a:p>
            <a:pPr algn="l">
              <a:lnSpc>
                <a:spcPts val="4949"/>
              </a:lnSpc>
            </a:pPr>
            <a:r>
              <a:rPr lang="en-US" sz="4499">
                <a:solidFill>
                  <a:srgbClr val="404040"/>
                </a:solidFill>
                <a:latin typeface="Bubblebody Neue"/>
                <a:ea typeface="Bubblebody Neue"/>
                <a:cs typeface="Bubblebody Neue"/>
                <a:sym typeface="Bubblebody Neue"/>
              </a:rPr>
              <a:t>Légende l’image</a:t>
            </a:r>
          </a:p>
          <a:p>
            <a:pPr algn="l">
              <a:lnSpc>
                <a:spcPts val="4949"/>
              </a:lnSpc>
            </a:pPr>
            <a:r>
              <a:rPr lang="en-US" sz="4499">
                <a:solidFill>
                  <a:srgbClr val="404040"/>
                </a:solidFill>
                <a:latin typeface="Bubblebody Neue"/>
                <a:ea typeface="Bubblebody Neue"/>
                <a:cs typeface="Bubblebody Neue"/>
                <a:sym typeface="Bubblebody Neue"/>
              </a:rPr>
              <a:t>1</a:t>
            </a:r>
          </a:p>
          <a:p>
            <a:pPr algn="l">
              <a:lnSpc>
                <a:spcPts val="4949"/>
              </a:lnSpc>
            </a:pPr>
            <a:r>
              <a:rPr lang="en-US" sz="4499">
                <a:solidFill>
                  <a:srgbClr val="404040"/>
                </a:solidFill>
                <a:latin typeface="Bubblebody Neue"/>
                <a:ea typeface="Bubblebody Neue"/>
                <a:cs typeface="Bubblebody Neue"/>
                <a:sym typeface="Bubblebody Neue"/>
              </a:rPr>
              <a:t>2</a:t>
            </a:r>
          </a:p>
          <a:p>
            <a:pPr algn="l">
              <a:lnSpc>
                <a:spcPts val="4949"/>
              </a:lnSpc>
            </a:pPr>
            <a:r>
              <a:rPr lang="en-US" sz="4499">
                <a:solidFill>
                  <a:srgbClr val="404040"/>
                </a:solidFill>
                <a:latin typeface="Bubblebody Neue"/>
                <a:ea typeface="Bubblebody Neue"/>
                <a:cs typeface="Bubblebody Neue"/>
                <a:sym typeface="Bubblebody Neue"/>
              </a:rPr>
              <a:t>3</a:t>
            </a:r>
          </a:p>
          <a:p>
            <a:pPr algn="l">
              <a:lnSpc>
                <a:spcPts val="4949"/>
              </a:lnSpc>
            </a:pPr>
            <a:r>
              <a:rPr lang="en-US" sz="4499">
                <a:solidFill>
                  <a:srgbClr val="404040"/>
                </a:solidFill>
                <a:latin typeface="Bubblebody Neue"/>
                <a:ea typeface="Bubblebody Neue"/>
                <a:cs typeface="Bubblebody Neue"/>
                <a:sym typeface="Bubblebody Neue"/>
              </a:rPr>
              <a:t>4</a:t>
            </a:r>
          </a:p>
          <a:p>
            <a:pPr algn="l">
              <a:lnSpc>
                <a:spcPts val="4949"/>
              </a:lnSpc>
            </a:pPr>
            <a:r>
              <a:rPr lang="en-US" sz="4499">
                <a:solidFill>
                  <a:srgbClr val="404040"/>
                </a:solidFill>
                <a:latin typeface="Bubblebody Neue"/>
                <a:ea typeface="Bubblebody Neue"/>
                <a:cs typeface="Bubblebody Neue"/>
                <a:sym typeface="Bubblebody Neue"/>
              </a:rPr>
              <a:t>5</a:t>
            </a:r>
          </a:p>
          <a:p>
            <a:pPr algn="l">
              <a:lnSpc>
                <a:spcPts val="4949"/>
              </a:lnSpc>
            </a:pPr>
            <a:r>
              <a:rPr lang="en-US" sz="4499">
                <a:solidFill>
                  <a:srgbClr val="404040"/>
                </a:solidFill>
                <a:latin typeface="Bubblebody Neue"/>
                <a:ea typeface="Bubblebody Neue"/>
                <a:cs typeface="Bubblebody Neue"/>
                <a:sym typeface="Bubblebody Neue"/>
              </a:rPr>
              <a:t>6</a:t>
            </a:r>
          </a:p>
          <a:p>
            <a:pPr algn="l">
              <a:lnSpc>
                <a:spcPts val="4949"/>
              </a:lnSpc>
            </a:pPr>
            <a:r>
              <a:rPr lang="en-US" sz="4499">
                <a:solidFill>
                  <a:srgbClr val="404040"/>
                </a:solidFill>
                <a:latin typeface="Bubblebody Neue"/>
                <a:ea typeface="Bubblebody Neue"/>
                <a:cs typeface="Bubblebody Neue"/>
                <a:sym typeface="Bubblebody Neue"/>
              </a:rPr>
              <a:t>7</a:t>
            </a:r>
          </a:p>
        </p:txBody>
      </p:sp>
      <p:sp>
        <p:nvSpPr>
          <p:cNvPr name="TextBox 24" id="24"/>
          <p:cNvSpPr txBox="true"/>
          <p:nvPr/>
        </p:nvSpPr>
        <p:spPr>
          <a:xfrm rot="0">
            <a:off x="6561226" y="678406"/>
            <a:ext cx="5165548" cy="1177924"/>
          </a:xfrm>
          <a:prstGeom prst="rect">
            <a:avLst/>
          </a:prstGeom>
        </p:spPr>
        <p:txBody>
          <a:bodyPr anchor="t" rtlCol="false" tIns="0" lIns="0" bIns="0" rIns="0">
            <a:spAutoFit/>
          </a:bodyPr>
          <a:lstStyle/>
          <a:p>
            <a:pPr algn="ctr" marL="0" indent="0" lvl="0">
              <a:lnSpc>
                <a:spcPts val="9100"/>
              </a:lnSpc>
            </a:pPr>
            <a:r>
              <a:rPr lang="en-US" sz="6500">
                <a:solidFill>
                  <a:srgbClr val="D6583C"/>
                </a:solidFill>
                <a:latin typeface="Brasika"/>
                <a:ea typeface="Brasika"/>
                <a:cs typeface="Brasika"/>
                <a:sym typeface="Brasika"/>
              </a:rPr>
              <a:t>Doc 4</a:t>
            </a:r>
          </a:p>
        </p:txBody>
      </p:sp>
      <p:sp>
        <p:nvSpPr>
          <p:cNvPr name="TextBox 25" id="25"/>
          <p:cNvSpPr txBox="true"/>
          <p:nvPr/>
        </p:nvSpPr>
        <p:spPr>
          <a:xfrm rot="0">
            <a:off x="3265566" y="2432925"/>
            <a:ext cx="13717357" cy="562610"/>
          </a:xfrm>
          <a:prstGeom prst="rect">
            <a:avLst/>
          </a:prstGeom>
        </p:spPr>
        <p:txBody>
          <a:bodyPr anchor="t" rtlCol="false" tIns="0" lIns="0" bIns="0" rIns="0">
            <a:spAutoFit/>
          </a:bodyPr>
          <a:lstStyle/>
          <a:p>
            <a:pPr algn="l">
              <a:lnSpc>
                <a:spcPts val="4180"/>
              </a:lnSpc>
            </a:pPr>
            <a:r>
              <a:rPr lang="en-US" sz="3800" u="sng">
                <a:solidFill>
                  <a:srgbClr val="404040"/>
                </a:solidFill>
                <a:latin typeface="Bubblebody Neue"/>
                <a:ea typeface="Bubblebody Neue"/>
                <a:cs typeface="Bubblebody Neue"/>
                <a:sym typeface="Bubblebody Neue"/>
                <a:hlinkClick r:id="rId23" tooltip="https://ladigitale.dev/digiview/#/v/699810315a4ba"/>
              </a:rPr>
              <a:t>https://ladigitale.dev/digiview/#/v/699810315a4ba</a:t>
            </a:r>
          </a:p>
        </p:txBody>
      </p:sp>
      <p:sp>
        <p:nvSpPr>
          <p:cNvPr name="TextBox 26" id="26"/>
          <p:cNvSpPr txBox="true"/>
          <p:nvPr/>
        </p:nvSpPr>
        <p:spPr>
          <a:xfrm rot="0">
            <a:off x="1397221" y="9652802"/>
            <a:ext cx="7191574" cy="457832"/>
          </a:xfrm>
          <a:prstGeom prst="rect">
            <a:avLst/>
          </a:prstGeom>
        </p:spPr>
        <p:txBody>
          <a:bodyPr anchor="t" rtlCol="false" tIns="0" lIns="0" bIns="0" rIns="0">
            <a:spAutoFit/>
          </a:bodyPr>
          <a:lstStyle/>
          <a:p>
            <a:pPr algn="ctr">
              <a:lnSpc>
                <a:spcPts val="3640"/>
              </a:lnSpc>
              <a:spcBef>
                <a:spcPct val="0"/>
              </a:spcBef>
            </a:pPr>
            <a:r>
              <a:rPr lang="en-US" sz="2600">
                <a:solidFill>
                  <a:srgbClr val="000000"/>
                </a:solidFill>
                <a:latin typeface="Bubblebody Neue"/>
                <a:ea typeface="Bubblebody Neue"/>
                <a:cs typeface="Bubblebody Neue"/>
                <a:sym typeface="Bubblebody Neue"/>
              </a:rPr>
              <a:t>Le sacre de Napoléon - David</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314115" y="-284689"/>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355768" y="1114505"/>
            <a:ext cx="8662112" cy="2260867"/>
            <a:chOff x="0" y="0"/>
            <a:chExt cx="2363330" cy="616844"/>
          </a:xfrm>
        </p:grpSpPr>
        <p:sp>
          <p:nvSpPr>
            <p:cNvPr name="Freeform 6" id="6"/>
            <p:cNvSpPr/>
            <p:nvPr/>
          </p:nvSpPr>
          <p:spPr>
            <a:xfrm flipH="false" flipV="false" rot="0">
              <a:off x="40003" y="45156"/>
              <a:ext cx="2323327" cy="570983"/>
            </a:xfrm>
            <a:custGeom>
              <a:avLst/>
              <a:gdLst/>
              <a:ahLst/>
              <a:cxnLst/>
              <a:rect r="r" b="b" t="t" l="l"/>
              <a:pathLst>
                <a:path h="570983" w="2323327">
                  <a:moveTo>
                    <a:pt x="637" y="541208"/>
                  </a:moveTo>
                  <a:cubicBezTo>
                    <a:pt x="-1903" y="550098"/>
                    <a:pt x="3177" y="556448"/>
                    <a:pt x="15428" y="557718"/>
                  </a:cubicBezTo>
                  <a:cubicBezTo>
                    <a:pt x="29507" y="558988"/>
                    <a:pt x="41826" y="558988"/>
                    <a:pt x="55905" y="558988"/>
                  </a:cubicBezTo>
                  <a:cubicBezTo>
                    <a:pt x="112222" y="560258"/>
                    <a:pt x="168538" y="560258"/>
                    <a:pt x="226615" y="561528"/>
                  </a:cubicBezTo>
                  <a:cubicBezTo>
                    <a:pt x="258293" y="562798"/>
                    <a:pt x="289971" y="564068"/>
                    <a:pt x="319889" y="565338"/>
                  </a:cubicBezTo>
                  <a:cubicBezTo>
                    <a:pt x="372685" y="566608"/>
                    <a:pt x="423722" y="566608"/>
                    <a:pt x="476519" y="567878"/>
                  </a:cubicBezTo>
                  <a:cubicBezTo>
                    <a:pt x="497638" y="567878"/>
                    <a:pt x="516996" y="567878"/>
                    <a:pt x="538115" y="566608"/>
                  </a:cubicBezTo>
                  <a:cubicBezTo>
                    <a:pt x="546914" y="566608"/>
                    <a:pt x="557474" y="565338"/>
                    <a:pt x="566273" y="565338"/>
                  </a:cubicBezTo>
                  <a:cubicBezTo>
                    <a:pt x="601471" y="566608"/>
                    <a:pt x="1305427" y="557718"/>
                    <a:pt x="1340624" y="558988"/>
                  </a:cubicBezTo>
                  <a:cubicBezTo>
                    <a:pt x="1389901" y="560258"/>
                    <a:pt x="1525413" y="560258"/>
                    <a:pt x="1574690" y="560258"/>
                  </a:cubicBezTo>
                  <a:cubicBezTo>
                    <a:pt x="1594049" y="560258"/>
                    <a:pt x="1611648" y="558988"/>
                    <a:pt x="1631006" y="558988"/>
                  </a:cubicBezTo>
                  <a:lnTo>
                    <a:pt x="1726040" y="562798"/>
                  </a:lnTo>
                  <a:cubicBezTo>
                    <a:pt x="1794676" y="565338"/>
                    <a:pt x="1861552" y="562798"/>
                    <a:pt x="1930187" y="566608"/>
                  </a:cubicBezTo>
                  <a:cubicBezTo>
                    <a:pt x="2044580" y="571688"/>
                    <a:pt x="2160733" y="565338"/>
                    <a:pt x="2259827" y="570418"/>
                  </a:cubicBezTo>
                  <a:cubicBezTo>
                    <a:pt x="2280147" y="571688"/>
                    <a:pt x="2300467" y="570418"/>
                    <a:pt x="2323327" y="570418"/>
                  </a:cubicBezTo>
                  <a:lnTo>
                    <a:pt x="2323327" y="510728"/>
                  </a:lnTo>
                  <a:cubicBezTo>
                    <a:pt x="2322057" y="471436"/>
                    <a:pt x="2320787" y="453320"/>
                    <a:pt x="2320787" y="434072"/>
                  </a:cubicBezTo>
                  <a:cubicBezTo>
                    <a:pt x="2320787" y="411804"/>
                    <a:pt x="2324597" y="389159"/>
                    <a:pt x="2318247" y="366891"/>
                  </a:cubicBezTo>
                  <a:cubicBezTo>
                    <a:pt x="2310627" y="352172"/>
                    <a:pt x="2299197" y="61938"/>
                    <a:pt x="2299197" y="47219"/>
                  </a:cubicBezTo>
                  <a:cubicBezTo>
                    <a:pt x="2296657" y="37029"/>
                    <a:pt x="2295387" y="26461"/>
                    <a:pt x="2292847" y="16271"/>
                  </a:cubicBezTo>
                  <a:cubicBezTo>
                    <a:pt x="2292847" y="13251"/>
                    <a:pt x="2291577" y="10232"/>
                    <a:pt x="2290307" y="5644"/>
                  </a:cubicBezTo>
                  <a:cubicBezTo>
                    <a:pt x="2280147" y="3104"/>
                    <a:pt x="2271257" y="1834"/>
                    <a:pt x="2261097" y="564"/>
                  </a:cubicBezTo>
                  <a:cubicBezTo>
                    <a:pt x="2253477" y="-706"/>
                    <a:pt x="2245857" y="564"/>
                    <a:pt x="2239507" y="564"/>
                  </a:cubicBezTo>
                  <a:lnTo>
                    <a:pt x="6628" y="5644"/>
                  </a:lnTo>
                  <a:lnTo>
                    <a:pt x="637" y="541208"/>
                  </a:lnTo>
                  <a:close/>
                </a:path>
              </a:pathLst>
            </a:custGeom>
            <a:solidFill>
              <a:srgbClr val="2E2C2B"/>
            </a:solidFill>
          </p:spPr>
        </p:sp>
        <p:sp>
          <p:nvSpPr>
            <p:cNvPr name="Freeform 7" id="7"/>
            <p:cNvSpPr/>
            <p:nvPr/>
          </p:nvSpPr>
          <p:spPr>
            <a:xfrm flipH="false" flipV="false" rot="0">
              <a:off x="11430" y="16510"/>
              <a:ext cx="2302370" cy="562234"/>
            </a:xfrm>
            <a:custGeom>
              <a:avLst/>
              <a:gdLst/>
              <a:ahLst/>
              <a:cxnLst/>
              <a:rect r="r" b="b" t="t" l="l"/>
              <a:pathLst>
                <a:path h="562234" w="2302370">
                  <a:moveTo>
                    <a:pt x="2302370" y="562234"/>
                  </a:moveTo>
                  <a:lnTo>
                    <a:pt x="0" y="554614"/>
                  </a:lnTo>
                  <a:lnTo>
                    <a:pt x="0" y="202677"/>
                  </a:lnTo>
                  <a:lnTo>
                    <a:pt x="7620" y="20320"/>
                  </a:lnTo>
                  <a:lnTo>
                    <a:pt x="1149211" y="0"/>
                  </a:lnTo>
                  <a:lnTo>
                    <a:pt x="2280780" y="8890"/>
                  </a:lnTo>
                  <a:close/>
                </a:path>
              </a:pathLst>
            </a:custGeom>
            <a:solidFill>
              <a:srgbClr val="FAF3E2"/>
            </a:solidFill>
          </p:spPr>
        </p:sp>
        <p:sp>
          <p:nvSpPr>
            <p:cNvPr name="Freeform 8" id="8"/>
            <p:cNvSpPr/>
            <p:nvPr/>
          </p:nvSpPr>
          <p:spPr>
            <a:xfrm flipH="false" flipV="false" rot="0">
              <a:off x="-215" y="0"/>
              <a:ext cx="2326715" cy="588199"/>
            </a:xfrm>
            <a:custGeom>
              <a:avLst/>
              <a:gdLst/>
              <a:ahLst/>
              <a:cxnLst/>
              <a:rect r="r" b="b" t="t" l="l"/>
              <a:pathLst>
                <a:path h="588199" w="2326715">
                  <a:moveTo>
                    <a:pt x="2293695" y="21590"/>
                  </a:moveTo>
                  <a:cubicBezTo>
                    <a:pt x="2294965" y="34290"/>
                    <a:pt x="2294965" y="44450"/>
                    <a:pt x="2296235" y="52746"/>
                  </a:cubicBezTo>
                  <a:cubicBezTo>
                    <a:pt x="2298775" y="62936"/>
                    <a:pt x="2300045" y="73504"/>
                    <a:pt x="2302585" y="83694"/>
                  </a:cubicBezTo>
                  <a:cubicBezTo>
                    <a:pt x="2302585" y="98414"/>
                    <a:pt x="2315285" y="388648"/>
                    <a:pt x="2321635" y="403367"/>
                  </a:cubicBezTo>
                  <a:cubicBezTo>
                    <a:pt x="2327985" y="425634"/>
                    <a:pt x="2324175" y="448279"/>
                    <a:pt x="2324175" y="470547"/>
                  </a:cubicBezTo>
                  <a:cubicBezTo>
                    <a:pt x="2324175" y="490173"/>
                    <a:pt x="2325445" y="508289"/>
                    <a:pt x="2326715" y="527944"/>
                  </a:cubicBezTo>
                  <a:lnTo>
                    <a:pt x="2326715" y="587634"/>
                  </a:lnTo>
                  <a:cubicBezTo>
                    <a:pt x="2303855" y="587634"/>
                    <a:pt x="2283535" y="588904"/>
                    <a:pt x="2263215" y="587634"/>
                  </a:cubicBezTo>
                  <a:cubicBezTo>
                    <a:pt x="2149914" y="582554"/>
                    <a:pt x="2033761" y="588904"/>
                    <a:pt x="1919369" y="583824"/>
                  </a:cubicBezTo>
                  <a:cubicBezTo>
                    <a:pt x="1850733" y="580014"/>
                    <a:pt x="1783857" y="582554"/>
                    <a:pt x="1715221" y="580014"/>
                  </a:cubicBezTo>
                  <a:lnTo>
                    <a:pt x="1620187" y="576204"/>
                  </a:lnTo>
                  <a:cubicBezTo>
                    <a:pt x="1600829" y="576204"/>
                    <a:pt x="1583230" y="577474"/>
                    <a:pt x="1563871" y="577474"/>
                  </a:cubicBezTo>
                  <a:cubicBezTo>
                    <a:pt x="1514594" y="576204"/>
                    <a:pt x="1379082" y="577474"/>
                    <a:pt x="1329806" y="576204"/>
                  </a:cubicBezTo>
                  <a:cubicBezTo>
                    <a:pt x="1294608" y="574934"/>
                    <a:pt x="590652" y="583824"/>
                    <a:pt x="555454" y="582554"/>
                  </a:cubicBezTo>
                  <a:cubicBezTo>
                    <a:pt x="546655" y="582554"/>
                    <a:pt x="536096" y="583824"/>
                    <a:pt x="527296" y="583824"/>
                  </a:cubicBezTo>
                  <a:cubicBezTo>
                    <a:pt x="506177" y="583824"/>
                    <a:pt x="486819" y="585094"/>
                    <a:pt x="465700" y="585094"/>
                  </a:cubicBezTo>
                  <a:cubicBezTo>
                    <a:pt x="412903" y="585094"/>
                    <a:pt x="361867" y="583824"/>
                    <a:pt x="309070" y="582554"/>
                  </a:cubicBezTo>
                  <a:cubicBezTo>
                    <a:pt x="277392" y="581284"/>
                    <a:pt x="245714" y="580014"/>
                    <a:pt x="215796" y="578744"/>
                  </a:cubicBezTo>
                  <a:cubicBezTo>
                    <a:pt x="159479" y="577474"/>
                    <a:pt x="103163" y="576204"/>
                    <a:pt x="45087" y="576204"/>
                  </a:cubicBezTo>
                  <a:cubicBezTo>
                    <a:pt x="34505" y="576204"/>
                    <a:pt x="25615" y="576204"/>
                    <a:pt x="15455" y="574934"/>
                  </a:cubicBezTo>
                  <a:cubicBezTo>
                    <a:pt x="6565" y="573664"/>
                    <a:pt x="1485" y="567314"/>
                    <a:pt x="4025" y="558424"/>
                  </a:cubicBezTo>
                  <a:cubicBezTo>
                    <a:pt x="12915" y="527160"/>
                    <a:pt x="9105" y="517724"/>
                    <a:pt x="7835" y="507911"/>
                  </a:cubicBezTo>
                  <a:cubicBezTo>
                    <a:pt x="6565" y="487908"/>
                    <a:pt x="2755" y="468283"/>
                    <a:pt x="4025" y="448279"/>
                  </a:cubicBezTo>
                  <a:cubicBezTo>
                    <a:pt x="1485" y="423370"/>
                    <a:pt x="-3595" y="115020"/>
                    <a:pt x="4025" y="89733"/>
                  </a:cubicBezTo>
                  <a:cubicBezTo>
                    <a:pt x="5295" y="84827"/>
                    <a:pt x="4025" y="79543"/>
                    <a:pt x="5295" y="74636"/>
                  </a:cubicBezTo>
                  <a:cubicBezTo>
                    <a:pt x="6565" y="66711"/>
                    <a:pt x="9105" y="58030"/>
                    <a:pt x="10375" y="44450"/>
                  </a:cubicBezTo>
                  <a:cubicBezTo>
                    <a:pt x="10375" y="41910"/>
                    <a:pt x="11645" y="39370"/>
                    <a:pt x="12915" y="38100"/>
                  </a:cubicBezTo>
                  <a:cubicBezTo>
                    <a:pt x="34505" y="35560"/>
                    <a:pt x="59166" y="30480"/>
                    <a:pt x="87324" y="29210"/>
                  </a:cubicBezTo>
                  <a:cubicBezTo>
                    <a:pt x="134841" y="25400"/>
                    <a:pt x="182358" y="22860"/>
                    <a:pt x="231635" y="20320"/>
                  </a:cubicBezTo>
                  <a:cubicBezTo>
                    <a:pt x="265073" y="17780"/>
                    <a:pt x="298511" y="16510"/>
                    <a:pt x="330189" y="13970"/>
                  </a:cubicBezTo>
                  <a:cubicBezTo>
                    <a:pt x="361867" y="11430"/>
                    <a:pt x="395304" y="8890"/>
                    <a:pt x="426983" y="8890"/>
                  </a:cubicBezTo>
                  <a:cubicBezTo>
                    <a:pt x="462180" y="7620"/>
                    <a:pt x="497378" y="10160"/>
                    <a:pt x="532576" y="8890"/>
                  </a:cubicBezTo>
                  <a:cubicBezTo>
                    <a:pt x="576573" y="8890"/>
                    <a:pt x="1373803" y="6350"/>
                    <a:pt x="1417800" y="5080"/>
                  </a:cubicBezTo>
                  <a:cubicBezTo>
                    <a:pt x="1460038" y="3810"/>
                    <a:pt x="1502275" y="2540"/>
                    <a:pt x="1546272" y="2540"/>
                  </a:cubicBezTo>
                  <a:cubicBezTo>
                    <a:pt x="1618428" y="1270"/>
                    <a:pt x="1688823" y="0"/>
                    <a:pt x="1760978" y="0"/>
                  </a:cubicBezTo>
                  <a:cubicBezTo>
                    <a:pt x="1790897" y="0"/>
                    <a:pt x="1822575" y="2540"/>
                    <a:pt x="1852493" y="2540"/>
                  </a:cubicBezTo>
                  <a:cubicBezTo>
                    <a:pt x="1935208" y="3810"/>
                    <a:pt x="2019682" y="5080"/>
                    <a:pt x="2102397" y="7620"/>
                  </a:cubicBezTo>
                  <a:cubicBezTo>
                    <a:pt x="2146394" y="8890"/>
                    <a:pt x="2190392" y="12700"/>
                    <a:pt x="2234389" y="16510"/>
                  </a:cubicBezTo>
                  <a:lnTo>
                    <a:pt x="2263215" y="16510"/>
                  </a:lnTo>
                  <a:cubicBezTo>
                    <a:pt x="2274645" y="17780"/>
                    <a:pt x="2283535" y="20320"/>
                    <a:pt x="2293695" y="21590"/>
                  </a:cubicBezTo>
                  <a:close/>
                  <a:moveTo>
                    <a:pt x="2303855" y="571124"/>
                  </a:moveTo>
                  <a:cubicBezTo>
                    <a:pt x="2305125" y="554614"/>
                    <a:pt x="2306395" y="541914"/>
                    <a:pt x="2306395" y="529214"/>
                  </a:cubicBezTo>
                  <a:cubicBezTo>
                    <a:pt x="2305125" y="506402"/>
                    <a:pt x="2303855" y="486399"/>
                    <a:pt x="2303855" y="464886"/>
                  </a:cubicBezTo>
                  <a:cubicBezTo>
                    <a:pt x="2303855" y="455073"/>
                    <a:pt x="2306395" y="445260"/>
                    <a:pt x="2305125" y="435447"/>
                  </a:cubicBezTo>
                  <a:cubicBezTo>
                    <a:pt x="2305125" y="426389"/>
                    <a:pt x="2303855" y="416954"/>
                    <a:pt x="2302585" y="407896"/>
                  </a:cubicBezTo>
                  <a:cubicBezTo>
                    <a:pt x="2297505" y="393931"/>
                    <a:pt x="2286075" y="104830"/>
                    <a:pt x="2286075" y="90865"/>
                  </a:cubicBezTo>
                  <a:cubicBezTo>
                    <a:pt x="2283535" y="79165"/>
                    <a:pt x="2280995" y="67088"/>
                    <a:pt x="2278455" y="55388"/>
                  </a:cubicBezTo>
                  <a:cubicBezTo>
                    <a:pt x="2277185" y="44450"/>
                    <a:pt x="2275915" y="43180"/>
                    <a:pt x="2259027" y="41910"/>
                  </a:cubicBezTo>
                  <a:cubicBezTo>
                    <a:pt x="2253748" y="41910"/>
                    <a:pt x="2250228" y="41910"/>
                    <a:pt x="2244948" y="40640"/>
                  </a:cubicBezTo>
                  <a:cubicBezTo>
                    <a:pt x="2200951" y="36830"/>
                    <a:pt x="2155194" y="31750"/>
                    <a:pt x="2111197" y="30480"/>
                  </a:cubicBezTo>
                  <a:cubicBezTo>
                    <a:pt x="2003843" y="26670"/>
                    <a:pt x="1894730" y="25400"/>
                    <a:pt x="1787377" y="22860"/>
                  </a:cubicBezTo>
                  <a:lnTo>
                    <a:pt x="1660665" y="22860"/>
                  </a:lnTo>
                  <a:cubicBezTo>
                    <a:pt x="1604348" y="22860"/>
                    <a:pt x="1548032" y="22860"/>
                    <a:pt x="1493475" y="24130"/>
                  </a:cubicBezTo>
                  <a:cubicBezTo>
                    <a:pt x="1445958" y="25400"/>
                    <a:pt x="645209" y="29210"/>
                    <a:pt x="597692" y="29210"/>
                  </a:cubicBezTo>
                  <a:cubicBezTo>
                    <a:pt x="520257" y="29210"/>
                    <a:pt x="442821" y="26670"/>
                    <a:pt x="365386" y="33020"/>
                  </a:cubicBezTo>
                  <a:cubicBezTo>
                    <a:pt x="324909" y="36830"/>
                    <a:pt x="286191" y="36830"/>
                    <a:pt x="247474" y="38100"/>
                  </a:cubicBezTo>
                  <a:cubicBezTo>
                    <a:pt x="180598" y="41910"/>
                    <a:pt x="113722" y="45720"/>
                    <a:pt x="46846" y="50800"/>
                  </a:cubicBezTo>
                  <a:cubicBezTo>
                    <a:pt x="33235" y="50800"/>
                    <a:pt x="30695" y="52369"/>
                    <a:pt x="29425" y="56898"/>
                  </a:cubicBezTo>
                  <a:cubicBezTo>
                    <a:pt x="28155" y="63691"/>
                    <a:pt x="28155" y="70485"/>
                    <a:pt x="26885" y="77278"/>
                  </a:cubicBezTo>
                  <a:cubicBezTo>
                    <a:pt x="25615" y="88601"/>
                    <a:pt x="23075" y="99546"/>
                    <a:pt x="21805" y="110868"/>
                  </a:cubicBezTo>
                  <a:cubicBezTo>
                    <a:pt x="16725" y="122946"/>
                    <a:pt x="23075" y="418086"/>
                    <a:pt x="25615" y="430163"/>
                  </a:cubicBezTo>
                  <a:cubicBezTo>
                    <a:pt x="25615" y="442996"/>
                    <a:pt x="25615" y="456205"/>
                    <a:pt x="26885" y="469037"/>
                  </a:cubicBezTo>
                  <a:cubicBezTo>
                    <a:pt x="26885" y="478473"/>
                    <a:pt x="29425" y="487908"/>
                    <a:pt x="29425" y="497344"/>
                  </a:cubicBezTo>
                  <a:cubicBezTo>
                    <a:pt x="29425" y="507534"/>
                    <a:pt x="29425" y="517724"/>
                    <a:pt x="28155" y="529214"/>
                  </a:cubicBezTo>
                  <a:lnTo>
                    <a:pt x="28155" y="539374"/>
                  </a:lnTo>
                  <a:cubicBezTo>
                    <a:pt x="28155" y="549534"/>
                    <a:pt x="31965" y="553344"/>
                    <a:pt x="40855" y="553344"/>
                  </a:cubicBezTo>
                  <a:cubicBezTo>
                    <a:pt x="62685" y="553344"/>
                    <a:pt x="87324" y="554614"/>
                    <a:pt x="110202" y="554614"/>
                  </a:cubicBezTo>
                  <a:cubicBezTo>
                    <a:pt x="143640" y="554614"/>
                    <a:pt x="178838" y="552074"/>
                    <a:pt x="212276" y="554614"/>
                  </a:cubicBezTo>
                  <a:cubicBezTo>
                    <a:pt x="266833" y="558424"/>
                    <a:pt x="321389" y="560964"/>
                    <a:pt x="375946" y="559694"/>
                  </a:cubicBezTo>
                  <a:cubicBezTo>
                    <a:pt x="411144" y="558424"/>
                    <a:pt x="444581" y="560964"/>
                    <a:pt x="479779" y="560964"/>
                  </a:cubicBezTo>
                  <a:cubicBezTo>
                    <a:pt x="530816" y="560964"/>
                    <a:pt x="581853" y="559694"/>
                    <a:pt x="632890" y="560964"/>
                  </a:cubicBezTo>
                  <a:cubicBezTo>
                    <a:pt x="708565" y="562234"/>
                    <a:pt x="1539232" y="552074"/>
                    <a:pt x="1616668" y="554614"/>
                  </a:cubicBezTo>
                  <a:cubicBezTo>
                    <a:pt x="1650106" y="555884"/>
                    <a:pt x="1683543" y="557155"/>
                    <a:pt x="1715221" y="557155"/>
                  </a:cubicBezTo>
                  <a:cubicBezTo>
                    <a:pt x="1773298" y="559694"/>
                    <a:pt x="1829614" y="555884"/>
                    <a:pt x="1887691" y="559694"/>
                  </a:cubicBezTo>
                  <a:cubicBezTo>
                    <a:pt x="1935208" y="562234"/>
                    <a:pt x="1982725" y="562234"/>
                    <a:pt x="2030242" y="564774"/>
                  </a:cubicBezTo>
                  <a:cubicBezTo>
                    <a:pt x="2100637" y="568584"/>
                    <a:pt x="2171033" y="571124"/>
                    <a:pt x="2241428" y="572394"/>
                  </a:cubicBezTo>
                  <a:cubicBezTo>
                    <a:pt x="2265755" y="572394"/>
                    <a:pt x="2283535" y="571124"/>
                    <a:pt x="2303855" y="571124"/>
                  </a:cubicBezTo>
                  <a:close/>
                </a:path>
              </a:pathLst>
            </a:custGeom>
            <a:solidFill>
              <a:srgbClr val="FAF3E2"/>
            </a:solidFill>
          </p:spPr>
        </p:sp>
      </p:grpSp>
      <p:grpSp>
        <p:nvGrpSpPr>
          <p:cNvPr name="Group 9" id="9"/>
          <p:cNvGrpSpPr/>
          <p:nvPr/>
        </p:nvGrpSpPr>
        <p:grpSpPr>
          <a:xfrm rot="0">
            <a:off x="9638118" y="1418524"/>
            <a:ext cx="7313555" cy="7449952"/>
            <a:chOff x="0" y="0"/>
            <a:chExt cx="2497147" cy="2543719"/>
          </a:xfrm>
        </p:grpSpPr>
        <p:sp>
          <p:nvSpPr>
            <p:cNvPr name="Freeform 10" id="10"/>
            <p:cNvSpPr/>
            <p:nvPr/>
          </p:nvSpPr>
          <p:spPr>
            <a:xfrm flipH="false" flipV="false" rot="0">
              <a:off x="40006" y="45156"/>
              <a:ext cx="2457141" cy="2497858"/>
            </a:xfrm>
            <a:custGeom>
              <a:avLst/>
              <a:gdLst/>
              <a:ahLst/>
              <a:cxnLst/>
              <a:rect r="r" b="b" t="t" l="l"/>
              <a:pathLst>
                <a:path h="2497858" w="2457141">
                  <a:moveTo>
                    <a:pt x="634" y="2468083"/>
                  </a:moveTo>
                  <a:cubicBezTo>
                    <a:pt x="-1906" y="2476973"/>
                    <a:pt x="3174" y="2483323"/>
                    <a:pt x="16154" y="2484593"/>
                  </a:cubicBezTo>
                  <a:cubicBezTo>
                    <a:pt x="31083" y="2485863"/>
                    <a:pt x="44146" y="2485863"/>
                    <a:pt x="59075" y="2485863"/>
                  </a:cubicBezTo>
                  <a:cubicBezTo>
                    <a:pt x="118791" y="2487133"/>
                    <a:pt x="178506" y="2487133"/>
                    <a:pt x="240089" y="2488403"/>
                  </a:cubicBezTo>
                  <a:cubicBezTo>
                    <a:pt x="273679" y="2489673"/>
                    <a:pt x="307269" y="2490943"/>
                    <a:pt x="338993" y="2492213"/>
                  </a:cubicBezTo>
                  <a:cubicBezTo>
                    <a:pt x="394977" y="2493483"/>
                    <a:pt x="449095" y="2493483"/>
                    <a:pt x="505078" y="2494753"/>
                  </a:cubicBezTo>
                  <a:cubicBezTo>
                    <a:pt x="527472" y="2494753"/>
                    <a:pt x="547999" y="2494753"/>
                    <a:pt x="570393" y="2493483"/>
                  </a:cubicBezTo>
                  <a:cubicBezTo>
                    <a:pt x="579723" y="2493483"/>
                    <a:pt x="590920" y="2492213"/>
                    <a:pt x="600251" y="2492213"/>
                  </a:cubicBezTo>
                  <a:cubicBezTo>
                    <a:pt x="637573" y="2493483"/>
                    <a:pt x="1384023" y="2484593"/>
                    <a:pt x="1421345" y="2485863"/>
                  </a:cubicBezTo>
                  <a:cubicBezTo>
                    <a:pt x="1473597" y="2487133"/>
                    <a:pt x="1617288" y="2487133"/>
                    <a:pt x="1669540" y="2487133"/>
                  </a:cubicBezTo>
                  <a:cubicBezTo>
                    <a:pt x="1690067" y="2487133"/>
                    <a:pt x="1708729" y="2485863"/>
                    <a:pt x="1729256" y="2485863"/>
                  </a:cubicBezTo>
                  <a:lnTo>
                    <a:pt x="1830027" y="2489673"/>
                  </a:lnTo>
                  <a:cubicBezTo>
                    <a:pt x="1902805" y="2492213"/>
                    <a:pt x="1973718" y="2489673"/>
                    <a:pt x="2046497" y="2493483"/>
                  </a:cubicBezTo>
                  <a:cubicBezTo>
                    <a:pt x="2167795" y="2498563"/>
                    <a:pt x="2290959" y="2492213"/>
                    <a:pt x="2393641" y="2497293"/>
                  </a:cubicBezTo>
                  <a:cubicBezTo>
                    <a:pt x="2413961" y="2498563"/>
                    <a:pt x="2434281" y="2497293"/>
                    <a:pt x="2457141" y="2497293"/>
                  </a:cubicBezTo>
                  <a:lnTo>
                    <a:pt x="2457141" y="2437603"/>
                  </a:lnTo>
                  <a:cubicBezTo>
                    <a:pt x="2455871" y="2354647"/>
                    <a:pt x="2454601" y="2263104"/>
                    <a:pt x="2454601" y="2165841"/>
                  </a:cubicBezTo>
                  <a:cubicBezTo>
                    <a:pt x="2454601" y="2053320"/>
                    <a:pt x="2458411" y="1938892"/>
                    <a:pt x="2452061" y="1826372"/>
                  </a:cubicBezTo>
                  <a:cubicBezTo>
                    <a:pt x="2444441" y="1751994"/>
                    <a:pt x="2433011" y="285411"/>
                    <a:pt x="2433011" y="211033"/>
                  </a:cubicBezTo>
                  <a:cubicBezTo>
                    <a:pt x="2430471" y="159541"/>
                    <a:pt x="2429201" y="106141"/>
                    <a:pt x="2426661" y="54648"/>
                  </a:cubicBezTo>
                  <a:cubicBezTo>
                    <a:pt x="2426661" y="39391"/>
                    <a:pt x="2425391" y="24134"/>
                    <a:pt x="2424121" y="5644"/>
                  </a:cubicBezTo>
                  <a:cubicBezTo>
                    <a:pt x="2413961" y="3104"/>
                    <a:pt x="2405071" y="1834"/>
                    <a:pt x="2394911" y="564"/>
                  </a:cubicBezTo>
                  <a:cubicBezTo>
                    <a:pt x="2387291" y="-706"/>
                    <a:pt x="2379671" y="564"/>
                    <a:pt x="2373321" y="564"/>
                  </a:cubicBezTo>
                  <a:lnTo>
                    <a:pt x="6823" y="5644"/>
                  </a:lnTo>
                  <a:lnTo>
                    <a:pt x="634" y="2468083"/>
                  </a:lnTo>
                  <a:close/>
                </a:path>
              </a:pathLst>
            </a:custGeom>
            <a:solidFill>
              <a:srgbClr val="2E2C2B"/>
            </a:solidFill>
          </p:spPr>
        </p:sp>
        <p:sp>
          <p:nvSpPr>
            <p:cNvPr name="Freeform 11" id="11"/>
            <p:cNvSpPr/>
            <p:nvPr/>
          </p:nvSpPr>
          <p:spPr>
            <a:xfrm flipH="false" flipV="false" rot="0">
              <a:off x="11430" y="16510"/>
              <a:ext cx="2436187" cy="2489109"/>
            </a:xfrm>
            <a:custGeom>
              <a:avLst/>
              <a:gdLst/>
              <a:ahLst/>
              <a:cxnLst/>
              <a:rect r="r" b="b" t="t" l="l"/>
              <a:pathLst>
                <a:path h="2489109" w="2436187">
                  <a:moveTo>
                    <a:pt x="2436187" y="2489109"/>
                  </a:moveTo>
                  <a:lnTo>
                    <a:pt x="0" y="2481489"/>
                  </a:lnTo>
                  <a:lnTo>
                    <a:pt x="0" y="880475"/>
                  </a:lnTo>
                  <a:lnTo>
                    <a:pt x="7620" y="20320"/>
                  </a:lnTo>
                  <a:lnTo>
                    <a:pt x="1216656" y="0"/>
                  </a:lnTo>
                  <a:lnTo>
                    <a:pt x="2414597" y="8890"/>
                  </a:lnTo>
                  <a:close/>
                </a:path>
              </a:pathLst>
            </a:custGeom>
            <a:solidFill>
              <a:srgbClr val="FAF3E2"/>
            </a:solidFill>
          </p:spPr>
        </p:sp>
        <p:sp>
          <p:nvSpPr>
            <p:cNvPr name="Freeform 12" id="12"/>
            <p:cNvSpPr/>
            <p:nvPr/>
          </p:nvSpPr>
          <p:spPr>
            <a:xfrm flipH="false" flipV="false" rot="0">
              <a:off x="-215" y="0"/>
              <a:ext cx="2460532" cy="2515073"/>
            </a:xfrm>
            <a:custGeom>
              <a:avLst/>
              <a:gdLst/>
              <a:ahLst/>
              <a:cxnLst/>
              <a:rect r="r" b="b" t="t" l="l"/>
              <a:pathLst>
                <a:path h="2515073" w="2460532">
                  <a:moveTo>
                    <a:pt x="2427512" y="21590"/>
                  </a:moveTo>
                  <a:cubicBezTo>
                    <a:pt x="2428782" y="34290"/>
                    <a:pt x="2428782" y="44450"/>
                    <a:pt x="2430052" y="55940"/>
                  </a:cubicBezTo>
                  <a:cubicBezTo>
                    <a:pt x="2432592" y="107433"/>
                    <a:pt x="2433862" y="160833"/>
                    <a:pt x="2436402" y="212325"/>
                  </a:cubicBezTo>
                  <a:cubicBezTo>
                    <a:pt x="2436402" y="286703"/>
                    <a:pt x="2449102" y="1753286"/>
                    <a:pt x="2455452" y="1827664"/>
                  </a:cubicBezTo>
                  <a:cubicBezTo>
                    <a:pt x="2461802" y="1940184"/>
                    <a:pt x="2457992" y="2054612"/>
                    <a:pt x="2457992" y="2167133"/>
                  </a:cubicBezTo>
                  <a:cubicBezTo>
                    <a:pt x="2457992" y="2266304"/>
                    <a:pt x="2459262" y="2357846"/>
                    <a:pt x="2460532" y="2454819"/>
                  </a:cubicBezTo>
                  <a:lnTo>
                    <a:pt x="2460532" y="2514509"/>
                  </a:lnTo>
                  <a:cubicBezTo>
                    <a:pt x="2437672" y="2514509"/>
                    <a:pt x="2417352" y="2515779"/>
                    <a:pt x="2397032" y="2514509"/>
                  </a:cubicBezTo>
                  <a:cubicBezTo>
                    <a:pt x="2277063" y="2509429"/>
                    <a:pt x="2153898" y="2515779"/>
                    <a:pt x="2032600" y="2510699"/>
                  </a:cubicBezTo>
                  <a:cubicBezTo>
                    <a:pt x="1959822" y="2506889"/>
                    <a:pt x="1888909" y="2509429"/>
                    <a:pt x="1816130" y="2506889"/>
                  </a:cubicBezTo>
                  <a:lnTo>
                    <a:pt x="1715359" y="2503079"/>
                  </a:lnTo>
                  <a:cubicBezTo>
                    <a:pt x="1694832" y="2503079"/>
                    <a:pt x="1676171" y="2504349"/>
                    <a:pt x="1655643" y="2504349"/>
                  </a:cubicBezTo>
                  <a:cubicBezTo>
                    <a:pt x="1603392" y="2503079"/>
                    <a:pt x="1459700" y="2504349"/>
                    <a:pt x="1407449" y="2503079"/>
                  </a:cubicBezTo>
                  <a:cubicBezTo>
                    <a:pt x="1370126" y="2501809"/>
                    <a:pt x="623676" y="2510699"/>
                    <a:pt x="586354" y="2509429"/>
                  </a:cubicBezTo>
                  <a:cubicBezTo>
                    <a:pt x="577023" y="2509429"/>
                    <a:pt x="565827" y="2510699"/>
                    <a:pt x="556496" y="2510699"/>
                  </a:cubicBezTo>
                  <a:cubicBezTo>
                    <a:pt x="534102" y="2510699"/>
                    <a:pt x="513575" y="2511969"/>
                    <a:pt x="491182" y="2511969"/>
                  </a:cubicBezTo>
                  <a:cubicBezTo>
                    <a:pt x="435198" y="2511969"/>
                    <a:pt x="381080" y="2510699"/>
                    <a:pt x="325097" y="2509429"/>
                  </a:cubicBezTo>
                  <a:cubicBezTo>
                    <a:pt x="291506" y="2508159"/>
                    <a:pt x="257916" y="2506889"/>
                    <a:pt x="226192" y="2505619"/>
                  </a:cubicBezTo>
                  <a:cubicBezTo>
                    <a:pt x="166476" y="2504349"/>
                    <a:pt x="106760" y="2503079"/>
                    <a:pt x="45178" y="2503079"/>
                  </a:cubicBezTo>
                  <a:cubicBezTo>
                    <a:pt x="34505" y="2503079"/>
                    <a:pt x="25615" y="2503079"/>
                    <a:pt x="15455" y="2501809"/>
                  </a:cubicBezTo>
                  <a:cubicBezTo>
                    <a:pt x="6565" y="2500539"/>
                    <a:pt x="1485" y="2494189"/>
                    <a:pt x="4025" y="2485299"/>
                  </a:cubicBezTo>
                  <a:cubicBezTo>
                    <a:pt x="12915" y="2453202"/>
                    <a:pt x="9105" y="2405524"/>
                    <a:pt x="7835" y="2355939"/>
                  </a:cubicBezTo>
                  <a:cubicBezTo>
                    <a:pt x="6565" y="2254861"/>
                    <a:pt x="2755" y="2155690"/>
                    <a:pt x="4025" y="2054612"/>
                  </a:cubicBezTo>
                  <a:cubicBezTo>
                    <a:pt x="1485" y="1928742"/>
                    <a:pt x="-3595" y="370617"/>
                    <a:pt x="4025" y="242839"/>
                  </a:cubicBezTo>
                  <a:cubicBezTo>
                    <a:pt x="5295" y="218046"/>
                    <a:pt x="4025" y="191347"/>
                    <a:pt x="5295" y="166554"/>
                  </a:cubicBezTo>
                  <a:cubicBezTo>
                    <a:pt x="6565" y="126504"/>
                    <a:pt x="9105" y="82640"/>
                    <a:pt x="10375" y="44450"/>
                  </a:cubicBezTo>
                  <a:cubicBezTo>
                    <a:pt x="10375" y="41910"/>
                    <a:pt x="11645" y="39370"/>
                    <a:pt x="12915" y="38100"/>
                  </a:cubicBezTo>
                  <a:cubicBezTo>
                    <a:pt x="34505" y="35560"/>
                    <a:pt x="60107" y="30480"/>
                    <a:pt x="89965" y="29210"/>
                  </a:cubicBezTo>
                  <a:cubicBezTo>
                    <a:pt x="140350" y="25400"/>
                    <a:pt x="190736" y="22860"/>
                    <a:pt x="242987" y="20320"/>
                  </a:cubicBezTo>
                  <a:cubicBezTo>
                    <a:pt x="278443" y="17780"/>
                    <a:pt x="313900" y="16510"/>
                    <a:pt x="347490" y="13970"/>
                  </a:cubicBezTo>
                  <a:cubicBezTo>
                    <a:pt x="381080" y="11430"/>
                    <a:pt x="416537" y="8890"/>
                    <a:pt x="450127" y="8890"/>
                  </a:cubicBezTo>
                  <a:cubicBezTo>
                    <a:pt x="487449" y="7620"/>
                    <a:pt x="524772" y="10160"/>
                    <a:pt x="562094" y="8890"/>
                  </a:cubicBezTo>
                  <a:cubicBezTo>
                    <a:pt x="608747" y="8890"/>
                    <a:pt x="1454102" y="6350"/>
                    <a:pt x="1500755" y="5080"/>
                  </a:cubicBezTo>
                  <a:cubicBezTo>
                    <a:pt x="1545542" y="3810"/>
                    <a:pt x="1590329" y="2540"/>
                    <a:pt x="1636982" y="2540"/>
                  </a:cubicBezTo>
                  <a:cubicBezTo>
                    <a:pt x="1713493" y="1270"/>
                    <a:pt x="1788138" y="0"/>
                    <a:pt x="1864649" y="0"/>
                  </a:cubicBezTo>
                  <a:cubicBezTo>
                    <a:pt x="1896373" y="0"/>
                    <a:pt x="1929963" y="2540"/>
                    <a:pt x="1961688" y="2540"/>
                  </a:cubicBezTo>
                  <a:cubicBezTo>
                    <a:pt x="2049396" y="3810"/>
                    <a:pt x="2138969" y="5080"/>
                    <a:pt x="2226677" y="7620"/>
                  </a:cubicBezTo>
                  <a:cubicBezTo>
                    <a:pt x="2273330" y="8890"/>
                    <a:pt x="2319983" y="12700"/>
                    <a:pt x="2366637" y="16510"/>
                  </a:cubicBezTo>
                  <a:lnTo>
                    <a:pt x="2397032" y="16510"/>
                  </a:lnTo>
                  <a:cubicBezTo>
                    <a:pt x="2408462" y="17780"/>
                    <a:pt x="2417352" y="20320"/>
                    <a:pt x="2427512" y="21590"/>
                  </a:cubicBezTo>
                  <a:close/>
                  <a:moveTo>
                    <a:pt x="2437672" y="2497999"/>
                  </a:moveTo>
                  <a:cubicBezTo>
                    <a:pt x="2438942" y="2481489"/>
                    <a:pt x="2440212" y="2468789"/>
                    <a:pt x="2440212" y="2456089"/>
                  </a:cubicBezTo>
                  <a:cubicBezTo>
                    <a:pt x="2438942" y="2348310"/>
                    <a:pt x="2437672" y="2247232"/>
                    <a:pt x="2437672" y="2138526"/>
                  </a:cubicBezTo>
                  <a:cubicBezTo>
                    <a:pt x="2437672" y="2088941"/>
                    <a:pt x="2440212" y="2039355"/>
                    <a:pt x="2438942" y="1989770"/>
                  </a:cubicBezTo>
                  <a:cubicBezTo>
                    <a:pt x="2438942" y="1943999"/>
                    <a:pt x="2437672" y="1896320"/>
                    <a:pt x="2436402" y="1850549"/>
                  </a:cubicBezTo>
                  <a:cubicBezTo>
                    <a:pt x="2431322" y="1779986"/>
                    <a:pt x="2419892" y="319124"/>
                    <a:pt x="2419892" y="248561"/>
                  </a:cubicBezTo>
                  <a:cubicBezTo>
                    <a:pt x="2417352" y="189440"/>
                    <a:pt x="2414812" y="128411"/>
                    <a:pt x="2412272" y="69290"/>
                  </a:cubicBezTo>
                  <a:cubicBezTo>
                    <a:pt x="2411002" y="44450"/>
                    <a:pt x="2409732" y="43180"/>
                    <a:pt x="2392762" y="41910"/>
                  </a:cubicBezTo>
                  <a:cubicBezTo>
                    <a:pt x="2387164" y="41910"/>
                    <a:pt x="2383432" y="41910"/>
                    <a:pt x="2377833" y="40640"/>
                  </a:cubicBezTo>
                  <a:cubicBezTo>
                    <a:pt x="2331180" y="36830"/>
                    <a:pt x="2282661" y="31750"/>
                    <a:pt x="2236008" y="30480"/>
                  </a:cubicBezTo>
                  <a:cubicBezTo>
                    <a:pt x="2122174" y="26670"/>
                    <a:pt x="2006475" y="25400"/>
                    <a:pt x="1892641" y="22860"/>
                  </a:cubicBezTo>
                  <a:lnTo>
                    <a:pt x="1758280" y="22860"/>
                  </a:lnTo>
                  <a:cubicBezTo>
                    <a:pt x="1698564" y="22860"/>
                    <a:pt x="1638848" y="22860"/>
                    <a:pt x="1580998" y="24130"/>
                  </a:cubicBezTo>
                  <a:cubicBezTo>
                    <a:pt x="1530613" y="25400"/>
                    <a:pt x="681526" y="29210"/>
                    <a:pt x="631141" y="29210"/>
                  </a:cubicBezTo>
                  <a:cubicBezTo>
                    <a:pt x="549031" y="29210"/>
                    <a:pt x="466922" y="26670"/>
                    <a:pt x="384813" y="33020"/>
                  </a:cubicBezTo>
                  <a:cubicBezTo>
                    <a:pt x="341892" y="36830"/>
                    <a:pt x="300837" y="36830"/>
                    <a:pt x="259782" y="38100"/>
                  </a:cubicBezTo>
                  <a:cubicBezTo>
                    <a:pt x="188869" y="41910"/>
                    <a:pt x="117957" y="45720"/>
                    <a:pt x="47044" y="50800"/>
                  </a:cubicBezTo>
                  <a:cubicBezTo>
                    <a:pt x="33235" y="50800"/>
                    <a:pt x="30695" y="54033"/>
                    <a:pt x="29425" y="76919"/>
                  </a:cubicBezTo>
                  <a:cubicBezTo>
                    <a:pt x="28155" y="111247"/>
                    <a:pt x="28155" y="145576"/>
                    <a:pt x="26885" y="179904"/>
                  </a:cubicBezTo>
                  <a:cubicBezTo>
                    <a:pt x="25615" y="237118"/>
                    <a:pt x="23075" y="292425"/>
                    <a:pt x="21805" y="349638"/>
                  </a:cubicBezTo>
                  <a:cubicBezTo>
                    <a:pt x="16725" y="410667"/>
                    <a:pt x="23075" y="1902042"/>
                    <a:pt x="25615" y="1963070"/>
                  </a:cubicBezTo>
                  <a:cubicBezTo>
                    <a:pt x="25615" y="2027913"/>
                    <a:pt x="25615" y="2094662"/>
                    <a:pt x="26885" y="2159504"/>
                  </a:cubicBezTo>
                  <a:cubicBezTo>
                    <a:pt x="26885" y="2207183"/>
                    <a:pt x="29425" y="2254861"/>
                    <a:pt x="29425" y="2302539"/>
                  </a:cubicBezTo>
                  <a:cubicBezTo>
                    <a:pt x="29425" y="2354032"/>
                    <a:pt x="29425" y="2405524"/>
                    <a:pt x="28155" y="2456089"/>
                  </a:cubicBezTo>
                  <a:lnTo>
                    <a:pt x="28155" y="2466249"/>
                  </a:lnTo>
                  <a:cubicBezTo>
                    <a:pt x="28155" y="2476409"/>
                    <a:pt x="31965" y="2480219"/>
                    <a:pt x="40855" y="2480219"/>
                  </a:cubicBezTo>
                  <a:cubicBezTo>
                    <a:pt x="63839" y="2480219"/>
                    <a:pt x="89965" y="2481489"/>
                    <a:pt x="114225" y="2481489"/>
                  </a:cubicBezTo>
                  <a:cubicBezTo>
                    <a:pt x="149681" y="2481489"/>
                    <a:pt x="187003" y="2478949"/>
                    <a:pt x="222460" y="2481489"/>
                  </a:cubicBezTo>
                  <a:cubicBezTo>
                    <a:pt x="280310" y="2485299"/>
                    <a:pt x="338159" y="2487839"/>
                    <a:pt x="396009" y="2486569"/>
                  </a:cubicBezTo>
                  <a:cubicBezTo>
                    <a:pt x="433332" y="2485299"/>
                    <a:pt x="468788" y="2487839"/>
                    <a:pt x="506111" y="2487839"/>
                  </a:cubicBezTo>
                  <a:cubicBezTo>
                    <a:pt x="560228" y="2487839"/>
                    <a:pt x="614346" y="2486569"/>
                    <a:pt x="668464" y="2487839"/>
                  </a:cubicBezTo>
                  <a:cubicBezTo>
                    <a:pt x="748707" y="2489109"/>
                    <a:pt x="1629517" y="2478949"/>
                    <a:pt x="1711627" y="2481489"/>
                  </a:cubicBezTo>
                  <a:cubicBezTo>
                    <a:pt x="1747083" y="2482759"/>
                    <a:pt x="1782540" y="2484029"/>
                    <a:pt x="1816130" y="2484029"/>
                  </a:cubicBezTo>
                  <a:cubicBezTo>
                    <a:pt x="1877712" y="2486569"/>
                    <a:pt x="1937428" y="2482759"/>
                    <a:pt x="1999010" y="2486569"/>
                  </a:cubicBezTo>
                  <a:cubicBezTo>
                    <a:pt x="2049396" y="2489109"/>
                    <a:pt x="2099781" y="2489109"/>
                    <a:pt x="2150166" y="2491649"/>
                  </a:cubicBezTo>
                  <a:cubicBezTo>
                    <a:pt x="2224811" y="2495459"/>
                    <a:pt x="2299456" y="2497999"/>
                    <a:pt x="2374101" y="2499269"/>
                  </a:cubicBezTo>
                  <a:cubicBezTo>
                    <a:pt x="2399572" y="2499269"/>
                    <a:pt x="2417352" y="2497999"/>
                    <a:pt x="2437672" y="2497999"/>
                  </a:cubicBezTo>
                  <a:close/>
                </a:path>
              </a:pathLst>
            </a:custGeom>
            <a:solidFill>
              <a:srgbClr val="FAF3E2"/>
            </a:solidFill>
          </p:spPr>
        </p:sp>
      </p:grpSp>
      <p:sp>
        <p:nvSpPr>
          <p:cNvPr name="Freeform 13" id="13"/>
          <p:cNvSpPr/>
          <p:nvPr/>
        </p:nvSpPr>
        <p:spPr>
          <a:xfrm flipH="false" flipV="false" rot="-1168926">
            <a:off x="4976685" y="6103199"/>
            <a:ext cx="1533727" cy="2403276"/>
          </a:xfrm>
          <a:custGeom>
            <a:avLst/>
            <a:gdLst/>
            <a:ahLst/>
            <a:cxnLst/>
            <a:rect r="r" b="b" t="t" l="l"/>
            <a:pathLst>
              <a:path h="2403276" w="1533727">
                <a:moveTo>
                  <a:pt x="0" y="0"/>
                </a:moveTo>
                <a:lnTo>
                  <a:pt x="1533727" y="0"/>
                </a:lnTo>
                <a:lnTo>
                  <a:pt x="1533727" y="2403275"/>
                </a:lnTo>
                <a:lnTo>
                  <a:pt x="0" y="240327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138483">
            <a:off x="2142381" y="6450926"/>
            <a:ext cx="2420896" cy="2857280"/>
          </a:xfrm>
          <a:custGeom>
            <a:avLst/>
            <a:gdLst/>
            <a:ahLst/>
            <a:cxnLst/>
            <a:rect r="r" b="b" t="t" l="l"/>
            <a:pathLst>
              <a:path h="2857280" w="2420896">
                <a:moveTo>
                  <a:pt x="0" y="0"/>
                </a:moveTo>
                <a:lnTo>
                  <a:pt x="2420896" y="0"/>
                </a:lnTo>
                <a:lnTo>
                  <a:pt x="2420896" y="2857280"/>
                </a:lnTo>
                <a:lnTo>
                  <a:pt x="0" y="285728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5" id="15"/>
          <p:cNvSpPr/>
          <p:nvPr/>
        </p:nvSpPr>
        <p:spPr>
          <a:xfrm flipH="false" flipV="false" rot="0">
            <a:off x="10156129" y="0"/>
            <a:ext cx="6277531" cy="9422186"/>
          </a:xfrm>
          <a:custGeom>
            <a:avLst/>
            <a:gdLst/>
            <a:ahLst/>
            <a:cxnLst/>
            <a:rect r="r" b="b" t="t" l="l"/>
            <a:pathLst>
              <a:path h="9422186" w="6277531">
                <a:moveTo>
                  <a:pt x="0" y="0"/>
                </a:moveTo>
                <a:lnTo>
                  <a:pt x="6277532" y="0"/>
                </a:lnTo>
                <a:lnTo>
                  <a:pt x="6277532" y="9422186"/>
                </a:lnTo>
                <a:lnTo>
                  <a:pt x="0" y="9422186"/>
                </a:lnTo>
                <a:lnTo>
                  <a:pt x="0" y="0"/>
                </a:lnTo>
                <a:close/>
              </a:path>
            </a:pathLst>
          </a:custGeom>
          <a:blipFill>
            <a:blip r:embed="rId8"/>
            <a:stretch>
              <a:fillRect l="0" t="0" r="0" b="0"/>
            </a:stretch>
          </a:blipFill>
        </p:spPr>
      </p:sp>
      <p:sp>
        <p:nvSpPr>
          <p:cNvPr name="TextBox 16" id="16"/>
          <p:cNvSpPr txBox="true"/>
          <p:nvPr/>
        </p:nvSpPr>
        <p:spPr>
          <a:xfrm rot="0">
            <a:off x="1593268" y="924005"/>
            <a:ext cx="6218740" cy="2368589"/>
          </a:xfrm>
          <a:prstGeom prst="rect">
            <a:avLst/>
          </a:prstGeom>
        </p:spPr>
        <p:txBody>
          <a:bodyPr anchor="t" rtlCol="false" tIns="0" lIns="0" bIns="0" rIns="0">
            <a:spAutoFit/>
          </a:bodyPr>
          <a:lstStyle/>
          <a:p>
            <a:pPr algn="ctr" marL="0" indent="0" lvl="0">
              <a:lnSpc>
                <a:spcPts val="9262"/>
              </a:lnSpc>
            </a:pPr>
            <a:r>
              <a:rPr lang="en-US" sz="6615">
                <a:solidFill>
                  <a:srgbClr val="D6583C"/>
                </a:solidFill>
                <a:latin typeface="Brasika"/>
                <a:ea typeface="Brasika"/>
                <a:cs typeface="Brasika"/>
                <a:sym typeface="Brasika"/>
              </a:rPr>
              <a:t>Histoire racontée</a:t>
            </a:r>
          </a:p>
        </p:txBody>
      </p:sp>
      <p:sp>
        <p:nvSpPr>
          <p:cNvPr name="TextBox 17" id="17"/>
          <p:cNvSpPr txBox="true"/>
          <p:nvPr/>
        </p:nvSpPr>
        <p:spPr>
          <a:xfrm rot="0">
            <a:off x="1228612" y="4379214"/>
            <a:ext cx="7044999" cy="541137"/>
          </a:xfrm>
          <a:prstGeom prst="rect">
            <a:avLst/>
          </a:prstGeom>
        </p:spPr>
        <p:txBody>
          <a:bodyPr anchor="t" rtlCol="false" tIns="0" lIns="0" bIns="0" rIns="0">
            <a:spAutoFit/>
          </a:bodyPr>
          <a:lstStyle/>
          <a:p>
            <a:pPr algn="ctr">
              <a:lnSpc>
                <a:spcPts val="4030"/>
              </a:lnSpc>
            </a:pPr>
            <a:r>
              <a:rPr lang="en-US" sz="3664">
                <a:solidFill>
                  <a:srgbClr val="FAF3E2"/>
                </a:solidFill>
                <a:latin typeface="Bubblebody Neue"/>
                <a:ea typeface="Bubblebody Neue"/>
                <a:cs typeface="Bubblebody Neue"/>
                <a:sym typeface="Bubblebody Neue"/>
              </a:rPr>
              <a:t>Ecoute l’histoire.</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314115" y="-284689"/>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1195961" y="288920"/>
            <a:ext cx="16428129" cy="9772205"/>
            <a:chOff x="0" y="0"/>
            <a:chExt cx="5938487" cy="3532484"/>
          </a:xfrm>
        </p:grpSpPr>
        <p:sp>
          <p:nvSpPr>
            <p:cNvPr name="Freeform 6" id="6"/>
            <p:cNvSpPr/>
            <p:nvPr/>
          </p:nvSpPr>
          <p:spPr>
            <a:xfrm flipH="false" flipV="false" rot="0">
              <a:off x="40073" y="45156"/>
              <a:ext cx="5898413" cy="3486623"/>
            </a:xfrm>
            <a:custGeom>
              <a:avLst/>
              <a:gdLst/>
              <a:ahLst/>
              <a:cxnLst/>
              <a:rect r="r" b="b" t="t" l="l"/>
              <a:pathLst>
                <a:path h="3486623" w="5898413">
                  <a:moveTo>
                    <a:pt x="567" y="3456848"/>
                  </a:moveTo>
                  <a:cubicBezTo>
                    <a:pt x="-1973" y="3465738"/>
                    <a:pt x="3107" y="3472088"/>
                    <a:pt x="34830" y="3473358"/>
                  </a:cubicBezTo>
                  <a:cubicBezTo>
                    <a:pt x="71615" y="3474628"/>
                    <a:pt x="103802" y="3474628"/>
                    <a:pt x="140587" y="3474628"/>
                  </a:cubicBezTo>
                  <a:cubicBezTo>
                    <a:pt x="287728" y="3475898"/>
                    <a:pt x="434868" y="3475898"/>
                    <a:pt x="586607" y="3477169"/>
                  </a:cubicBezTo>
                  <a:cubicBezTo>
                    <a:pt x="669373" y="3478438"/>
                    <a:pt x="752140" y="3479708"/>
                    <a:pt x="830309" y="3480978"/>
                  </a:cubicBezTo>
                  <a:cubicBezTo>
                    <a:pt x="968253" y="3482248"/>
                    <a:pt x="1101599" y="3482248"/>
                    <a:pt x="1239543" y="3483519"/>
                  </a:cubicBezTo>
                  <a:cubicBezTo>
                    <a:pt x="1294721" y="3483519"/>
                    <a:pt x="1345301" y="3483519"/>
                    <a:pt x="1400478" y="3482248"/>
                  </a:cubicBezTo>
                  <a:cubicBezTo>
                    <a:pt x="1423469" y="3482248"/>
                    <a:pt x="1451058" y="3480978"/>
                    <a:pt x="1474049" y="3480978"/>
                  </a:cubicBezTo>
                  <a:cubicBezTo>
                    <a:pt x="1566012" y="3482248"/>
                    <a:pt x="3405269" y="3473358"/>
                    <a:pt x="3497232" y="3474628"/>
                  </a:cubicBezTo>
                  <a:cubicBezTo>
                    <a:pt x="3625980" y="3475898"/>
                    <a:pt x="3980038" y="3475898"/>
                    <a:pt x="4108785" y="3475898"/>
                  </a:cubicBezTo>
                  <a:cubicBezTo>
                    <a:pt x="4159365" y="3475898"/>
                    <a:pt x="4205347" y="3474628"/>
                    <a:pt x="4255926" y="3474628"/>
                  </a:cubicBezTo>
                  <a:lnTo>
                    <a:pt x="4504226" y="3478438"/>
                  </a:lnTo>
                  <a:cubicBezTo>
                    <a:pt x="4683554" y="3480978"/>
                    <a:pt x="4858283" y="3478438"/>
                    <a:pt x="5037611" y="3482248"/>
                  </a:cubicBezTo>
                  <a:cubicBezTo>
                    <a:pt x="5336490" y="3487328"/>
                    <a:pt x="5639968" y="3480978"/>
                    <a:pt x="5834914" y="3486058"/>
                  </a:cubicBezTo>
                  <a:cubicBezTo>
                    <a:pt x="5855234" y="3487328"/>
                    <a:pt x="5875554" y="3486058"/>
                    <a:pt x="5898414" y="3486058"/>
                  </a:cubicBezTo>
                  <a:lnTo>
                    <a:pt x="5898414" y="3426369"/>
                  </a:lnTo>
                  <a:cubicBezTo>
                    <a:pt x="5897144" y="3321007"/>
                    <a:pt x="5895874" y="3191786"/>
                    <a:pt x="5895874" y="3054489"/>
                  </a:cubicBezTo>
                  <a:cubicBezTo>
                    <a:pt x="5895874" y="2895656"/>
                    <a:pt x="5899684" y="2734130"/>
                    <a:pt x="5893334" y="2575297"/>
                  </a:cubicBezTo>
                  <a:cubicBezTo>
                    <a:pt x="5885714" y="2470305"/>
                    <a:pt x="5874284" y="400085"/>
                    <a:pt x="5874284" y="295093"/>
                  </a:cubicBezTo>
                  <a:cubicBezTo>
                    <a:pt x="5871744" y="222407"/>
                    <a:pt x="5870474" y="147028"/>
                    <a:pt x="5867934" y="74342"/>
                  </a:cubicBezTo>
                  <a:cubicBezTo>
                    <a:pt x="5867934" y="52805"/>
                    <a:pt x="5866664" y="31268"/>
                    <a:pt x="5865394" y="5644"/>
                  </a:cubicBezTo>
                  <a:cubicBezTo>
                    <a:pt x="5855234" y="3104"/>
                    <a:pt x="5846344" y="1834"/>
                    <a:pt x="5836184" y="564"/>
                  </a:cubicBezTo>
                  <a:cubicBezTo>
                    <a:pt x="5828564" y="-706"/>
                    <a:pt x="5820944" y="564"/>
                    <a:pt x="5814594" y="564"/>
                  </a:cubicBezTo>
                  <a:lnTo>
                    <a:pt x="11839" y="5644"/>
                  </a:lnTo>
                  <a:lnTo>
                    <a:pt x="567" y="3456848"/>
                  </a:lnTo>
                  <a:close/>
                </a:path>
              </a:pathLst>
            </a:custGeom>
            <a:solidFill>
              <a:srgbClr val="2E2C2B"/>
            </a:solidFill>
          </p:spPr>
        </p:sp>
        <p:sp>
          <p:nvSpPr>
            <p:cNvPr name="Freeform 7" id="7"/>
            <p:cNvSpPr/>
            <p:nvPr/>
          </p:nvSpPr>
          <p:spPr>
            <a:xfrm flipH="false" flipV="false" rot="0">
              <a:off x="11430" y="16510"/>
              <a:ext cx="5877527" cy="3477874"/>
            </a:xfrm>
            <a:custGeom>
              <a:avLst/>
              <a:gdLst/>
              <a:ahLst/>
              <a:cxnLst/>
              <a:rect r="r" b="b" t="t" l="l"/>
              <a:pathLst>
                <a:path h="3477874" w="5877527">
                  <a:moveTo>
                    <a:pt x="5877527" y="3477874"/>
                  </a:moveTo>
                  <a:lnTo>
                    <a:pt x="0" y="3470254"/>
                  </a:lnTo>
                  <a:lnTo>
                    <a:pt x="0" y="1228283"/>
                  </a:lnTo>
                  <a:lnTo>
                    <a:pt x="7620" y="20320"/>
                  </a:lnTo>
                  <a:lnTo>
                    <a:pt x="2951107" y="0"/>
                  </a:lnTo>
                  <a:lnTo>
                    <a:pt x="5855937" y="8890"/>
                  </a:lnTo>
                  <a:close/>
                </a:path>
              </a:pathLst>
            </a:custGeom>
            <a:solidFill>
              <a:srgbClr val="FAF3E2"/>
            </a:solidFill>
          </p:spPr>
        </p:sp>
        <p:sp>
          <p:nvSpPr>
            <p:cNvPr name="Freeform 8" id="8"/>
            <p:cNvSpPr/>
            <p:nvPr/>
          </p:nvSpPr>
          <p:spPr>
            <a:xfrm flipH="false" flipV="false" rot="0">
              <a:off x="-215" y="0"/>
              <a:ext cx="5901871" cy="3503839"/>
            </a:xfrm>
            <a:custGeom>
              <a:avLst/>
              <a:gdLst/>
              <a:ahLst/>
              <a:cxnLst/>
              <a:rect r="r" b="b" t="t" l="l"/>
              <a:pathLst>
                <a:path h="3503839" w="5901871">
                  <a:moveTo>
                    <a:pt x="5868852" y="21590"/>
                  </a:moveTo>
                  <a:cubicBezTo>
                    <a:pt x="5870122" y="34290"/>
                    <a:pt x="5870122" y="44450"/>
                    <a:pt x="5871392" y="57580"/>
                  </a:cubicBezTo>
                  <a:cubicBezTo>
                    <a:pt x="5873932" y="130266"/>
                    <a:pt x="5875202" y="205645"/>
                    <a:pt x="5877742" y="278331"/>
                  </a:cubicBezTo>
                  <a:cubicBezTo>
                    <a:pt x="5877742" y="383323"/>
                    <a:pt x="5890442" y="2453543"/>
                    <a:pt x="5896792" y="2558535"/>
                  </a:cubicBezTo>
                  <a:cubicBezTo>
                    <a:pt x="5903142" y="2717368"/>
                    <a:pt x="5899332" y="2878894"/>
                    <a:pt x="5899332" y="3037727"/>
                  </a:cubicBezTo>
                  <a:cubicBezTo>
                    <a:pt x="5899332" y="3177716"/>
                    <a:pt x="5900602" y="3306937"/>
                    <a:pt x="5901872" y="3443584"/>
                  </a:cubicBezTo>
                  <a:lnTo>
                    <a:pt x="5901872" y="3503275"/>
                  </a:lnTo>
                  <a:cubicBezTo>
                    <a:pt x="5879012" y="3503275"/>
                    <a:pt x="5858692" y="3504544"/>
                    <a:pt x="5838372" y="3503275"/>
                  </a:cubicBezTo>
                  <a:cubicBezTo>
                    <a:pt x="5546909" y="3498194"/>
                    <a:pt x="5243432" y="3504544"/>
                    <a:pt x="4944553" y="3499464"/>
                  </a:cubicBezTo>
                  <a:cubicBezTo>
                    <a:pt x="4765225" y="3495654"/>
                    <a:pt x="4590496" y="3498194"/>
                    <a:pt x="4411168" y="3495654"/>
                  </a:cubicBezTo>
                  <a:lnTo>
                    <a:pt x="4162868" y="3491844"/>
                  </a:lnTo>
                  <a:cubicBezTo>
                    <a:pt x="4112288" y="3491844"/>
                    <a:pt x="4066307" y="3493114"/>
                    <a:pt x="4015727" y="3493114"/>
                  </a:cubicBezTo>
                  <a:cubicBezTo>
                    <a:pt x="3886979" y="3491844"/>
                    <a:pt x="3532922" y="3493114"/>
                    <a:pt x="3404174" y="3491844"/>
                  </a:cubicBezTo>
                  <a:cubicBezTo>
                    <a:pt x="3312211" y="3490575"/>
                    <a:pt x="1472953" y="3499464"/>
                    <a:pt x="1380991" y="3498194"/>
                  </a:cubicBezTo>
                  <a:cubicBezTo>
                    <a:pt x="1358000" y="3498194"/>
                    <a:pt x="1330411" y="3499464"/>
                    <a:pt x="1307420" y="3499464"/>
                  </a:cubicBezTo>
                  <a:cubicBezTo>
                    <a:pt x="1252242" y="3499464"/>
                    <a:pt x="1201663" y="3500734"/>
                    <a:pt x="1146485" y="3500734"/>
                  </a:cubicBezTo>
                  <a:cubicBezTo>
                    <a:pt x="1008541" y="3500734"/>
                    <a:pt x="875195" y="3499464"/>
                    <a:pt x="737250" y="3498194"/>
                  </a:cubicBezTo>
                  <a:cubicBezTo>
                    <a:pt x="654484" y="3496925"/>
                    <a:pt x="571717" y="3495654"/>
                    <a:pt x="493549" y="3494384"/>
                  </a:cubicBezTo>
                  <a:cubicBezTo>
                    <a:pt x="346408" y="3493114"/>
                    <a:pt x="199267" y="3491844"/>
                    <a:pt x="47529" y="3491844"/>
                  </a:cubicBezTo>
                  <a:cubicBezTo>
                    <a:pt x="34505" y="3491844"/>
                    <a:pt x="25615" y="3491844"/>
                    <a:pt x="15455" y="3490575"/>
                  </a:cubicBezTo>
                  <a:cubicBezTo>
                    <a:pt x="6565" y="3489304"/>
                    <a:pt x="1485" y="3482954"/>
                    <a:pt x="4025" y="3474064"/>
                  </a:cubicBezTo>
                  <a:cubicBezTo>
                    <a:pt x="12915" y="3441541"/>
                    <a:pt x="9105" y="3374239"/>
                    <a:pt x="7835" y="3304244"/>
                  </a:cubicBezTo>
                  <a:cubicBezTo>
                    <a:pt x="6565" y="3161564"/>
                    <a:pt x="2755" y="3021574"/>
                    <a:pt x="4025" y="2878894"/>
                  </a:cubicBezTo>
                  <a:cubicBezTo>
                    <a:pt x="1485" y="2701216"/>
                    <a:pt x="-3595" y="501775"/>
                    <a:pt x="4025" y="321405"/>
                  </a:cubicBezTo>
                  <a:cubicBezTo>
                    <a:pt x="5295" y="286407"/>
                    <a:pt x="4025" y="248718"/>
                    <a:pt x="5295" y="213721"/>
                  </a:cubicBezTo>
                  <a:cubicBezTo>
                    <a:pt x="6565" y="157187"/>
                    <a:pt x="9105" y="95269"/>
                    <a:pt x="10375" y="44450"/>
                  </a:cubicBezTo>
                  <a:cubicBezTo>
                    <a:pt x="10375" y="41910"/>
                    <a:pt x="11645" y="39370"/>
                    <a:pt x="12915" y="38100"/>
                  </a:cubicBezTo>
                  <a:cubicBezTo>
                    <a:pt x="34505" y="35560"/>
                    <a:pt x="84314" y="30480"/>
                    <a:pt x="157884" y="29210"/>
                  </a:cubicBezTo>
                  <a:cubicBezTo>
                    <a:pt x="282034" y="25400"/>
                    <a:pt x="406184" y="22860"/>
                    <a:pt x="534932" y="20320"/>
                  </a:cubicBezTo>
                  <a:cubicBezTo>
                    <a:pt x="622297" y="17780"/>
                    <a:pt x="709661" y="16510"/>
                    <a:pt x="792428" y="13970"/>
                  </a:cubicBezTo>
                  <a:cubicBezTo>
                    <a:pt x="875195" y="11430"/>
                    <a:pt x="962559" y="8890"/>
                    <a:pt x="1045326" y="8890"/>
                  </a:cubicBezTo>
                  <a:cubicBezTo>
                    <a:pt x="1137289" y="7620"/>
                    <a:pt x="1229252" y="10160"/>
                    <a:pt x="1321215" y="8890"/>
                  </a:cubicBezTo>
                  <a:cubicBezTo>
                    <a:pt x="1436168" y="8890"/>
                    <a:pt x="3519128" y="6350"/>
                    <a:pt x="3634082" y="5080"/>
                  </a:cubicBezTo>
                  <a:cubicBezTo>
                    <a:pt x="3744437" y="3810"/>
                    <a:pt x="3854793" y="2540"/>
                    <a:pt x="3969746" y="2540"/>
                  </a:cubicBezTo>
                  <a:cubicBezTo>
                    <a:pt x="4158270" y="1270"/>
                    <a:pt x="4342196" y="0"/>
                    <a:pt x="4530719" y="0"/>
                  </a:cubicBezTo>
                  <a:cubicBezTo>
                    <a:pt x="4608888" y="0"/>
                    <a:pt x="4691655" y="2540"/>
                    <a:pt x="4769823" y="2540"/>
                  </a:cubicBezTo>
                  <a:cubicBezTo>
                    <a:pt x="4985936" y="3810"/>
                    <a:pt x="5206647" y="5080"/>
                    <a:pt x="5422760" y="7620"/>
                  </a:cubicBezTo>
                  <a:cubicBezTo>
                    <a:pt x="5537713" y="8890"/>
                    <a:pt x="5652667" y="12700"/>
                    <a:pt x="5767621" y="16510"/>
                  </a:cubicBezTo>
                  <a:lnTo>
                    <a:pt x="5838372" y="16510"/>
                  </a:lnTo>
                  <a:cubicBezTo>
                    <a:pt x="5849802" y="17780"/>
                    <a:pt x="5858692" y="20320"/>
                    <a:pt x="5868852" y="21590"/>
                  </a:cubicBezTo>
                  <a:close/>
                  <a:moveTo>
                    <a:pt x="5879012" y="3486764"/>
                  </a:moveTo>
                  <a:cubicBezTo>
                    <a:pt x="5880282" y="3470254"/>
                    <a:pt x="5881552" y="3457554"/>
                    <a:pt x="5881552" y="3444854"/>
                  </a:cubicBezTo>
                  <a:cubicBezTo>
                    <a:pt x="5880282" y="3293476"/>
                    <a:pt x="5879012" y="3150795"/>
                    <a:pt x="5879012" y="2997346"/>
                  </a:cubicBezTo>
                  <a:cubicBezTo>
                    <a:pt x="5879012" y="2927352"/>
                    <a:pt x="5881552" y="2857357"/>
                    <a:pt x="5880282" y="2787363"/>
                  </a:cubicBezTo>
                  <a:cubicBezTo>
                    <a:pt x="5880282" y="2722752"/>
                    <a:pt x="5879012" y="2655450"/>
                    <a:pt x="5877742" y="2590840"/>
                  </a:cubicBezTo>
                  <a:cubicBezTo>
                    <a:pt x="5872662" y="2491232"/>
                    <a:pt x="5861232" y="429088"/>
                    <a:pt x="5861232" y="329481"/>
                  </a:cubicBezTo>
                  <a:cubicBezTo>
                    <a:pt x="5858692" y="246026"/>
                    <a:pt x="5856152" y="159879"/>
                    <a:pt x="5853612" y="76424"/>
                  </a:cubicBezTo>
                  <a:cubicBezTo>
                    <a:pt x="5852342" y="44450"/>
                    <a:pt x="5851072" y="43180"/>
                    <a:pt x="5831995" y="41910"/>
                  </a:cubicBezTo>
                  <a:cubicBezTo>
                    <a:pt x="5818200" y="41910"/>
                    <a:pt x="5809004" y="41910"/>
                    <a:pt x="5795209" y="40640"/>
                  </a:cubicBezTo>
                  <a:cubicBezTo>
                    <a:pt x="5680256" y="36830"/>
                    <a:pt x="5560704" y="31750"/>
                    <a:pt x="5445750" y="30480"/>
                  </a:cubicBezTo>
                  <a:cubicBezTo>
                    <a:pt x="5165264" y="26670"/>
                    <a:pt x="4880178" y="25400"/>
                    <a:pt x="4599692" y="22860"/>
                  </a:cubicBezTo>
                  <a:lnTo>
                    <a:pt x="4268625" y="22860"/>
                  </a:lnTo>
                  <a:cubicBezTo>
                    <a:pt x="4121485" y="22860"/>
                    <a:pt x="3974344" y="22860"/>
                    <a:pt x="3831802" y="24130"/>
                  </a:cubicBezTo>
                  <a:cubicBezTo>
                    <a:pt x="3707651" y="25400"/>
                    <a:pt x="1615496" y="29210"/>
                    <a:pt x="1491346" y="29210"/>
                  </a:cubicBezTo>
                  <a:cubicBezTo>
                    <a:pt x="1289028" y="29210"/>
                    <a:pt x="1086709" y="26670"/>
                    <a:pt x="884391" y="33020"/>
                  </a:cubicBezTo>
                  <a:cubicBezTo>
                    <a:pt x="778634" y="36830"/>
                    <a:pt x="677474" y="36830"/>
                    <a:pt x="576315" y="38100"/>
                  </a:cubicBezTo>
                  <a:cubicBezTo>
                    <a:pt x="401586" y="41910"/>
                    <a:pt x="226856" y="45720"/>
                    <a:pt x="52127" y="50800"/>
                  </a:cubicBezTo>
                  <a:cubicBezTo>
                    <a:pt x="33235" y="50800"/>
                    <a:pt x="30695" y="54888"/>
                    <a:pt x="29425" y="87193"/>
                  </a:cubicBezTo>
                  <a:cubicBezTo>
                    <a:pt x="28155" y="135650"/>
                    <a:pt x="28155" y="184108"/>
                    <a:pt x="26885" y="232566"/>
                  </a:cubicBezTo>
                  <a:cubicBezTo>
                    <a:pt x="25615" y="313329"/>
                    <a:pt x="23075" y="391399"/>
                    <a:pt x="21805" y="472162"/>
                  </a:cubicBezTo>
                  <a:cubicBezTo>
                    <a:pt x="16725" y="558309"/>
                    <a:pt x="23075" y="2663526"/>
                    <a:pt x="25615" y="2749673"/>
                  </a:cubicBezTo>
                  <a:cubicBezTo>
                    <a:pt x="25615" y="2841204"/>
                    <a:pt x="25615" y="2935428"/>
                    <a:pt x="26885" y="3026959"/>
                  </a:cubicBezTo>
                  <a:cubicBezTo>
                    <a:pt x="26885" y="3094261"/>
                    <a:pt x="29425" y="3161564"/>
                    <a:pt x="29425" y="3228866"/>
                  </a:cubicBezTo>
                  <a:cubicBezTo>
                    <a:pt x="29425" y="3301552"/>
                    <a:pt x="29425" y="3374239"/>
                    <a:pt x="28155" y="3444854"/>
                  </a:cubicBezTo>
                  <a:lnTo>
                    <a:pt x="28155" y="3455014"/>
                  </a:lnTo>
                  <a:cubicBezTo>
                    <a:pt x="28155" y="3465175"/>
                    <a:pt x="31965" y="3468984"/>
                    <a:pt x="40855" y="3468984"/>
                  </a:cubicBezTo>
                  <a:cubicBezTo>
                    <a:pt x="93510" y="3468984"/>
                    <a:pt x="157884" y="3470254"/>
                    <a:pt x="217660" y="3470254"/>
                  </a:cubicBezTo>
                  <a:cubicBezTo>
                    <a:pt x="305025" y="3470254"/>
                    <a:pt x="396988" y="3467714"/>
                    <a:pt x="484352" y="3470254"/>
                  </a:cubicBezTo>
                  <a:cubicBezTo>
                    <a:pt x="626895" y="3474064"/>
                    <a:pt x="769437" y="3476604"/>
                    <a:pt x="911980" y="3475334"/>
                  </a:cubicBezTo>
                  <a:cubicBezTo>
                    <a:pt x="1003943" y="3474064"/>
                    <a:pt x="1091308" y="3476604"/>
                    <a:pt x="1183270" y="3476604"/>
                  </a:cubicBezTo>
                  <a:cubicBezTo>
                    <a:pt x="1316617" y="3476604"/>
                    <a:pt x="1449963" y="3475334"/>
                    <a:pt x="1583309" y="3476604"/>
                  </a:cubicBezTo>
                  <a:cubicBezTo>
                    <a:pt x="1781029" y="3477875"/>
                    <a:pt x="3951353" y="3467714"/>
                    <a:pt x="4153672" y="3470254"/>
                  </a:cubicBezTo>
                  <a:cubicBezTo>
                    <a:pt x="4241037" y="3471525"/>
                    <a:pt x="4328401" y="3472795"/>
                    <a:pt x="4411168" y="3472795"/>
                  </a:cubicBezTo>
                  <a:cubicBezTo>
                    <a:pt x="4562907" y="3475334"/>
                    <a:pt x="4710047" y="3471525"/>
                    <a:pt x="4861786" y="3475334"/>
                  </a:cubicBezTo>
                  <a:cubicBezTo>
                    <a:pt x="4985936" y="3477875"/>
                    <a:pt x="5110086" y="3477875"/>
                    <a:pt x="5234236" y="3480414"/>
                  </a:cubicBezTo>
                  <a:cubicBezTo>
                    <a:pt x="5418162" y="3484225"/>
                    <a:pt x="5602087" y="3486764"/>
                    <a:pt x="5786013" y="3488034"/>
                  </a:cubicBezTo>
                  <a:cubicBezTo>
                    <a:pt x="5840912" y="3488034"/>
                    <a:pt x="5858692" y="3486764"/>
                    <a:pt x="5879012" y="3486764"/>
                  </a:cubicBezTo>
                  <a:close/>
                </a:path>
              </a:pathLst>
            </a:custGeom>
            <a:solidFill>
              <a:srgbClr val="FAF3E2"/>
            </a:solidFill>
          </p:spPr>
        </p:sp>
      </p:grpSp>
      <p:sp>
        <p:nvSpPr>
          <p:cNvPr name="Freeform 9" id="9"/>
          <p:cNvSpPr/>
          <p:nvPr/>
        </p:nvSpPr>
        <p:spPr>
          <a:xfrm flipH="false" flipV="false" rot="0">
            <a:off x="2272978" y="1972084"/>
            <a:ext cx="14274095" cy="7065677"/>
          </a:xfrm>
          <a:custGeom>
            <a:avLst/>
            <a:gdLst/>
            <a:ahLst/>
            <a:cxnLst/>
            <a:rect r="r" b="b" t="t" l="l"/>
            <a:pathLst>
              <a:path h="7065677" w="14274095">
                <a:moveTo>
                  <a:pt x="0" y="0"/>
                </a:moveTo>
                <a:lnTo>
                  <a:pt x="14274096" y="0"/>
                </a:lnTo>
                <a:lnTo>
                  <a:pt x="14274096" y="7065677"/>
                </a:lnTo>
                <a:lnTo>
                  <a:pt x="0" y="7065677"/>
                </a:lnTo>
                <a:lnTo>
                  <a:pt x="0" y="0"/>
                </a:lnTo>
                <a:close/>
              </a:path>
            </a:pathLst>
          </a:custGeom>
          <a:blipFill>
            <a:blip r:embed="rId4"/>
            <a:stretch>
              <a:fillRect l="0" t="0" r="0" b="0"/>
            </a:stretch>
          </a:blipFill>
        </p:spPr>
      </p:sp>
      <p:sp>
        <p:nvSpPr>
          <p:cNvPr name="TextBox 10" id="10"/>
          <p:cNvSpPr txBox="true"/>
          <p:nvPr/>
        </p:nvSpPr>
        <p:spPr>
          <a:xfrm rot="0">
            <a:off x="3493371" y="703875"/>
            <a:ext cx="16944534" cy="1268210"/>
          </a:xfrm>
          <a:prstGeom prst="rect">
            <a:avLst/>
          </a:prstGeom>
        </p:spPr>
        <p:txBody>
          <a:bodyPr anchor="t" rtlCol="false" tIns="0" lIns="0" bIns="0" rIns="0">
            <a:spAutoFit/>
          </a:bodyPr>
          <a:lstStyle/>
          <a:p>
            <a:pPr algn="l">
              <a:lnSpc>
                <a:spcPts val="5173"/>
              </a:lnSpc>
            </a:pPr>
            <a:r>
              <a:rPr lang="en-US" sz="3695" u="sng">
                <a:solidFill>
                  <a:srgbClr val="231F20"/>
                </a:solidFill>
                <a:latin typeface="Open Sans"/>
                <a:ea typeface="Open Sans"/>
                <a:cs typeface="Open Sans"/>
                <a:sym typeface="Open Sans"/>
                <a:hlinkClick r:id="rId5" tooltip="https://ladigitale.dev/digiview/#/v/69980e2cdaeda"/>
              </a:rPr>
              <a:t>https://ladigitale.dev/digiview/#/v/69980e2cdaeda</a:t>
            </a:r>
          </a:p>
          <a:p>
            <a:pPr algn="l">
              <a:lnSpc>
                <a:spcPts val="5173"/>
              </a:lnSpc>
            </a:pP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321938" y="-869180"/>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1028700" y="1028700"/>
            <a:ext cx="16230600" cy="1806592"/>
            <a:chOff x="0" y="0"/>
            <a:chExt cx="5541791" cy="616844"/>
          </a:xfrm>
        </p:grpSpPr>
        <p:sp>
          <p:nvSpPr>
            <p:cNvPr name="Freeform 6" id="6"/>
            <p:cNvSpPr/>
            <p:nvPr/>
          </p:nvSpPr>
          <p:spPr>
            <a:xfrm flipH="false" flipV="false" rot="0">
              <a:off x="40067" y="45156"/>
              <a:ext cx="5501724" cy="570983"/>
            </a:xfrm>
            <a:custGeom>
              <a:avLst/>
              <a:gdLst/>
              <a:ahLst/>
              <a:cxnLst/>
              <a:rect r="r" b="b" t="t" l="l"/>
              <a:pathLst>
                <a:path h="570983" w="5501724">
                  <a:moveTo>
                    <a:pt x="573" y="541208"/>
                  </a:moveTo>
                  <a:cubicBezTo>
                    <a:pt x="-1967" y="550098"/>
                    <a:pt x="3113" y="556448"/>
                    <a:pt x="32675" y="557718"/>
                  </a:cubicBezTo>
                  <a:cubicBezTo>
                    <a:pt x="66941" y="558988"/>
                    <a:pt x="96923" y="558988"/>
                    <a:pt x="131189" y="558988"/>
                  </a:cubicBezTo>
                  <a:cubicBezTo>
                    <a:pt x="268252" y="560258"/>
                    <a:pt x="405315" y="560258"/>
                    <a:pt x="546661" y="561528"/>
                  </a:cubicBezTo>
                  <a:cubicBezTo>
                    <a:pt x="623759" y="562798"/>
                    <a:pt x="700856" y="564068"/>
                    <a:pt x="773671" y="565338"/>
                  </a:cubicBezTo>
                  <a:cubicBezTo>
                    <a:pt x="902168" y="566608"/>
                    <a:pt x="1026381" y="566608"/>
                    <a:pt x="1154877" y="567878"/>
                  </a:cubicBezTo>
                  <a:cubicBezTo>
                    <a:pt x="1206276" y="567878"/>
                    <a:pt x="1253391" y="567878"/>
                    <a:pt x="1304790" y="566608"/>
                  </a:cubicBezTo>
                  <a:cubicBezTo>
                    <a:pt x="1326206" y="566608"/>
                    <a:pt x="1351905" y="565338"/>
                    <a:pt x="1373321" y="565338"/>
                  </a:cubicBezTo>
                  <a:cubicBezTo>
                    <a:pt x="1458986" y="566608"/>
                    <a:pt x="3172272" y="557718"/>
                    <a:pt x="3257936" y="558988"/>
                  </a:cubicBezTo>
                  <a:cubicBezTo>
                    <a:pt x="3377866" y="560258"/>
                    <a:pt x="3707674" y="560258"/>
                    <a:pt x="3827603" y="560258"/>
                  </a:cubicBezTo>
                  <a:cubicBezTo>
                    <a:pt x="3874719" y="560258"/>
                    <a:pt x="3917551" y="558988"/>
                    <a:pt x="3964666" y="558988"/>
                  </a:cubicBezTo>
                  <a:lnTo>
                    <a:pt x="4195960" y="562798"/>
                  </a:lnTo>
                  <a:cubicBezTo>
                    <a:pt x="4363005" y="565338"/>
                    <a:pt x="4525767" y="562798"/>
                    <a:pt x="4692813" y="566608"/>
                  </a:cubicBezTo>
                  <a:cubicBezTo>
                    <a:pt x="4971222" y="571688"/>
                    <a:pt x="5253914" y="565338"/>
                    <a:pt x="5438225" y="570418"/>
                  </a:cubicBezTo>
                  <a:cubicBezTo>
                    <a:pt x="5458545" y="571688"/>
                    <a:pt x="5478864" y="570418"/>
                    <a:pt x="5501725" y="570418"/>
                  </a:cubicBezTo>
                  <a:lnTo>
                    <a:pt x="5501725" y="510728"/>
                  </a:lnTo>
                  <a:cubicBezTo>
                    <a:pt x="5500455" y="471436"/>
                    <a:pt x="5499184" y="453320"/>
                    <a:pt x="5499184" y="434072"/>
                  </a:cubicBezTo>
                  <a:cubicBezTo>
                    <a:pt x="5499184" y="411804"/>
                    <a:pt x="5502995" y="389159"/>
                    <a:pt x="5496645" y="366891"/>
                  </a:cubicBezTo>
                  <a:cubicBezTo>
                    <a:pt x="5489025" y="352172"/>
                    <a:pt x="5477595" y="61938"/>
                    <a:pt x="5477595" y="47219"/>
                  </a:cubicBezTo>
                  <a:cubicBezTo>
                    <a:pt x="5475055" y="37029"/>
                    <a:pt x="5473784" y="26461"/>
                    <a:pt x="5471245" y="16271"/>
                  </a:cubicBezTo>
                  <a:cubicBezTo>
                    <a:pt x="5471245" y="13251"/>
                    <a:pt x="5469975" y="10232"/>
                    <a:pt x="5468705" y="5644"/>
                  </a:cubicBezTo>
                  <a:cubicBezTo>
                    <a:pt x="5458545" y="3104"/>
                    <a:pt x="5449655" y="1834"/>
                    <a:pt x="5439495" y="564"/>
                  </a:cubicBezTo>
                  <a:cubicBezTo>
                    <a:pt x="5431875" y="-706"/>
                    <a:pt x="5424255" y="564"/>
                    <a:pt x="5417905" y="564"/>
                  </a:cubicBezTo>
                  <a:lnTo>
                    <a:pt x="11259" y="5644"/>
                  </a:lnTo>
                  <a:lnTo>
                    <a:pt x="573" y="541208"/>
                  </a:lnTo>
                  <a:close/>
                </a:path>
              </a:pathLst>
            </a:custGeom>
            <a:solidFill>
              <a:srgbClr val="2E2C2B"/>
            </a:solidFill>
          </p:spPr>
        </p:sp>
        <p:sp>
          <p:nvSpPr>
            <p:cNvPr name="Freeform 7" id="7"/>
            <p:cNvSpPr/>
            <p:nvPr/>
          </p:nvSpPr>
          <p:spPr>
            <a:xfrm flipH="false" flipV="false" rot="0">
              <a:off x="11430" y="16510"/>
              <a:ext cx="5480832" cy="562234"/>
            </a:xfrm>
            <a:custGeom>
              <a:avLst/>
              <a:gdLst/>
              <a:ahLst/>
              <a:cxnLst/>
              <a:rect r="r" b="b" t="t" l="l"/>
              <a:pathLst>
                <a:path h="562234" w="5480832">
                  <a:moveTo>
                    <a:pt x="5480832" y="562234"/>
                  </a:moveTo>
                  <a:lnTo>
                    <a:pt x="0" y="554614"/>
                  </a:lnTo>
                  <a:lnTo>
                    <a:pt x="0" y="202677"/>
                  </a:lnTo>
                  <a:lnTo>
                    <a:pt x="7620" y="20320"/>
                  </a:lnTo>
                  <a:lnTo>
                    <a:pt x="2751171" y="0"/>
                  </a:lnTo>
                  <a:lnTo>
                    <a:pt x="5459242" y="8890"/>
                  </a:lnTo>
                  <a:close/>
                </a:path>
              </a:pathLst>
            </a:custGeom>
            <a:solidFill>
              <a:srgbClr val="FAF3E2"/>
            </a:solidFill>
          </p:spPr>
        </p:sp>
        <p:sp>
          <p:nvSpPr>
            <p:cNvPr name="Freeform 8" id="8"/>
            <p:cNvSpPr/>
            <p:nvPr/>
          </p:nvSpPr>
          <p:spPr>
            <a:xfrm flipH="false" flipV="false" rot="0">
              <a:off x="-215" y="0"/>
              <a:ext cx="5505176" cy="588199"/>
            </a:xfrm>
            <a:custGeom>
              <a:avLst/>
              <a:gdLst/>
              <a:ahLst/>
              <a:cxnLst/>
              <a:rect r="r" b="b" t="t" l="l"/>
              <a:pathLst>
                <a:path h="588199" w="5505176">
                  <a:moveTo>
                    <a:pt x="5472157" y="21590"/>
                  </a:moveTo>
                  <a:cubicBezTo>
                    <a:pt x="5473427" y="34290"/>
                    <a:pt x="5473427" y="44450"/>
                    <a:pt x="5474696" y="52746"/>
                  </a:cubicBezTo>
                  <a:cubicBezTo>
                    <a:pt x="5477237" y="62936"/>
                    <a:pt x="5478507" y="73504"/>
                    <a:pt x="5481046" y="83694"/>
                  </a:cubicBezTo>
                  <a:cubicBezTo>
                    <a:pt x="5481046" y="98414"/>
                    <a:pt x="5493746" y="388648"/>
                    <a:pt x="5500096" y="403367"/>
                  </a:cubicBezTo>
                  <a:cubicBezTo>
                    <a:pt x="5506446" y="425634"/>
                    <a:pt x="5502637" y="448279"/>
                    <a:pt x="5502637" y="470547"/>
                  </a:cubicBezTo>
                  <a:cubicBezTo>
                    <a:pt x="5502637" y="490173"/>
                    <a:pt x="5503907" y="508289"/>
                    <a:pt x="5505177" y="527944"/>
                  </a:cubicBezTo>
                  <a:lnTo>
                    <a:pt x="5505177" y="587634"/>
                  </a:lnTo>
                  <a:cubicBezTo>
                    <a:pt x="5482316" y="587634"/>
                    <a:pt x="5461996" y="588904"/>
                    <a:pt x="5441677" y="587634"/>
                  </a:cubicBezTo>
                  <a:cubicBezTo>
                    <a:pt x="5169983" y="582554"/>
                    <a:pt x="4887291" y="588904"/>
                    <a:pt x="4608882" y="583824"/>
                  </a:cubicBezTo>
                  <a:cubicBezTo>
                    <a:pt x="4441836" y="580014"/>
                    <a:pt x="4279074" y="582554"/>
                    <a:pt x="4112029" y="580014"/>
                  </a:cubicBezTo>
                  <a:lnTo>
                    <a:pt x="3880735" y="576204"/>
                  </a:lnTo>
                  <a:cubicBezTo>
                    <a:pt x="3833620" y="576204"/>
                    <a:pt x="3790788" y="577474"/>
                    <a:pt x="3743672" y="577474"/>
                  </a:cubicBezTo>
                  <a:cubicBezTo>
                    <a:pt x="3623742" y="576204"/>
                    <a:pt x="3293934" y="577474"/>
                    <a:pt x="3174005" y="576204"/>
                  </a:cubicBezTo>
                  <a:cubicBezTo>
                    <a:pt x="3088340" y="574934"/>
                    <a:pt x="1375054" y="583824"/>
                    <a:pt x="1289390" y="582554"/>
                  </a:cubicBezTo>
                  <a:cubicBezTo>
                    <a:pt x="1267974" y="582554"/>
                    <a:pt x="1242275" y="583824"/>
                    <a:pt x="1220859" y="583824"/>
                  </a:cubicBezTo>
                  <a:cubicBezTo>
                    <a:pt x="1169460" y="583824"/>
                    <a:pt x="1122345" y="585094"/>
                    <a:pt x="1070946" y="585094"/>
                  </a:cubicBezTo>
                  <a:cubicBezTo>
                    <a:pt x="942450" y="585094"/>
                    <a:pt x="818236" y="583824"/>
                    <a:pt x="689740" y="582554"/>
                  </a:cubicBezTo>
                  <a:cubicBezTo>
                    <a:pt x="612642" y="581284"/>
                    <a:pt x="535544" y="580014"/>
                    <a:pt x="462730" y="578744"/>
                  </a:cubicBezTo>
                  <a:cubicBezTo>
                    <a:pt x="325667" y="577474"/>
                    <a:pt x="188604" y="576204"/>
                    <a:pt x="47258" y="576204"/>
                  </a:cubicBezTo>
                  <a:cubicBezTo>
                    <a:pt x="34505" y="576204"/>
                    <a:pt x="25615" y="576204"/>
                    <a:pt x="15455" y="574934"/>
                  </a:cubicBezTo>
                  <a:cubicBezTo>
                    <a:pt x="6565" y="573664"/>
                    <a:pt x="1485" y="567314"/>
                    <a:pt x="4025" y="558424"/>
                  </a:cubicBezTo>
                  <a:cubicBezTo>
                    <a:pt x="12915" y="527160"/>
                    <a:pt x="9105" y="517724"/>
                    <a:pt x="7835" y="507911"/>
                  </a:cubicBezTo>
                  <a:cubicBezTo>
                    <a:pt x="6565" y="487908"/>
                    <a:pt x="2755" y="468283"/>
                    <a:pt x="4025" y="448279"/>
                  </a:cubicBezTo>
                  <a:cubicBezTo>
                    <a:pt x="1485" y="423370"/>
                    <a:pt x="-3595" y="115020"/>
                    <a:pt x="4025" y="89733"/>
                  </a:cubicBezTo>
                  <a:cubicBezTo>
                    <a:pt x="5295" y="84827"/>
                    <a:pt x="4025" y="79543"/>
                    <a:pt x="5295" y="74636"/>
                  </a:cubicBezTo>
                  <a:cubicBezTo>
                    <a:pt x="6565" y="66711"/>
                    <a:pt x="9105" y="58030"/>
                    <a:pt x="10375" y="44450"/>
                  </a:cubicBezTo>
                  <a:cubicBezTo>
                    <a:pt x="10375" y="41910"/>
                    <a:pt x="11645" y="39370"/>
                    <a:pt x="12915" y="38100"/>
                  </a:cubicBezTo>
                  <a:cubicBezTo>
                    <a:pt x="34505" y="35560"/>
                    <a:pt x="81523" y="30480"/>
                    <a:pt x="150055" y="29210"/>
                  </a:cubicBezTo>
                  <a:cubicBezTo>
                    <a:pt x="265702" y="25400"/>
                    <a:pt x="381348" y="22860"/>
                    <a:pt x="501279" y="20320"/>
                  </a:cubicBezTo>
                  <a:cubicBezTo>
                    <a:pt x="582660" y="17780"/>
                    <a:pt x="664041" y="16510"/>
                    <a:pt x="741139" y="13970"/>
                  </a:cubicBezTo>
                  <a:cubicBezTo>
                    <a:pt x="818236" y="11430"/>
                    <a:pt x="899617" y="8890"/>
                    <a:pt x="976715" y="8890"/>
                  </a:cubicBezTo>
                  <a:cubicBezTo>
                    <a:pt x="1062380" y="7620"/>
                    <a:pt x="1148044" y="10160"/>
                    <a:pt x="1233708" y="8890"/>
                  </a:cubicBezTo>
                  <a:cubicBezTo>
                    <a:pt x="1340789" y="8890"/>
                    <a:pt x="3281085" y="6350"/>
                    <a:pt x="3388165" y="5080"/>
                  </a:cubicBezTo>
                  <a:cubicBezTo>
                    <a:pt x="3490962" y="3810"/>
                    <a:pt x="3593760" y="2540"/>
                    <a:pt x="3700840" y="2540"/>
                  </a:cubicBezTo>
                  <a:cubicBezTo>
                    <a:pt x="3876452" y="1270"/>
                    <a:pt x="4047780" y="0"/>
                    <a:pt x="4223392" y="0"/>
                  </a:cubicBezTo>
                  <a:cubicBezTo>
                    <a:pt x="4296207" y="0"/>
                    <a:pt x="4373305" y="2540"/>
                    <a:pt x="4446119" y="2540"/>
                  </a:cubicBezTo>
                  <a:cubicBezTo>
                    <a:pt x="4647431" y="3810"/>
                    <a:pt x="4853025" y="5080"/>
                    <a:pt x="5054336" y="7620"/>
                  </a:cubicBezTo>
                  <a:cubicBezTo>
                    <a:pt x="5161416" y="8890"/>
                    <a:pt x="5268497" y="12700"/>
                    <a:pt x="5375577" y="16510"/>
                  </a:cubicBezTo>
                  <a:lnTo>
                    <a:pt x="5441677" y="16510"/>
                  </a:lnTo>
                  <a:cubicBezTo>
                    <a:pt x="5453107" y="17780"/>
                    <a:pt x="5461996" y="20320"/>
                    <a:pt x="5472157" y="21590"/>
                  </a:cubicBezTo>
                  <a:close/>
                  <a:moveTo>
                    <a:pt x="5482316" y="571124"/>
                  </a:moveTo>
                  <a:cubicBezTo>
                    <a:pt x="5483587" y="554614"/>
                    <a:pt x="5484857" y="541914"/>
                    <a:pt x="5484857" y="529214"/>
                  </a:cubicBezTo>
                  <a:cubicBezTo>
                    <a:pt x="5483587" y="506402"/>
                    <a:pt x="5482316" y="486399"/>
                    <a:pt x="5482316" y="464886"/>
                  </a:cubicBezTo>
                  <a:cubicBezTo>
                    <a:pt x="5482316" y="455073"/>
                    <a:pt x="5484857" y="445260"/>
                    <a:pt x="5483587" y="435447"/>
                  </a:cubicBezTo>
                  <a:cubicBezTo>
                    <a:pt x="5483587" y="426389"/>
                    <a:pt x="5482316" y="416954"/>
                    <a:pt x="5481046" y="407896"/>
                  </a:cubicBezTo>
                  <a:cubicBezTo>
                    <a:pt x="5475966" y="393931"/>
                    <a:pt x="5464537" y="104830"/>
                    <a:pt x="5464537" y="90865"/>
                  </a:cubicBezTo>
                  <a:cubicBezTo>
                    <a:pt x="5461996" y="79165"/>
                    <a:pt x="5459457" y="67088"/>
                    <a:pt x="5456916" y="55388"/>
                  </a:cubicBezTo>
                  <a:cubicBezTo>
                    <a:pt x="5455646" y="44450"/>
                    <a:pt x="5454377" y="43180"/>
                    <a:pt x="5435542" y="41910"/>
                  </a:cubicBezTo>
                  <a:cubicBezTo>
                    <a:pt x="5422693" y="41910"/>
                    <a:pt x="5414126" y="41910"/>
                    <a:pt x="5401276" y="40640"/>
                  </a:cubicBezTo>
                  <a:cubicBezTo>
                    <a:pt x="5294196" y="36830"/>
                    <a:pt x="5182832" y="31750"/>
                    <a:pt x="5075752" y="30480"/>
                  </a:cubicBezTo>
                  <a:cubicBezTo>
                    <a:pt x="4814476" y="26670"/>
                    <a:pt x="4548916" y="25400"/>
                    <a:pt x="4287641" y="22860"/>
                  </a:cubicBezTo>
                  <a:lnTo>
                    <a:pt x="3979249" y="22860"/>
                  </a:lnTo>
                  <a:cubicBezTo>
                    <a:pt x="3842186" y="22860"/>
                    <a:pt x="3705123" y="22860"/>
                    <a:pt x="3572344" y="24130"/>
                  </a:cubicBezTo>
                  <a:cubicBezTo>
                    <a:pt x="3456697" y="25400"/>
                    <a:pt x="1507834" y="29210"/>
                    <a:pt x="1392187" y="29210"/>
                  </a:cubicBezTo>
                  <a:cubicBezTo>
                    <a:pt x="1203726" y="29210"/>
                    <a:pt x="1015264" y="26670"/>
                    <a:pt x="826803" y="33020"/>
                  </a:cubicBezTo>
                  <a:cubicBezTo>
                    <a:pt x="728289" y="36830"/>
                    <a:pt x="634058" y="36830"/>
                    <a:pt x="539827" y="38100"/>
                  </a:cubicBezTo>
                  <a:cubicBezTo>
                    <a:pt x="377065" y="41910"/>
                    <a:pt x="214303" y="45720"/>
                    <a:pt x="51541" y="50800"/>
                  </a:cubicBezTo>
                  <a:cubicBezTo>
                    <a:pt x="33235" y="50800"/>
                    <a:pt x="30695" y="52369"/>
                    <a:pt x="29425" y="56898"/>
                  </a:cubicBezTo>
                  <a:cubicBezTo>
                    <a:pt x="28155" y="63691"/>
                    <a:pt x="28155" y="70485"/>
                    <a:pt x="26885" y="77278"/>
                  </a:cubicBezTo>
                  <a:cubicBezTo>
                    <a:pt x="25615" y="88601"/>
                    <a:pt x="23075" y="99546"/>
                    <a:pt x="21805" y="110868"/>
                  </a:cubicBezTo>
                  <a:cubicBezTo>
                    <a:pt x="16725" y="122946"/>
                    <a:pt x="23075" y="418086"/>
                    <a:pt x="25615" y="430163"/>
                  </a:cubicBezTo>
                  <a:cubicBezTo>
                    <a:pt x="25615" y="442996"/>
                    <a:pt x="25615" y="456205"/>
                    <a:pt x="26885" y="469037"/>
                  </a:cubicBezTo>
                  <a:cubicBezTo>
                    <a:pt x="26885" y="478473"/>
                    <a:pt x="29425" y="487908"/>
                    <a:pt x="29425" y="497344"/>
                  </a:cubicBezTo>
                  <a:cubicBezTo>
                    <a:pt x="29425" y="507534"/>
                    <a:pt x="29425" y="517724"/>
                    <a:pt x="28155" y="529214"/>
                  </a:cubicBezTo>
                  <a:lnTo>
                    <a:pt x="28155" y="539374"/>
                  </a:lnTo>
                  <a:cubicBezTo>
                    <a:pt x="28155" y="549534"/>
                    <a:pt x="31965" y="553344"/>
                    <a:pt x="40855" y="553344"/>
                  </a:cubicBezTo>
                  <a:cubicBezTo>
                    <a:pt x="90090" y="553344"/>
                    <a:pt x="150055" y="554614"/>
                    <a:pt x="205737" y="554614"/>
                  </a:cubicBezTo>
                  <a:cubicBezTo>
                    <a:pt x="287118" y="554614"/>
                    <a:pt x="372782" y="552074"/>
                    <a:pt x="454163" y="554614"/>
                  </a:cubicBezTo>
                  <a:cubicBezTo>
                    <a:pt x="586943" y="558424"/>
                    <a:pt x="719722" y="560964"/>
                    <a:pt x="852502" y="559694"/>
                  </a:cubicBezTo>
                  <a:cubicBezTo>
                    <a:pt x="938166" y="558424"/>
                    <a:pt x="1019548" y="560964"/>
                    <a:pt x="1105212" y="560964"/>
                  </a:cubicBezTo>
                  <a:cubicBezTo>
                    <a:pt x="1229425" y="560964"/>
                    <a:pt x="1353638" y="559694"/>
                    <a:pt x="1477852" y="560964"/>
                  </a:cubicBezTo>
                  <a:cubicBezTo>
                    <a:pt x="1662030" y="562234"/>
                    <a:pt x="3683707" y="552074"/>
                    <a:pt x="3872169" y="554614"/>
                  </a:cubicBezTo>
                  <a:cubicBezTo>
                    <a:pt x="3953550" y="555884"/>
                    <a:pt x="4034931" y="557155"/>
                    <a:pt x="4112029" y="557155"/>
                  </a:cubicBezTo>
                  <a:cubicBezTo>
                    <a:pt x="4253375" y="559694"/>
                    <a:pt x="4390438" y="555884"/>
                    <a:pt x="4531784" y="559694"/>
                  </a:cubicBezTo>
                  <a:cubicBezTo>
                    <a:pt x="4647431" y="562234"/>
                    <a:pt x="4763077" y="562234"/>
                    <a:pt x="4878724" y="564774"/>
                  </a:cubicBezTo>
                  <a:cubicBezTo>
                    <a:pt x="5050053" y="568584"/>
                    <a:pt x="5221382" y="571124"/>
                    <a:pt x="5392710" y="572394"/>
                  </a:cubicBezTo>
                  <a:cubicBezTo>
                    <a:pt x="5444216" y="572394"/>
                    <a:pt x="5461996" y="571124"/>
                    <a:pt x="5482316" y="571124"/>
                  </a:cubicBezTo>
                  <a:close/>
                </a:path>
              </a:pathLst>
            </a:custGeom>
            <a:solidFill>
              <a:srgbClr val="FAF3E2"/>
            </a:solidFill>
          </p:spPr>
        </p:sp>
      </p:grpSp>
      <p:grpSp>
        <p:nvGrpSpPr>
          <p:cNvPr name="Group 9" id="9"/>
          <p:cNvGrpSpPr/>
          <p:nvPr/>
        </p:nvGrpSpPr>
        <p:grpSpPr>
          <a:xfrm rot="0">
            <a:off x="1028700" y="3154648"/>
            <a:ext cx="16230600" cy="6832550"/>
            <a:chOff x="0" y="0"/>
            <a:chExt cx="5541791" cy="2332912"/>
          </a:xfrm>
        </p:grpSpPr>
        <p:sp>
          <p:nvSpPr>
            <p:cNvPr name="Freeform 10" id="10"/>
            <p:cNvSpPr/>
            <p:nvPr/>
          </p:nvSpPr>
          <p:spPr>
            <a:xfrm flipH="false" flipV="false" rot="0">
              <a:off x="40067" y="45156"/>
              <a:ext cx="5501724" cy="2287051"/>
            </a:xfrm>
            <a:custGeom>
              <a:avLst/>
              <a:gdLst/>
              <a:ahLst/>
              <a:cxnLst/>
              <a:rect r="r" b="b" t="t" l="l"/>
              <a:pathLst>
                <a:path h="2287051" w="5501724">
                  <a:moveTo>
                    <a:pt x="573" y="2257276"/>
                  </a:moveTo>
                  <a:cubicBezTo>
                    <a:pt x="-1967" y="2266166"/>
                    <a:pt x="3113" y="2272516"/>
                    <a:pt x="32675" y="2273786"/>
                  </a:cubicBezTo>
                  <a:cubicBezTo>
                    <a:pt x="66941" y="2275056"/>
                    <a:pt x="96923" y="2275056"/>
                    <a:pt x="131189" y="2275056"/>
                  </a:cubicBezTo>
                  <a:cubicBezTo>
                    <a:pt x="268252" y="2276326"/>
                    <a:pt x="405315" y="2276326"/>
                    <a:pt x="546661" y="2277596"/>
                  </a:cubicBezTo>
                  <a:cubicBezTo>
                    <a:pt x="623759" y="2278866"/>
                    <a:pt x="700856" y="2280136"/>
                    <a:pt x="773671" y="2281406"/>
                  </a:cubicBezTo>
                  <a:cubicBezTo>
                    <a:pt x="902168" y="2282676"/>
                    <a:pt x="1026381" y="2282676"/>
                    <a:pt x="1154877" y="2283946"/>
                  </a:cubicBezTo>
                  <a:cubicBezTo>
                    <a:pt x="1206276" y="2283946"/>
                    <a:pt x="1253391" y="2283946"/>
                    <a:pt x="1304790" y="2282676"/>
                  </a:cubicBezTo>
                  <a:cubicBezTo>
                    <a:pt x="1326206" y="2282676"/>
                    <a:pt x="1351905" y="2281406"/>
                    <a:pt x="1373321" y="2281406"/>
                  </a:cubicBezTo>
                  <a:cubicBezTo>
                    <a:pt x="1458986" y="2282676"/>
                    <a:pt x="3172272" y="2273786"/>
                    <a:pt x="3257936" y="2275056"/>
                  </a:cubicBezTo>
                  <a:cubicBezTo>
                    <a:pt x="3377866" y="2276326"/>
                    <a:pt x="3707674" y="2276326"/>
                    <a:pt x="3827603" y="2276326"/>
                  </a:cubicBezTo>
                  <a:cubicBezTo>
                    <a:pt x="3874719" y="2276326"/>
                    <a:pt x="3917551" y="2275056"/>
                    <a:pt x="3964666" y="2275056"/>
                  </a:cubicBezTo>
                  <a:lnTo>
                    <a:pt x="4195960" y="2278866"/>
                  </a:lnTo>
                  <a:cubicBezTo>
                    <a:pt x="4363005" y="2281406"/>
                    <a:pt x="4525767" y="2278866"/>
                    <a:pt x="4692813" y="2282676"/>
                  </a:cubicBezTo>
                  <a:cubicBezTo>
                    <a:pt x="4971222" y="2287756"/>
                    <a:pt x="5253914" y="2281406"/>
                    <a:pt x="5438225" y="2286486"/>
                  </a:cubicBezTo>
                  <a:cubicBezTo>
                    <a:pt x="5458545" y="2287756"/>
                    <a:pt x="5478864" y="2286486"/>
                    <a:pt x="5501725" y="2286486"/>
                  </a:cubicBezTo>
                  <a:lnTo>
                    <a:pt x="5501725" y="2226796"/>
                  </a:lnTo>
                  <a:cubicBezTo>
                    <a:pt x="5500455" y="2148617"/>
                    <a:pt x="5499184" y="2065108"/>
                    <a:pt x="5499184" y="1976380"/>
                  </a:cubicBezTo>
                  <a:cubicBezTo>
                    <a:pt x="5499184" y="1873733"/>
                    <a:pt x="5502995" y="1769346"/>
                    <a:pt x="5496645" y="1666700"/>
                  </a:cubicBezTo>
                  <a:cubicBezTo>
                    <a:pt x="5489025" y="1598848"/>
                    <a:pt x="5477595" y="260962"/>
                    <a:pt x="5477595" y="193111"/>
                  </a:cubicBezTo>
                  <a:cubicBezTo>
                    <a:pt x="5475055" y="146137"/>
                    <a:pt x="5473784" y="97424"/>
                    <a:pt x="5471245" y="50450"/>
                  </a:cubicBezTo>
                  <a:cubicBezTo>
                    <a:pt x="5471245" y="36532"/>
                    <a:pt x="5469975" y="22613"/>
                    <a:pt x="5468705" y="5644"/>
                  </a:cubicBezTo>
                  <a:cubicBezTo>
                    <a:pt x="5458545" y="3104"/>
                    <a:pt x="5449655" y="1834"/>
                    <a:pt x="5439495" y="564"/>
                  </a:cubicBezTo>
                  <a:cubicBezTo>
                    <a:pt x="5431875" y="-706"/>
                    <a:pt x="5424255" y="564"/>
                    <a:pt x="5417905" y="564"/>
                  </a:cubicBezTo>
                  <a:lnTo>
                    <a:pt x="11259" y="5644"/>
                  </a:lnTo>
                  <a:lnTo>
                    <a:pt x="573" y="2257276"/>
                  </a:lnTo>
                  <a:close/>
                </a:path>
              </a:pathLst>
            </a:custGeom>
            <a:solidFill>
              <a:srgbClr val="2E2C2B"/>
            </a:solidFill>
          </p:spPr>
        </p:sp>
        <p:sp>
          <p:nvSpPr>
            <p:cNvPr name="Freeform 11" id="11"/>
            <p:cNvSpPr/>
            <p:nvPr/>
          </p:nvSpPr>
          <p:spPr>
            <a:xfrm flipH="false" flipV="false" rot="0">
              <a:off x="11430" y="16510"/>
              <a:ext cx="5480832" cy="2278302"/>
            </a:xfrm>
            <a:custGeom>
              <a:avLst/>
              <a:gdLst/>
              <a:ahLst/>
              <a:cxnLst/>
              <a:rect r="r" b="b" t="t" l="l"/>
              <a:pathLst>
                <a:path h="2278302" w="5480832">
                  <a:moveTo>
                    <a:pt x="5480832" y="2278302"/>
                  </a:moveTo>
                  <a:lnTo>
                    <a:pt x="0" y="2270682"/>
                  </a:lnTo>
                  <a:lnTo>
                    <a:pt x="0" y="806321"/>
                  </a:lnTo>
                  <a:lnTo>
                    <a:pt x="7620" y="20320"/>
                  </a:lnTo>
                  <a:lnTo>
                    <a:pt x="2751171" y="0"/>
                  </a:lnTo>
                  <a:lnTo>
                    <a:pt x="5459242" y="8890"/>
                  </a:lnTo>
                  <a:close/>
                </a:path>
              </a:pathLst>
            </a:custGeom>
            <a:solidFill>
              <a:srgbClr val="FAF3E2"/>
            </a:solidFill>
          </p:spPr>
        </p:sp>
        <p:sp>
          <p:nvSpPr>
            <p:cNvPr name="Freeform 12" id="12"/>
            <p:cNvSpPr/>
            <p:nvPr/>
          </p:nvSpPr>
          <p:spPr>
            <a:xfrm flipH="false" flipV="false" rot="0">
              <a:off x="-215" y="0"/>
              <a:ext cx="5505176" cy="2304267"/>
            </a:xfrm>
            <a:custGeom>
              <a:avLst/>
              <a:gdLst/>
              <a:ahLst/>
              <a:cxnLst/>
              <a:rect r="r" b="b" t="t" l="l"/>
              <a:pathLst>
                <a:path h="2304267" w="5505176">
                  <a:moveTo>
                    <a:pt x="5472157" y="21590"/>
                  </a:moveTo>
                  <a:cubicBezTo>
                    <a:pt x="5473427" y="34290"/>
                    <a:pt x="5473427" y="44450"/>
                    <a:pt x="5474696" y="55591"/>
                  </a:cubicBezTo>
                  <a:cubicBezTo>
                    <a:pt x="5477237" y="102565"/>
                    <a:pt x="5478507" y="151279"/>
                    <a:pt x="5481046" y="198252"/>
                  </a:cubicBezTo>
                  <a:cubicBezTo>
                    <a:pt x="5481046" y="266104"/>
                    <a:pt x="5493746" y="1603990"/>
                    <a:pt x="5500096" y="1671841"/>
                  </a:cubicBezTo>
                  <a:cubicBezTo>
                    <a:pt x="5506446" y="1774488"/>
                    <a:pt x="5502637" y="1878874"/>
                    <a:pt x="5502637" y="1981521"/>
                  </a:cubicBezTo>
                  <a:cubicBezTo>
                    <a:pt x="5502637" y="2071989"/>
                    <a:pt x="5503907" y="2155498"/>
                    <a:pt x="5505177" y="2244012"/>
                  </a:cubicBezTo>
                  <a:lnTo>
                    <a:pt x="5505177" y="2303702"/>
                  </a:lnTo>
                  <a:cubicBezTo>
                    <a:pt x="5482316" y="2303702"/>
                    <a:pt x="5461996" y="2304972"/>
                    <a:pt x="5441677" y="2303702"/>
                  </a:cubicBezTo>
                  <a:cubicBezTo>
                    <a:pt x="5169983" y="2298622"/>
                    <a:pt x="4887291" y="2304972"/>
                    <a:pt x="4608882" y="2299892"/>
                  </a:cubicBezTo>
                  <a:cubicBezTo>
                    <a:pt x="4441836" y="2296082"/>
                    <a:pt x="4279074" y="2298622"/>
                    <a:pt x="4112029" y="2296082"/>
                  </a:cubicBezTo>
                  <a:lnTo>
                    <a:pt x="3880735" y="2292272"/>
                  </a:lnTo>
                  <a:cubicBezTo>
                    <a:pt x="3833620" y="2292272"/>
                    <a:pt x="3790788" y="2293542"/>
                    <a:pt x="3743672" y="2293542"/>
                  </a:cubicBezTo>
                  <a:cubicBezTo>
                    <a:pt x="3623742" y="2292272"/>
                    <a:pt x="3293934" y="2293542"/>
                    <a:pt x="3174005" y="2292272"/>
                  </a:cubicBezTo>
                  <a:cubicBezTo>
                    <a:pt x="3088340" y="2291002"/>
                    <a:pt x="1375054" y="2299892"/>
                    <a:pt x="1289390" y="2298622"/>
                  </a:cubicBezTo>
                  <a:cubicBezTo>
                    <a:pt x="1267974" y="2298622"/>
                    <a:pt x="1242275" y="2299892"/>
                    <a:pt x="1220859" y="2299892"/>
                  </a:cubicBezTo>
                  <a:cubicBezTo>
                    <a:pt x="1169460" y="2299892"/>
                    <a:pt x="1122345" y="2301162"/>
                    <a:pt x="1070946" y="2301162"/>
                  </a:cubicBezTo>
                  <a:cubicBezTo>
                    <a:pt x="942450" y="2301162"/>
                    <a:pt x="818236" y="2299892"/>
                    <a:pt x="689740" y="2298622"/>
                  </a:cubicBezTo>
                  <a:cubicBezTo>
                    <a:pt x="612642" y="2297352"/>
                    <a:pt x="535544" y="2296082"/>
                    <a:pt x="462730" y="2294812"/>
                  </a:cubicBezTo>
                  <a:cubicBezTo>
                    <a:pt x="325667" y="2293542"/>
                    <a:pt x="188604" y="2292272"/>
                    <a:pt x="47258" y="2292272"/>
                  </a:cubicBezTo>
                  <a:cubicBezTo>
                    <a:pt x="34505" y="2292272"/>
                    <a:pt x="25615" y="2292272"/>
                    <a:pt x="15455" y="2291002"/>
                  </a:cubicBezTo>
                  <a:cubicBezTo>
                    <a:pt x="6565" y="2289732"/>
                    <a:pt x="1485" y="2283382"/>
                    <a:pt x="4025" y="2274492"/>
                  </a:cubicBezTo>
                  <a:cubicBezTo>
                    <a:pt x="12915" y="2242487"/>
                    <a:pt x="9105" y="2198993"/>
                    <a:pt x="7835" y="2153758"/>
                  </a:cubicBezTo>
                  <a:cubicBezTo>
                    <a:pt x="6565" y="2061550"/>
                    <a:pt x="2755" y="1971082"/>
                    <a:pt x="4025" y="1878874"/>
                  </a:cubicBezTo>
                  <a:cubicBezTo>
                    <a:pt x="1485" y="1764049"/>
                    <a:pt x="-3595" y="342654"/>
                    <a:pt x="4025" y="226089"/>
                  </a:cubicBezTo>
                  <a:cubicBezTo>
                    <a:pt x="5295" y="203472"/>
                    <a:pt x="4025" y="179115"/>
                    <a:pt x="5295" y="156498"/>
                  </a:cubicBezTo>
                  <a:cubicBezTo>
                    <a:pt x="6565" y="119963"/>
                    <a:pt x="9105" y="79948"/>
                    <a:pt x="10375" y="44450"/>
                  </a:cubicBezTo>
                  <a:cubicBezTo>
                    <a:pt x="10375" y="41910"/>
                    <a:pt x="11645" y="39370"/>
                    <a:pt x="12915" y="38100"/>
                  </a:cubicBezTo>
                  <a:cubicBezTo>
                    <a:pt x="34505" y="35560"/>
                    <a:pt x="81523" y="30480"/>
                    <a:pt x="150055" y="29210"/>
                  </a:cubicBezTo>
                  <a:cubicBezTo>
                    <a:pt x="265702" y="25400"/>
                    <a:pt x="381348" y="22860"/>
                    <a:pt x="501279" y="20320"/>
                  </a:cubicBezTo>
                  <a:cubicBezTo>
                    <a:pt x="582660" y="17780"/>
                    <a:pt x="664041" y="16510"/>
                    <a:pt x="741139" y="13970"/>
                  </a:cubicBezTo>
                  <a:cubicBezTo>
                    <a:pt x="818236" y="11430"/>
                    <a:pt x="899617" y="8890"/>
                    <a:pt x="976715" y="8890"/>
                  </a:cubicBezTo>
                  <a:cubicBezTo>
                    <a:pt x="1062380" y="7620"/>
                    <a:pt x="1148044" y="10160"/>
                    <a:pt x="1233708" y="8890"/>
                  </a:cubicBezTo>
                  <a:cubicBezTo>
                    <a:pt x="1340789" y="8890"/>
                    <a:pt x="3281085" y="6350"/>
                    <a:pt x="3388165" y="5080"/>
                  </a:cubicBezTo>
                  <a:cubicBezTo>
                    <a:pt x="3490962" y="3810"/>
                    <a:pt x="3593760" y="2540"/>
                    <a:pt x="3700840" y="2540"/>
                  </a:cubicBezTo>
                  <a:cubicBezTo>
                    <a:pt x="3876452" y="1270"/>
                    <a:pt x="4047780" y="0"/>
                    <a:pt x="4223392" y="0"/>
                  </a:cubicBezTo>
                  <a:cubicBezTo>
                    <a:pt x="4296207" y="0"/>
                    <a:pt x="4373305" y="2540"/>
                    <a:pt x="4446119" y="2540"/>
                  </a:cubicBezTo>
                  <a:cubicBezTo>
                    <a:pt x="4647431" y="3810"/>
                    <a:pt x="4853025" y="5080"/>
                    <a:pt x="5054336" y="7620"/>
                  </a:cubicBezTo>
                  <a:cubicBezTo>
                    <a:pt x="5161416" y="8890"/>
                    <a:pt x="5268497" y="12700"/>
                    <a:pt x="5375577" y="16510"/>
                  </a:cubicBezTo>
                  <a:lnTo>
                    <a:pt x="5441677" y="16510"/>
                  </a:lnTo>
                  <a:cubicBezTo>
                    <a:pt x="5453107" y="17780"/>
                    <a:pt x="5461996" y="20320"/>
                    <a:pt x="5472157" y="21590"/>
                  </a:cubicBezTo>
                  <a:close/>
                  <a:moveTo>
                    <a:pt x="5482316" y="2287192"/>
                  </a:moveTo>
                  <a:cubicBezTo>
                    <a:pt x="5483587" y="2270682"/>
                    <a:pt x="5484857" y="2257982"/>
                    <a:pt x="5484857" y="2245282"/>
                  </a:cubicBezTo>
                  <a:cubicBezTo>
                    <a:pt x="5483587" y="2146799"/>
                    <a:pt x="5482316" y="2054591"/>
                    <a:pt x="5482316" y="1955424"/>
                  </a:cubicBezTo>
                  <a:cubicBezTo>
                    <a:pt x="5482316" y="1910190"/>
                    <a:pt x="5484857" y="1864956"/>
                    <a:pt x="5483587" y="1819722"/>
                  </a:cubicBezTo>
                  <a:cubicBezTo>
                    <a:pt x="5483587" y="1777967"/>
                    <a:pt x="5482316" y="1734473"/>
                    <a:pt x="5481046" y="1692718"/>
                  </a:cubicBezTo>
                  <a:cubicBezTo>
                    <a:pt x="5475966" y="1628347"/>
                    <a:pt x="5464537" y="295680"/>
                    <a:pt x="5464537" y="231308"/>
                  </a:cubicBezTo>
                  <a:cubicBezTo>
                    <a:pt x="5461996" y="177375"/>
                    <a:pt x="5459457" y="121702"/>
                    <a:pt x="5456916" y="67769"/>
                  </a:cubicBezTo>
                  <a:cubicBezTo>
                    <a:pt x="5455646" y="44450"/>
                    <a:pt x="5454377" y="43180"/>
                    <a:pt x="5435542" y="41910"/>
                  </a:cubicBezTo>
                  <a:cubicBezTo>
                    <a:pt x="5422693" y="41910"/>
                    <a:pt x="5414126" y="41910"/>
                    <a:pt x="5401276" y="40640"/>
                  </a:cubicBezTo>
                  <a:cubicBezTo>
                    <a:pt x="5294196" y="36830"/>
                    <a:pt x="5182832" y="31750"/>
                    <a:pt x="5075752" y="30480"/>
                  </a:cubicBezTo>
                  <a:cubicBezTo>
                    <a:pt x="4814476" y="26670"/>
                    <a:pt x="4548916" y="25400"/>
                    <a:pt x="4287641" y="22860"/>
                  </a:cubicBezTo>
                  <a:lnTo>
                    <a:pt x="3979249" y="22860"/>
                  </a:lnTo>
                  <a:cubicBezTo>
                    <a:pt x="3842186" y="22860"/>
                    <a:pt x="3705123" y="22860"/>
                    <a:pt x="3572344" y="24130"/>
                  </a:cubicBezTo>
                  <a:cubicBezTo>
                    <a:pt x="3456697" y="25400"/>
                    <a:pt x="1507834" y="29210"/>
                    <a:pt x="1392187" y="29210"/>
                  </a:cubicBezTo>
                  <a:cubicBezTo>
                    <a:pt x="1203726" y="29210"/>
                    <a:pt x="1015264" y="26670"/>
                    <a:pt x="826803" y="33020"/>
                  </a:cubicBezTo>
                  <a:cubicBezTo>
                    <a:pt x="728289" y="36830"/>
                    <a:pt x="634058" y="36830"/>
                    <a:pt x="539827" y="38100"/>
                  </a:cubicBezTo>
                  <a:cubicBezTo>
                    <a:pt x="377065" y="41910"/>
                    <a:pt x="214303" y="45720"/>
                    <a:pt x="51541" y="50800"/>
                  </a:cubicBezTo>
                  <a:cubicBezTo>
                    <a:pt x="33235" y="50800"/>
                    <a:pt x="30695" y="53851"/>
                    <a:pt x="29425" y="74729"/>
                  </a:cubicBezTo>
                  <a:cubicBezTo>
                    <a:pt x="28155" y="106044"/>
                    <a:pt x="28155" y="137360"/>
                    <a:pt x="26885" y="168676"/>
                  </a:cubicBezTo>
                  <a:cubicBezTo>
                    <a:pt x="25615" y="220870"/>
                    <a:pt x="23075" y="271323"/>
                    <a:pt x="21805" y="323516"/>
                  </a:cubicBezTo>
                  <a:cubicBezTo>
                    <a:pt x="16725" y="379189"/>
                    <a:pt x="23075" y="1739692"/>
                    <a:pt x="25615" y="1795365"/>
                  </a:cubicBezTo>
                  <a:cubicBezTo>
                    <a:pt x="25615" y="1854517"/>
                    <a:pt x="25615" y="1915409"/>
                    <a:pt x="26885" y="1974562"/>
                  </a:cubicBezTo>
                  <a:cubicBezTo>
                    <a:pt x="26885" y="2018056"/>
                    <a:pt x="29425" y="2061550"/>
                    <a:pt x="29425" y="2105045"/>
                  </a:cubicBezTo>
                  <a:cubicBezTo>
                    <a:pt x="29425" y="2152019"/>
                    <a:pt x="29425" y="2198993"/>
                    <a:pt x="28155" y="2245282"/>
                  </a:cubicBezTo>
                  <a:lnTo>
                    <a:pt x="28155" y="2255442"/>
                  </a:lnTo>
                  <a:cubicBezTo>
                    <a:pt x="28155" y="2265602"/>
                    <a:pt x="31965" y="2269412"/>
                    <a:pt x="40855" y="2269412"/>
                  </a:cubicBezTo>
                  <a:cubicBezTo>
                    <a:pt x="90090" y="2269412"/>
                    <a:pt x="150055" y="2270682"/>
                    <a:pt x="205737" y="2270682"/>
                  </a:cubicBezTo>
                  <a:cubicBezTo>
                    <a:pt x="287118" y="2270682"/>
                    <a:pt x="372782" y="2268142"/>
                    <a:pt x="454163" y="2270682"/>
                  </a:cubicBezTo>
                  <a:cubicBezTo>
                    <a:pt x="586943" y="2274492"/>
                    <a:pt x="719722" y="2277032"/>
                    <a:pt x="852502" y="2275762"/>
                  </a:cubicBezTo>
                  <a:cubicBezTo>
                    <a:pt x="938166" y="2274492"/>
                    <a:pt x="1019548" y="2277032"/>
                    <a:pt x="1105212" y="2277032"/>
                  </a:cubicBezTo>
                  <a:cubicBezTo>
                    <a:pt x="1229425" y="2277032"/>
                    <a:pt x="1353638" y="2275762"/>
                    <a:pt x="1477852" y="2277032"/>
                  </a:cubicBezTo>
                  <a:cubicBezTo>
                    <a:pt x="1662030" y="2278302"/>
                    <a:pt x="3683707" y="2268142"/>
                    <a:pt x="3872169" y="2270682"/>
                  </a:cubicBezTo>
                  <a:cubicBezTo>
                    <a:pt x="3953550" y="2271952"/>
                    <a:pt x="4034931" y="2273222"/>
                    <a:pt x="4112029" y="2273222"/>
                  </a:cubicBezTo>
                  <a:cubicBezTo>
                    <a:pt x="4253375" y="2275762"/>
                    <a:pt x="4390438" y="2271952"/>
                    <a:pt x="4531784" y="2275762"/>
                  </a:cubicBezTo>
                  <a:cubicBezTo>
                    <a:pt x="4647431" y="2278302"/>
                    <a:pt x="4763077" y="2278302"/>
                    <a:pt x="4878724" y="2280842"/>
                  </a:cubicBezTo>
                  <a:cubicBezTo>
                    <a:pt x="5050053" y="2284652"/>
                    <a:pt x="5221382" y="2287192"/>
                    <a:pt x="5392710" y="2288462"/>
                  </a:cubicBezTo>
                  <a:cubicBezTo>
                    <a:pt x="5444216" y="2288462"/>
                    <a:pt x="5461996" y="2287192"/>
                    <a:pt x="5482316" y="2287192"/>
                  </a:cubicBezTo>
                  <a:close/>
                </a:path>
              </a:pathLst>
            </a:custGeom>
            <a:solidFill>
              <a:srgbClr val="FAF3E2"/>
            </a:solidFill>
          </p:spPr>
        </p:sp>
      </p:grpSp>
      <p:sp>
        <p:nvSpPr>
          <p:cNvPr name="TextBox 13" id="13"/>
          <p:cNvSpPr txBox="true"/>
          <p:nvPr/>
        </p:nvSpPr>
        <p:spPr>
          <a:xfrm rot="0">
            <a:off x="1400654" y="3329305"/>
            <a:ext cx="15486691" cy="6957695"/>
          </a:xfrm>
          <a:prstGeom prst="rect">
            <a:avLst/>
          </a:prstGeom>
        </p:spPr>
        <p:txBody>
          <a:bodyPr anchor="t" rtlCol="false" tIns="0" lIns="0" bIns="0" rIns="0">
            <a:spAutoFit/>
          </a:bodyPr>
          <a:lstStyle/>
          <a:p>
            <a:pPr algn="l">
              <a:lnSpc>
                <a:spcPts val="4509"/>
              </a:lnSpc>
            </a:pPr>
            <a:r>
              <a:rPr lang="en-US" sz="4099">
                <a:solidFill>
                  <a:srgbClr val="404040"/>
                </a:solidFill>
                <a:latin typeface="Calibri (MS)"/>
                <a:ea typeface="Calibri (MS)"/>
                <a:cs typeface="Calibri (MS)"/>
                <a:sym typeface="Calibri (MS)"/>
              </a:rPr>
              <a:t>Après la mort du roi Louis 16, la France entre en guerre contre les royaumes étrangers.  </a:t>
            </a:r>
          </a:p>
          <a:p>
            <a:pPr algn="l">
              <a:lnSpc>
                <a:spcPts val="4509"/>
              </a:lnSpc>
            </a:pPr>
          </a:p>
          <a:p>
            <a:pPr algn="l">
              <a:lnSpc>
                <a:spcPts val="4509"/>
              </a:lnSpc>
            </a:pPr>
            <a:r>
              <a:rPr lang="en-US" sz="4099">
                <a:solidFill>
                  <a:srgbClr val="404040"/>
                </a:solidFill>
                <a:latin typeface="Calibri (MS)"/>
                <a:ea typeface="Calibri (MS)"/>
                <a:cs typeface="Calibri (MS)"/>
                <a:sym typeface="Calibri (MS)"/>
              </a:rPr>
              <a:t>Napoléon Bonaparte, un jeune général s’illustre durant ces guerres en Italie puis en Egypte. En 1799, il organise un coup d’état (18 brumaire) et crée un nouveau gouvernement le consulat dont il est le premier consul.</a:t>
            </a:r>
          </a:p>
          <a:p>
            <a:pPr algn="l">
              <a:lnSpc>
                <a:spcPts val="4509"/>
              </a:lnSpc>
            </a:pPr>
          </a:p>
          <a:p>
            <a:pPr algn="l">
              <a:lnSpc>
                <a:spcPts val="4509"/>
              </a:lnSpc>
            </a:pPr>
            <a:r>
              <a:rPr lang="en-US" sz="4099">
                <a:solidFill>
                  <a:srgbClr val="404040"/>
                </a:solidFill>
                <a:latin typeface="Calibri (MS)"/>
                <a:ea typeface="Calibri (MS)"/>
                <a:cs typeface="Calibri (MS)"/>
                <a:sym typeface="Calibri (MS)"/>
              </a:rPr>
              <a:t>Il redresse le pays et les français votent pour qu’il devienne empereur. Il se sacre lui même empereur des Français le 2 décembre 1804.</a:t>
            </a:r>
          </a:p>
          <a:p>
            <a:pPr algn="l">
              <a:lnSpc>
                <a:spcPts val="4509"/>
              </a:lnSpc>
            </a:pPr>
          </a:p>
          <a:p>
            <a:pPr algn="l">
              <a:lnSpc>
                <a:spcPts val="4509"/>
              </a:lnSpc>
            </a:pPr>
          </a:p>
          <a:p>
            <a:pPr algn="ctr">
              <a:lnSpc>
                <a:spcPts val="4509"/>
              </a:lnSpc>
            </a:pPr>
          </a:p>
        </p:txBody>
      </p:sp>
      <p:sp>
        <p:nvSpPr>
          <p:cNvPr name="TextBox 14" id="14"/>
          <p:cNvSpPr txBox="true"/>
          <p:nvPr/>
        </p:nvSpPr>
        <p:spPr>
          <a:xfrm rot="0">
            <a:off x="1661249" y="1208096"/>
            <a:ext cx="14965502" cy="1177924"/>
          </a:xfrm>
          <a:prstGeom prst="rect">
            <a:avLst/>
          </a:prstGeom>
        </p:spPr>
        <p:txBody>
          <a:bodyPr anchor="t" rtlCol="false" tIns="0" lIns="0" bIns="0" rIns="0">
            <a:spAutoFit/>
          </a:bodyPr>
          <a:lstStyle/>
          <a:p>
            <a:pPr algn="ctr" marL="0" indent="0" lvl="0">
              <a:lnSpc>
                <a:spcPts val="9100"/>
              </a:lnSpc>
            </a:pPr>
            <a:r>
              <a:rPr lang="en-US" sz="6500">
                <a:solidFill>
                  <a:srgbClr val="D6583C"/>
                </a:solidFill>
                <a:latin typeface="Brasika"/>
                <a:ea typeface="Brasika"/>
                <a:cs typeface="Brasika"/>
                <a:sym typeface="Brasika"/>
              </a:rPr>
              <a:t>Qu'avons-nous appris ?</a:t>
            </a:r>
          </a:p>
        </p:txBody>
      </p:sp>
      <p:sp>
        <p:nvSpPr>
          <p:cNvPr name="Freeform 15" id="15"/>
          <p:cNvSpPr/>
          <p:nvPr/>
        </p:nvSpPr>
        <p:spPr>
          <a:xfrm flipH="true" flipV="false" rot="0">
            <a:off x="-847684" y="6684642"/>
            <a:ext cx="3752768" cy="3887047"/>
          </a:xfrm>
          <a:custGeom>
            <a:avLst/>
            <a:gdLst/>
            <a:ahLst/>
            <a:cxnLst/>
            <a:rect r="r" b="b" t="t" l="l"/>
            <a:pathLst>
              <a:path h="3887047" w="3752768">
                <a:moveTo>
                  <a:pt x="3752768" y="0"/>
                </a:moveTo>
                <a:lnTo>
                  <a:pt x="0" y="0"/>
                </a:lnTo>
                <a:lnTo>
                  <a:pt x="0" y="3887047"/>
                </a:lnTo>
                <a:lnTo>
                  <a:pt x="3752768" y="3887047"/>
                </a:lnTo>
                <a:lnTo>
                  <a:pt x="3752768"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6" id="16"/>
          <p:cNvSpPr/>
          <p:nvPr/>
        </p:nvSpPr>
        <p:spPr>
          <a:xfrm flipH="false" flipV="false" rot="1009037">
            <a:off x="16340143" y="6972236"/>
            <a:ext cx="2669298" cy="3873651"/>
          </a:xfrm>
          <a:custGeom>
            <a:avLst/>
            <a:gdLst/>
            <a:ahLst/>
            <a:cxnLst/>
            <a:rect r="r" b="b" t="t" l="l"/>
            <a:pathLst>
              <a:path h="3873651" w="2669298">
                <a:moveTo>
                  <a:pt x="0" y="0"/>
                </a:moveTo>
                <a:lnTo>
                  <a:pt x="2669298" y="0"/>
                </a:lnTo>
                <a:lnTo>
                  <a:pt x="2669298" y="3873651"/>
                </a:lnTo>
                <a:lnTo>
                  <a:pt x="0" y="387365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DAG3b6BAqOQ</dc:identifier>
  <dcterms:modified xsi:type="dcterms:W3CDTF">2011-08-01T06:04:30Z</dcterms:modified>
  <cp:revision>1</cp:revision>
  <dc:title>Copie de Histoire Et avant la France</dc:title>
</cp:coreProperties>
</file>