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EFCO Brookshire" charset="1" panose="00000000000000000000"/>
      <p:regular r:id="rId15"/>
    </p:embeddedFont>
    <p:embeddedFont>
      <p:font typeface="Glass Antiqua" charset="1" panose="02000506000000020004"/>
      <p:regular r:id="rId16"/>
    </p:embeddedFont>
    <p:embeddedFont>
      <p:font typeface="Bubblebody Neue" charset="1" panose="00000500000000000000"/>
      <p:regular r:id="rId17"/>
    </p:embeddedFont>
    <p:embeddedFont>
      <p:font typeface="Brasika" charset="1" panose="00000000000000000000"/>
      <p:regular r:id="rId18"/>
    </p:embeddedFont>
    <p:embeddedFont>
      <p:font typeface="Calibri (MS)" charset="1" panose="020F050202020403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image21.png" Type="http://schemas.openxmlformats.org/officeDocument/2006/relationships/image"/><Relationship Id="rId12" Target="https://ladigitale.dev/digiview/#/v/6a2063c0d3435" TargetMode="External" Type="http://schemas.openxmlformats.org/officeDocument/2006/relationships/hyperlink"/><Relationship Id="rId2" Target="../media/image15.png" Type="http://schemas.openxmlformats.org/officeDocument/2006/relationships/image"/><Relationship Id="rId3" Target="../media/image16.svg" Type="http://schemas.openxmlformats.org/officeDocument/2006/relationships/image"/><Relationship Id="rId4" Target="https://ladigitale.dev/digiview/#/v/6a2063c0d3435" TargetMode="External" Type="http://schemas.openxmlformats.org/officeDocument/2006/relationships/hyperlink"/><Relationship Id="rId5" Target="https://ladigitale.dev/digiview/#/v/6a2063c0d3435" TargetMode="External" Type="http://schemas.openxmlformats.org/officeDocument/2006/relationships/hyperlink"/><Relationship Id="rId6" Target="https://ladigitale.dev/digiview/#/v/6a2063c0d3435" TargetMode="External" Type="http://schemas.openxmlformats.org/officeDocument/2006/relationships/hyperlink"/><Relationship Id="rId7" Target="../media/image17.png" Type="http://schemas.openxmlformats.org/officeDocument/2006/relationships/image"/><Relationship Id="rId8" Target="../media/image18.svg" Type="http://schemas.openxmlformats.org/officeDocument/2006/relationships/image"/><Relationship Id="rId9"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3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3.png" Type="http://schemas.openxmlformats.org/officeDocument/2006/relationships/image"/><Relationship Id="rId5" Target="https://ladigitale.dev/digiview/#/v/6a20698c460ec"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297037" y="1028700"/>
            <a:ext cx="11693925" cy="8229600"/>
          </a:xfrm>
          <a:custGeom>
            <a:avLst/>
            <a:gdLst/>
            <a:ahLst/>
            <a:cxnLst/>
            <a:rect r="r" b="b" t="t" l="l"/>
            <a:pathLst>
              <a:path h="8229600" w="11693925">
                <a:moveTo>
                  <a:pt x="0" y="0"/>
                </a:moveTo>
                <a:lnTo>
                  <a:pt x="11693926" y="0"/>
                </a:lnTo>
                <a:lnTo>
                  <a:pt x="1169392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5400000">
            <a:off x="-1042913" y="5001555"/>
            <a:ext cx="6023563" cy="4974034"/>
          </a:xfrm>
          <a:custGeom>
            <a:avLst/>
            <a:gdLst/>
            <a:ahLst/>
            <a:cxnLst/>
            <a:rect r="r" b="b" t="t" l="l"/>
            <a:pathLst>
              <a:path h="4974034" w="6023563">
                <a:moveTo>
                  <a:pt x="0" y="0"/>
                </a:moveTo>
                <a:lnTo>
                  <a:pt x="6023563" y="0"/>
                </a:lnTo>
                <a:lnTo>
                  <a:pt x="6023563" y="4974035"/>
                </a:lnTo>
                <a:lnTo>
                  <a:pt x="0" y="4974035"/>
                </a:lnTo>
                <a:lnTo>
                  <a:pt x="0" y="0"/>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5" id="5"/>
          <p:cNvSpPr/>
          <p:nvPr/>
        </p:nvSpPr>
        <p:spPr>
          <a:xfrm flipH="true" flipV="true" rot="-5400000">
            <a:off x="13197640" y="377030"/>
            <a:ext cx="6023563" cy="4974034"/>
          </a:xfrm>
          <a:custGeom>
            <a:avLst/>
            <a:gdLst/>
            <a:ahLst/>
            <a:cxnLst/>
            <a:rect r="r" b="b" t="t" l="l"/>
            <a:pathLst>
              <a:path h="4974034" w="6023563">
                <a:moveTo>
                  <a:pt x="6023563" y="4974034"/>
                </a:moveTo>
                <a:lnTo>
                  <a:pt x="0" y="4974034"/>
                </a:lnTo>
                <a:lnTo>
                  <a:pt x="0" y="0"/>
                </a:lnTo>
                <a:lnTo>
                  <a:pt x="6023563" y="0"/>
                </a:lnTo>
                <a:lnTo>
                  <a:pt x="6023563" y="4974034"/>
                </a:lnTo>
                <a:close/>
              </a:path>
            </a:pathLst>
          </a:custGeom>
          <a:blipFill>
            <a:blip r:embed="rId4">
              <a:extLst>
                <a:ext uri="{96DAC541-7B7A-43D3-8B79-37D633B846F1}">
                  <asvg:svgBlip xmlns:asvg="http://schemas.microsoft.com/office/drawing/2016/SVG/main" r:embed="rId5"/>
                </a:ext>
              </a:extLst>
            </a:blip>
            <a:stretch>
              <a:fillRect l="0" t="-25334" r="0" b="0"/>
            </a:stretch>
          </a:blipFill>
        </p:spPr>
      </p:sp>
      <p:sp>
        <p:nvSpPr>
          <p:cNvPr name="Freeform 6" id="6"/>
          <p:cNvSpPr/>
          <p:nvPr/>
        </p:nvSpPr>
        <p:spPr>
          <a:xfrm flipH="false" flipV="false" rot="0">
            <a:off x="13047013" y="5875828"/>
            <a:ext cx="7888502" cy="6468572"/>
          </a:xfrm>
          <a:custGeom>
            <a:avLst/>
            <a:gdLst/>
            <a:ahLst/>
            <a:cxnLst/>
            <a:rect r="r" b="b" t="t" l="l"/>
            <a:pathLst>
              <a:path h="6468572" w="7888502">
                <a:moveTo>
                  <a:pt x="0" y="0"/>
                </a:moveTo>
                <a:lnTo>
                  <a:pt x="7888502" y="0"/>
                </a:lnTo>
                <a:lnTo>
                  <a:pt x="7888502" y="6468572"/>
                </a:lnTo>
                <a:lnTo>
                  <a:pt x="0" y="64685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3408456" y="-3019048"/>
            <a:ext cx="8781585" cy="7200900"/>
          </a:xfrm>
          <a:custGeom>
            <a:avLst/>
            <a:gdLst/>
            <a:ahLst/>
            <a:cxnLst/>
            <a:rect r="r" b="b" t="t" l="l"/>
            <a:pathLst>
              <a:path h="7200900" w="8781585">
                <a:moveTo>
                  <a:pt x="0" y="0"/>
                </a:moveTo>
                <a:lnTo>
                  <a:pt x="8781586" y="0"/>
                </a:lnTo>
                <a:lnTo>
                  <a:pt x="8781586" y="7200900"/>
                </a:lnTo>
                <a:lnTo>
                  <a:pt x="0" y="72009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3769408">
            <a:off x="-224522" y="2019108"/>
            <a:ext cx="2182737" cy="3962063"/>
          </a:xfrm>
          <a:custGeom>
            <a:avLst/>
            <a:gdLst/>
            <a:ahLst/>
            <a:cxnLst/>
            <a:rect r="r" b="b" t="t" l="l"/>
            <a:pathLst>
              <a:path h="3962063" w="2182737">
                <a:moveTo>
                  <a:pt x="0" y="0"/>
                </a:moveTo>
                <a:lnTo>
                  <a:pt x="2182737" y="0"/>
                </a:lnTo>
                <a:lnTo>
                  <a:pt x="2182737" y="3962064"/>
                </a:lnTo>
                <a:lnTo>
                  <a:pt x="0" y="39620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405578" y="7205538"/>
            <a:ext cx="2722066" cy="2687421"/>
          </a:xfrm>
          <a:custGeom>
            <a:avLst/>
            <a:gdLst/>
            <a:ahLst/>
            <a:cxnLst/>
            <a:rect r="r" b="b" t="t" l="l"/>
            <a:pathLst>
              <a:path h="2687421" w="2722066">
                <a:moveTo>
                  <a:pt x="0" y="0"/>
                </a:moveTo>
                <a:lnTo>
                  <a:pt x="2722066" y="0"/>
                </a:lnTo>
                <a:lnTo>
                  <a:pt x="2722066" y="2687421"/>
                </a:lnTo>
                <a:lnTo>
                  <a:pt x="0" y="26874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1455236">
            <a:off x="15042977" y="380128"/>
            <a:ext cx="2469444" cy="3203289"/>
          </a:xfrm>
          <a:custGeom>
            <a:avLst/>
            <a:gdLst/>
            <a:ahLst/>
            <a:cxnLst/>
            <a:rect r="r" b="b" t="t" l="l"/>
            <a:pathLst>
              <a:path h="3203289" w="2469444">
                <a:moveTo>
                  <a:pt x="0" y="0"/>
                </a:moveTo>
                <a:lnTo>
                  <a:pt x="2469445" y="0"/>
                </a:lnTo>
                <a:lnTo>
                  <a:pt x="2469445" y="3203289"/>
                </a:lnTo>
                <a:lnTo>
                  <a:pt x="0" y="32032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4341649" y="2764938"/>
            <a:ext cx="9604702" cy="2584704"/>
          </a:xfrm>
          <a:prstGeom prst="rect">
            <a:avLst/>
          </a:prstGeom>
        </p:spPr>
        <p:txBody>
          <a:bodyPr anchor="t" rtlCol="false" tIns="0" lIns="0" bIns="0" rIns="0">
            <a:spAutoFit/>
          </a:bodyPr>
          <a:lstStyle/>
          <a:p>
            <a:pPr algn="ctr">
              <a:lnSpc>
                <a:spcPts val="6000"/>
              </a:lnSpc>
            </a:pPr>
            <a:r>
              <a:rPr lang="en-US" sz="6000">
                <a:solidFill>
                  <a:srgbClr val="FCF7F2"/>
                </a:solidFill>
                <a:latin typeface="EFCO Brookshire"/>
                <a:ea typeface="EFCO Brookshire"/>
                <a:cs typeface="EFCO Brookshire"/>
                <a:sym typeface="EFCO Brookshire"/>
              </a:rPr>
              <a:t>Histoire</a:t>
            </a:r>
          </a:p>
          <a:p>
            <a:pPr algn="ctr">
              <a:lnSpc>
                <a:spcPts val="7019"/>
              </a:lnSpc>
            </a:pPr>
            <a:r>
              <a:rPr lang="en-US" sz="7019">
                <a:solidFill>
                  <a:srgbClr val="FCF7F2"/>
                </a:solidFill>
                <a:latin typeface="EFCO Brookshire"/>
                <a:ea typeface="EFCO Brookshire"/>
                <a:cs typeface="EFCO Brookshire"/>
                <a:sym typeface="EFCO Brookshire"/>
              </a:rPr>
              <a:t>La France des guerres mondiales à l’UE</a:t>
            </a:r>
          </a:p>
        </p:txBody>
      </p:sp>
      <p:sp>
        <p:nvSpPr>
          <p:cNvPr name="TextBox 12" id="12"/>
          <p:cNvSpPr txBox="true"/>
          <p:nvPr/>
        </p:nvSpPr>
        <p:spPr>
          <a:xfrm rot="0">
            <a:off x="5113718" y="5520106"/>
            <a:ext cx="8062620" cy="2944341"/>
          </a:xfrm>
          <a:prstGeom prst="rect">
            <a:avLst/>
          </a:prstGeom>
        </p:spPr>
        <p:txBody>
          <a:bodyPr anchor="t" rtlCol="false" tIns="0" lIns="0" bIns="0" rIns="0">
            <a:spAutoFit/>
          </a:bodyPr>
          <a:lstStyle/>
          <a:p>
            <a:pPr algn="ctr">
              <a:lnSpc>
                <a:spcPts val="7813"/>
              </a:lnSpc>
            </a:pPr>
            <a:r>
              <a:rPr lang="en-US" sz="5581">
                <a:solidFill>
                  <a:srgbClr val="FCF7F2"/>
                </a:solidFill>
                <a:latin typeface="Glass Antiqua"/>
                <a:ea typeface="Glass Antiqua"/>
                <a:cs typeface="Glass Antiqua"/>
                <a:sym typeface="Glass Antiqua"/>
              </a:rPr>
              <a:t>Comment se déclenche et se déroule la 2ème guerre mondiale ?</a:t>
            </a:r>
          </a:p>
        </p:txBody>
      </p:sp>
      <p:sp>
        <p:nvSpPr>
          <p:cNvPr name="Freeform 13" id="13"/>
          <p:cNvSpPr/>
          <p:nvPr/>
        </p:nvSpPr>
        <p:spPr>
          <a:xfrm flipH="false" flipV="false" rot="-2475949">
            <a:off x="16197976" y="5068395"/>
            <a:ext cx="2182737" cy="3962063"/>
          </a:xfrm>
          <a:custGeom>
            <a:avLst/>
            <a:gdLst/>
            <a:ahLst/>
            <a:cxnLst/>
            <a:rect r="r" b="b" t="t" l="l"/>
            <a:pathLst>
              <a:path h="3962063" w="2182737">
                <a:moveTo>
                  <a:pt x="0" y="0"/>
                </a:moveTo>
                <a:lnTo>
                  <a:pt x="2182737" y="0"/>
                </a:lnTo>
                <a:lnTo>
                  <a:pt x="2182737" y="3962063"/>
                </a:lnTo>
                <a:lnTo>
                  <a:pt x="0" y="3962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5997528" y="2239715"/>
            <a:ext cx="1522760" cy="1248663"/>
          </a:xfrm>
          <a:custGeom>
            <a:avLst/>
            <a:gdLst/>
            <a:ahLst/>
            <a:cxnLst/>
            <a:rect r="r" b="b" t="t" l="l"/>
            <a:pathLst>
              <a:path h="1248663" w="1522760">
                <a:moveTo>
                  <a:pt x="0" y="0"/>
                </a:moveTo>
                <a:lnTo>
                  <a:pt x="1522760" y="0"/>
                </a:lnTo>
                <a:lnTo>
                  <a:pt x="1522760" y="1248663"/>
                </a:lnTo>
                <a:lnTo>
                  <a:pt x="0" y="12486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95694" y="1028700"/>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27986" y="3154648"/>
            <a:ext cx="18047675" cy="7417041"/>
            <a:chOff x="0" y="0"/>
            <a:chExt cx="6162215" cy="2532481"/>
          </a:xfrm>
        </p:grpSpPr>
        <p:sp>
          <p:nvSpPr>
            <p:cNvPr name="Freeform 10" id="10">
              <a:hlinkClick r:id="rId4" tooltip="https://ladigitale.dev/digiview/#/v/6a2063c0d3435"/>
            </p:cNvPr>
            <p:cNvSpPr/>
            <p:nvPr/>
          </p:nvSpPr>
          <p:spPr>
            <a:xfrm flipH="false" flipV="false" rot="0">
              <a:off x="40077" y="45156"/>
              <a:ext cx="6122139" cy="2486620"/>
            </a:xfrm>
            <a:custGeom>
              <a:avLst/>
              <a:gdLst/>
              <a:ahLst/>
              <a:cxnLst/>
              <a:rect r="r" b="b" t="t" l="l"/>
              <a:pathLst>
                <a:path h="2486620" w="6122139">
                  <a:moveTo>
                    <a:pt x="563" y="2456846"/>
                  </a:moveTo>
                  <a:cubicBezTo>
                    <a:pt x="-1977" y="2465736"/>
                    <a:pt x="3103" y="2472086"/>
                    <a:pt x="36044" y="2473356"/>
                  </a:cubicBezTo>
                  <a:cubicBezTo>
                    <a:pt x="74250" y="2474625"/>
                    <a:pt x="107680" y="2474625"/>
                    <a:pt x="145887" y="2474625"/>
                  </a:cubicBezTo>
                  <a:cubicBezTo>
                    <a:pt x="298711" y="2475896"/>
                    <a:pt x="451535" y="2475896"/>
                    <a:pt x="609135" y="2477166"/>
                  </a:cubicBezTo>
                  <a:cubicBezTo>
                    <a:pt x="695099" y="2478436"/>
                    <a:pt x="781062" y="2479706"/>
                    <a:pt x="862250" y="2480975"/>
                  </a:cubicBezTo>
                  <a:cubicBezTo>
                    <a:pt x="1005523" y="2482246"/>
                    <a:pt x="1144020" y="2482246"/>
                    <a:pt x="1287293" y="2483516"/>
                  </a:cubicBezTo>
                  <a:cubicBezTo>
                    <a:pt x="1344602" y="2483516"/>
                    <a:pt x="1397135" y="2483516"/>
                    <a:pt x="1454444" y="2482246"/>
                  </a:cubicBezTo>
                  <a:cubicBezTo>
                    <a:pt x="1478323" y="2482246"/>
                    <a:pt x="1506978" y="2480975"/>
                    <a:pt x="1530857" y="2480975"/>
                  </a:cubicBezTo>
                  <a:cubicBezTo>
                    <a:pt x="1626372" y="2482246"/>
                    <a:pt x="3536675" y="2473356"/>
                    <a:pt x="3632190" y="2474625"/>
                  </a:cubicBezTo>
                  <a:cubicBezTo>
                    <a:pt x="3765911" y="2475896"/>
                    <a:pt x="4133645" y="2475896"/>
                    <a:pt x="4267366" y="2475896"/>
                  </a:cubicBezTo>
                  <a:cubicBezTo>
                    <a:pt x="4319900" y="2475896"/>
                    <a:pt x="4367657" y="2474625"/>
                    <a:pt x="4420191" y="2474625"/>
                  </a:cubicBezTo>
                  <a:lnTo>
                    <a:pt x="4678082" y="2478436"/>
                  </a:lnTo>
                  <a:cubicBezTo>
                    <a:pt x="4864336" y="2480975"/>
                    <a:pt x="5045815" y="2478436"/>
                    <a:pt x="5232069" y="2482246"/>
                  </a:cubicBezTo>
                  <a:cubicBezTo>
                    <a:pt x="5542494" y="2487325"/>
                    <a:pt x="5857694" y="2480975"/>
                    <a:pt x="6058638" y="2486056"/>
                  </a:cubicBezTo>
                  <a:cubicBezTo>
                    <a:pt x="6078958" y="2487325"/>
                    <a:pt x="6099278" y="2486056"/>
                    <a:pt x="6122138" y="2486056"/>
                  </a:cubicBezTo>
                  <a:lnTo>
                    <a:pt x="6122138" y="2426366"/>
                  </a:lnTo>
                  <a:cubicBezTo>
                    <a:pt x="6120868" y="2343664"/>
                    <a:pt x="6119598" y="2252550"/>
                    <a:pt x="6119598" y="2155741"/>
                  </a:cubicBezTo>
                  <a:cubicBezTo>
                    <a:pt x="6119598" y="2043747"/>
                    <a:pt x="6123408" y="1929855"/>
                    <a:pt x="6117058" y="1817860"/>
                  </a:cubicBezTo>
                  <a:cubicBezTo>
                    <a:pt x="6109438" y="1743830"/>
                    <a:pt x="6098008" y="284108"/>
                    <a:pt x="6098008" y="210078"/>
                  </a:cubicBezTo>
                  <a:cubicBezTo>
                    <a:pt x="6095468" y="158826"/>
                    <a:pt x="6094198" y="105676"/>
                    <a:pt x="6091658" y="54425"/>
                  </a:cubicBezTo>
                  <a:cubicBezTo>
                    <a:pt x="6091658" y="39239"/>
                    <a:pt x="6090388" y="24053"/>
                    <a:pt x="6089118" y="5644"/>
                  </a:cubicBezTo>
                  <a:cubicBezTo>
                    <a:pt x="6078958" y="3104"/>
                    <a:pt x="6070068" y="1834"/>
                    <a:pt x="6059908" y="564"/>
                  </a:cubicBezTo>
                  <a:cubicBezTo>
                    <a:pt x="6052288" y="-706"/>
                    <a:pt x="6044668" y="564"/>
                    <a:pt x="6038318" y="564"/>
                  </a:cubicBezTo>
                  <a:lnTo>
                    <a:pt x="12165" y="5644"/>
                  </a:lnTo>
                  <a:lnTo>
                    <a:pt x="563" y="2456846"/>
                  </a:lnTo>
                  <a:close/>
                </a:path>
              </a:pathLst>
            </a:custGeom>
            <a:solidFill>
              <a:srgbClr val="2E2C2B"/>
            </a:solidFill>
          </p:spPr>
        </p:sp>
        <p:sp>
          <p:nvSpPr>
            <p:cNvPr name="Freeform 11" id="11">
              <a:hlinkClick r:id="rId5" tooltip="https://ladigitale.dev/digiview/#/v/6a2063c0d3435"/>
            </p:cNvPr>
            <p:cNvSpPr/>
            <p:nvPr/>
          </p:nvSpPr>
          <p:spPr>
            <a:xfrm flipH="false" flipV="false" rot="0">
              <a:off x="11430" y="16510"/>
              <a:ext cx="6101255" cy="2477872"/>
            </a:xfrm>
            <a:custGeom>
              <a:avLst/>
              <a:gdLst/>
              <a:ahLst/>
              <a:cxnLst/>
              <a:rect r="r" b="b" t="t" l="l"/>
              <a:pathLst>
                <a:path h="2477872" w="6101255">
                  <a:moveTo>
                    <a:pt x="6101255" y="2477872"/>
                  </a:moveTo>
                  <a:lnTo>
                    <a:pt x="0" y="2470252"/>
                  </a:lnTo>
                  <a:lnTo>
                    <a:pt x="0" y="876522"/>
                  </a:lnTo>
                  <a:lnTo>
                    <a:pt x="7620" y="20320"/>
                  </a:lnTo>
                  <a:lnTo>
                    <a:pt x="3063868" y="0"/>
                  </a:lnTo>
                  <a:lnTo>
                    <a:pt x="6079665" y="8890"/>
                  </a:lnTo>
                  <a:close/>
                </a:path>
              </a:pathLst>
            </a:custGeom>
            <a:solidFill>
              <a:srgbClr val="FAF3E2"/>
            </a:solidFill>
          </p:spPr>
        </p:sp>
        <p:sp>
          <p:nvSpPr>
            <p:cNvPr name="Freeform 12" id="12">
              <a:hlinkClick r:id="rId6" tooltip="https://ladigitale.dev/digiview/#/v/6a2063c0d3435"/>
            </p:cNvPr>
            <p:cNvSpPr/>
            <p:nvPr/>
          </p:nvSpPr>
          <p:spPr>
            <a:xfrm flipH="false" flipV="false" rot="0">
              <a:off x="-215" y="0"/>
              <a:ext cx="6125600" cy="2503836"/>
            </a:xfrm>
            <a:custGeom>
              <a:avLst/>
              <a:gdLst/>
              <a:ahLst/>
              <a:cxnLst/>
              <a:rect r="r" b="b" t="t" l="l"/>
              <a:pathLst>
                <a:path h="2503836" w="6125600">
                  <a:moveTo>
                    <a:pt x="6092580" y="21590"/>
                  </a:moveTo>
                  <a:cubicBezTo>
                    <a:pt x="6093850" y="34290"/>
                    <a:pt x="6093850" y="44450"/>
                    <a:pt x="6095120" y="55922"/>
                  </a:cubicBezTo>
                  <a:cubicBezTo>
                    <a:pt x="6097660" y="107173"/>
                    <a:pt x="6098930" y="160323"/>
                    <a:pt x="6101470" y="211575"/>
                  </a:cubicBezTo>
                  <a:cubicBezTo>
                    <a:pt x="6101470" y="285605"/>
                    <a:pt x="6114170" y="1745328"/>
                    <a:pt x="6120520" y="1819358"/>
                  </a:cubicBezTo>
                  <a:cubicBezTo>
                    <a:pt x="6126870" y="1931352"/>
                    <a:pt x="6123060" y="2045244"/>
                    <a:pt x="6123060" y="2157238"/>
                  </a:cubicBezTo>
                  <a:cubicBezTo>
                    <a:pt x="6123060" y="2255945"/>
                    <a:pt x="6124330" y="2347059"/>
                    <a:pt x="6125600" y="2443581"/>
                  </a:cubicBezTo>
                  <a:lnTo>
                    <a:pt x="6125600" y="2503272"/>
                  </a:lnTo>
                  <a:cubicBezTo>
                    <a:pt x="6102740" y="2503272"/>
                    <a:pt x="6082420" y="2504542"/>
                    <a:pt x="6062100" y="2503272"/>
                  </a:cubicBezTo>
                  <a:cubicBezTo>
                    <a:pt x="5759489" y="2498192"/>
                    <a:pt x="5444289" y="2504542"/>
                    <a:pt x="5133864" y="2499462"/>
                  </a:cubicBezTo>
                  <a:cubicBezTo>
                    <a:pt x="4947610" y="2495652"/>
                    <a:pt x="4766131" y="2498192"/>
                    <a:pt x="4579877" y="2495652"/>
                  </a:cubicBezTo>
                  <a:lnTo>
                    <a:pt x="4321985" y="2491842"/>
                  </a:lnTo>
                  <a:cubicBezTo>
                    <a:pt x="4269452" y="2491842"/>
                    <a:pt x="4221695" y="2493112"/>
                    <a:pt x="4169161" y="2493112"/>
                  </a:cubicBezTo>
                  <a:cubicBezTo>
                    <a:pt x="4035440" y="2491842"/>
                    <a:pt x="3667706" y="2493112"/>
                    <a:pt x="3533985" y="2491842"/>
                  </a:cubicBezTo>
                  <a:cubicBezTo>
                    <a:pt x="3438470" y="2490572"/>
                    <a:pt x="1528167" y="2499462"/>
                    <a:pt x="1432651" y="2498192"/>
                  </a:cubicBezTo>
                  <a:cubicBezTo>
                    <a:pt x="1408773" y="2498192"/>
                    <a:pt x="1380118" y="2499462"/>
                    <a:pt x="1356239" y="2499462"/>
                  </a:cubicBezTo>
                  <a:cubicBezTo>
                    <a:pt x="1298930" y="2499462"/>
                    <a:pt x="1246397" y="2500731"/>
                    <a:pt x="1189088" y="2500731"/>
                  </a:cubicBezTo>
                  <a:cubicBezTo>
                    <a:pt x="1045815" y="2500731"/>
                    <a:pt x="907318" y="2499462"/>
                    <a:pt x="764045" y="2498192"/>
                  </a:cubicBezTo>
                  <a:cubicBezTo>
                    <a:pt x="678082" y="2496922"/>
                    <a:pt x="592118" y="2495652"/>
                    <a:pt x="510930" y="2494381"/>
                  </a:cubicBezTo>
                  <a:cubicBezTo>
                    <a:pt x="358106" y="2493112"/>
                    <a:pt x="205281" y="2491842"/>
                    <a:pt x="47681"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5888" y="30480"/>
                    <a:pt x="162300" y="29210"/>
                  </a:cubicBezTo>
                  <a:cubicBezTo>
                    <a:pt x="291245" y="25400"/>
                    <a:pt x="420191" y="22860"/>
                    <a:pt x="553912" y="20320"/>
                  </a:cubicBezTo>
                  <a:cubicBezTo>
                    <a:pt x="644651" y="17780"/>
                    <a:pt x="735391" y="16510"/>
                    <a:pt x="821354" y="13970"/>
                  </a:cubicBezTo>
                  <a:cubicBezTo>
                    <a:pt x="907318" y="11430"/>
                    <a:pt x="998057" y="8890"/>
                    <a:pt x="1084021" y="8890"/>
                  </a:cubicBezTo>
                  <a:cubicBezTo>
                    <a:pt x="1179536" y="7620"/>
                    <a:pt x="1275052" y="10160"/>
                    <a:pt x="1370567" y="8890"/>
                  </a:cubicBezTo>
                  <a:cubicBezTo>
                    <a:pt x="1489961" y="8890"/>
                    <a:pt x="3653379" y="6350"/>
                    <a:pt x="3772773" y="5080"/>
                  </a:cubicBezTo>
                  <a:cubicBezTo>
                    <a:pt x="3887392" y="3810"/>
                    <a:pt x="4002010" y="2540"/>
                    <a:pt x="4121404" y="2540"/>
                  </a:cubicBezTo>
                  <a:cubicBezTo>
                    <a:pt x="4317210" y="1270"/>
                    <a:pt x="4508240" y="0"/>
                    <a:pt x="4704046" y="0"/>
                  </a:cubicBezTo>
                  <a:cubicBezTo>
                    <a:pt x="4785234" y="0"/>
                    <a:pt x="4871198" y="2540"/>
                    <a:pt x="4952386" y="2540"/>
                  </a:cubicBezTo>
                  <a:cubicBezTo>
                    <a:pt x="5176846" y="3810"/>
                    <a:pt x="5406083" y="5080"/>
                    <a:pt x="5630543" y="7620"/>
                  </a:cubicBezTo>
                  <a:cubicBezTo>
                    <a:pt x="5749937" y="8890"/>
                    <a:pt x="5869331" y="12700"/>
                    <a:pt x="5988725" y="16510"/>
                  </a:cubicBezTo>
                  <a:lnTo>
                    <a:pt x="6062100" y="16510"/>
                  </a:lnTo>
                  <a:cubicBezTo>
                    <a:pt x="6073530" y="17780"/>
                    <a:pt x="6082420" y="20320"/>
                    <a:pt x="6092580" y="21590"/>
                  </a:cubicBezTo>
                  <a:close/>
                  <a:moveTo>
                    <a:pt x="6102740" y="2486762"/>
                  </a:moveTo>
                  <a:cubicBezTo>
                    <a:pt x="6104010" y="2470252"/>
                    <a:pt x="6105280" y="2457552"/>
                    <a:pt x="6105280" y="2444852"/>
                  </a:cubicBezTo>
                  <a:cubicBezTo>
                    <a:pt x="6104010" y="2337569"/>
                    <a:pt x="6102740" y="2236963"/>
                    <a:pt x="6102740" y="2128766"/>
                  </a:cubicBezTo>
                  <a:cubicBezTo>
                    <a:pt x="6102740" y="2079412"/>
                    <a:pt x="6105280" y="2030059"/>
                    <a:pt x="6104010" y="1980705"/>
                  </a:cubicBezTo>
                  <a:cubicBezTo>
                    <a:pt x="6104010" y="1935148"/>
                    <a:pt x="6102740" y="1887693"/>
                    <a:pt x="6101470" y="1842136"/>
                  </a:cubicBezTo>
                  <a:cubicBezTo>
                    <a:pt x="6096390" y="1771903"/>
                    <a:pt x="6084960" y="317875"/>
                    <a:pt x="6084960" y="247641"/>
                  </a:cubicBezTo>
                  <a:cubicBezTo>
                    <a:pt x="6082420" y="188796"/>
                    <a:pt x="6079880" y="128054"/>
                    <a:pt x="6077340" y="69209"/>
                  </a:cubicBezTo>
                  <a:cubicBezTo>
                    <a:pt x="6076070" y="44450"/>
                    <a:pt x="6074800" y="43180"/>
                    <a:pt x="6055586" y="41910"/>
                  </a:cubicBezTo>
                  <a:cubicBezTo>
                    <a:pt x="6041259" y="41910"/>
                    <a:pt x="6031707" y="41910"/>
                    <a:pt x="6017380" y="40640"/>
                  </a:cubicBezTo>
                  <a:cubicBezTo>
                    <a:pt x="5897986" y="36830"/>
                    <a:pt x="5773816" y="31750"/>
                    <a:pt x="5654422" y="30480"/>
                  </a:cubicBezTo>
                  <a:cubicBezTo>
                    <a:pt x="5363101" y="26670"/>
                    <a:pt x="5067004" y="25400"/>
                    <a:pt x="4775682" y="22860"/>
                  </a:cubicBezTo>
                  <a:lnTo>
                    <a:pt x="4431828" y="22860"/>
                  </a:lnTo>
                  <a:cubicBezTo>
                    <a:pt x="4279003" y="22860"/>
                    <a:pt x="4126179" y="22860"/>
                    <a:pt x="3978131" y="24130"/>
                  </a:cubicBezTo>
                  <a:cubicBezTo>
                    <a:pt x="3849185" y="25400"/>
                    <a:pt x="1676215" y="29210"/>
                    <a:pt x="1547270" y="29210"/>
                  </a:cubicBezTo>
                  <a:cubicBezTo>
                    <a:pt x="1337136" y="29210"/>
                    <a:pt x="1127003" y="26670"/>
                    <a:pt x="916870" y="33020"/>
                  </a:cubicBezTo>
                  <a:cubicBezTo>
                    <a:pt x="807027" y="36830"/>
                    <a:pt x="701960" y="36830"/>
                    <a:pt x="596894" y="38100"/>
                  </a:cubicBezTo>
                  <a:cubicBezTo>
                    <a:pt x="415415" y="41910"/>
                    <a:pt x="233936" y="45720"/>
                    <a:pt x="52457"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5439" y="2468982"/>
                    <a:pt x="162300" y="2470252"/>
                    <a:pt x="224385" y="2470252"/>
                  </a:cubicBezTo>
                  <a:cubicBezTo>
                    <a:pt x="315124" y="2470252"/>
                    <a:pt x="410639" y="2467712"/>
                    <a:pt x="501379" y="2470252"/>
                  </a:cubicBezTo>
                  <a:cubicBezTo>
                    <a:pt x="649427" y="2474062"/>
                    <a:pt x="797476" y="2476602"/>
                    <a:pt x="945524" y="2475332"/>
                  </a:cubicBezTo>
                  <a:cubicBezTo>
                    <a:pt x="1041039" y="2474062"/>
                    <a:pt x="1131779" y="2476602"/>
                    <a:pt x="1227294" y="2476602"/>
                  </a:cubicBezTo>
                  <a:cubicBezTo>
                    <a:pt x="1365791" y="2476602"/>
                    <a:pt x="1504288" y="2475332"/>
                    <a:pt x="1642785" y="2476602"/>
                  </a:cubicBezTo>
                  <a:cubicBezTo>
                    <a:pt x="1848143" y="2477872"/>
                    <a:pt x="4102301" y="2467712"/>
                    <a:pt x="4312434" y="2470252"/>
                  </a:cubicBezTo>
                  <a:cubicBezTo>
                    <a:pt x="4403174" y="2471522"/>
                    <a:pt x="4493913" y="2472792"/>
                    <a:pt x="4579877" y="2472792"/>
                  </a:cubicBezTo>
                  <a:cubicBezTo>
                    <a:pt x="4737477" y="2475332"/>
                    <a:pt x="4890301" y="2471522"/>
                    <a:pt x="5047901" y="2475332"/>
                  </a:cubicBezTo>
                  <a:cubicBezTo>
                    <a:pt x="5176846" y="2477872"/>
                    <a:pt x="5305792" y="2477872"/>
                    <a:pt x="5434738" y="2480412"/>
                  </a:cubicBezTo>
                  <a:cubicBezTo>
                    <a:pt x="5625768" y="2484222"/>
                    <a:pt x="5816798" y="2486762"/>
                    <a:pt x="6007829" y="2488032"/>
                  </a:cubicBezTo>
                  <a:cubicBezTo>
                    <a:pt x="6064640" y="2488032"/>
                    <a:pt x="6082420" y="2486762"/>
                    <a:pt x="6102740" y="2486762"/>
                  </a:cubicBezTo>
                  <a:close/>
                </a:path>
              </a:pathLst>
            </a:custGeom>
            <a:solidFill>
              <a:srgbClr val="FAF3E2"/>
            </a:solidFill>
          </p:spPr>
        </p:sp>
      </p:grpSp>
      <p:sp>
        <p:nvSpPr>
          <p:cNvPr name="Freeform 13" id="13"/>
          <p:cNvSpPr/>
          <p:nvPr/>
        </p:nvSpPr>
        <p:spPr>
          <a:xfrm flipH="false" flipV="false" rot="657987">
            <a:off x="904572" y="809590"/>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4103520">
            <a:off x="15144891" y="605834"/>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7567318" y="3581319"/>
            <a:ext cx="10057003" cy="5518781"/>
          </a:xfrm>
          <a:custGeom>
            <a:avLst/>
            <a:gdLst/>
            <a:ahLst/>
            <a:cxnLst/>
            <a:rect r="r" b="b" t="t" l="l"/>
            <a:pathLst>
              <a:path h="5518781" w="10057003">
                <a:moveTo>
                  <a:pt x="0" y="0"/>
                </a:moveTo>
                <a:lnTo>
                  <a:pt x="10057003" y="0"/>
                </a:lnTo>
                <a:lnTo>
                  <a:pt x="10057003" y="5518780"/>
                </a:lnTo>
                <a:lnTo>
                  <a:pt x="0" y="5518780"/>
                </a:lnTo>
                <a:lnTo>
                  <a:pt x="0" y="0"/>
                </a:lnTo>
                <a:close/>
              </a:path>
            </a:pathLst>
          </a:custGeom>
          <a:blipFill>
            <a:blip r:embed="rId11"/>
            <a:stretch>
              <a:fillRect l="0" t="0" r="0" b="0"/>
            </a:stretch>
          </a:blipFill>
        </p:spPr>
      </p:sp>
      <p:sp>
        <p:nvSpPr>
          <p:cNvPr name="TextBox 16" id="16"/>
          <p:cNvSpPr txBox="true"/>
          <p:nvPr/>
        </p:nvSpPr>
        <p:spPr>
          <a:xfrm rot="0">
            <a:off x="758753" y="3949175"/>
            <a:ext cx="6336057" cy="4783068"/>
          </a:xfrm>
          <a:prstGeom prst="rect">
            <a:avLst/>
          </a:prstGeom>
        </p:spPr>
        <p:txBody>
          <a:bodyPr anchor="t" rtlCol="false" tIns="0" lIns="0" bIns="0" rIns="0">
            <a:spAutoFit/>
          </a:bodyPr>
          <a:lstStyle/>
          <a:p>
            <a:pPr algn="l">
              <a:lnSpc>
                <a:spcPts val="4205"/>
              </a:lnSpc>
            </a:pPr>
            <a:r>
              <a:rPr lang="en-US" sz="3823">
                <a:solidFill>
                  <a:srgbClr val="404040"/>
                </a:solidFill>
                <a:latin typeface="Bubblebody Neue"/>
                <a:ea typeface="Bubblebody Neue"/>
                <a:cs typeface="Bubblebody Neue"/>
                <a:sym typeface="Bubblebody Neue"/>
              </a:rPr>
              <a:t>Quelles sont les origines de la Seconde Guerre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Que se passe-t-il en 1933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Que fait et que veut Hitler ?</a:t>
            </a:r>
          </a:p>
          <a:p>
            <a:pPr algn="l">
              <a:lnSpc>
                <a:spcPts val="4205"/>
              </a:lnSpc>
            </a:pPr>
          </a:p>
          <a:p>
            <a:pPr algn="l">
              <a:lnSpc>
                <a:spcPts val="4205"/>
              </a:lnSpc>
            </a:pPr>
            <a:r>
              <a:rPr lang="en-US" sz="3823">
                <a:solidFill>
                  <a:srgbClr val="404040"/>
                </a:solidFill>
                <a:latin typeface="Bubblebody Neue"/>
                <a:ea typeface="Bubblebody Neue"/>
                <a:cs typeface="Bubblebody Neue"/>
                <a:sym typeface="Bubblebody Neue"/>
              </a:rPr>
              <a:t>Pourquoi cette guerre devient mondiale ?</a:t>
            </a:r>
          </a:p>
        </p:txBody>
      </p:sp>
      <p:sp>
        <p:nvSpPr>
          <p:cNvPr name="TextBox 17" id="17"/>
          <p:cNvSpPr txBox="true"/>
          <p:nvPr/>
        </p:nvSpPr>
        <p:spPr>
          <a:xfrm rot="0">
            <a:off x="3746626" y="1198571"/>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1</a:t>
            </a:r>
          </a:p>
        </p:txBody>
      </p:sp>
      <p:sp>
        <p:nvSpPr>
          <p:cNvPr name="TextBox 18" id="18"/>
          <p:cNvSpPr txBox="true"/>
          <p:nvPr/>
        </p:nvSpPr>
        <p:spPr>
          <a:xfrm rot="0">
            <a:off x="8089862" y="9112461"/>
            <a:ext cx="9011915" cy="1459228"/>
          </a:xfrm>
          <a:prstGeom prst="rect">
            <a:avLst/>
          </a:prstGeom>
        </p:spPr>
        <p:txBody>
          <a:bodyPr anchor="t" rtlCol="false" tIns="0" lIns="0" bIns="0" rIns="0">
            <a:spAutoFit/>
          </a:bodyPr>
          <a:lstStyle/>
          <a:p>
            <a:pPr algn="ctr">
              <a:lnSpc>
                <a:spcPts val="4760"/>
              </a:lnSpc>
            </a:pPr>
            <a:r>
              <a:rPr lang="en-US" sz="3400" u="sng">
                <a:solidFill>
                  <a:srgbClr val="000000"/>
                </a:solidFill>
                <a:latin typeface="Calibri (MS)"/>
                <a:ea typeface="Calibri (MS)"/>
                <a:cs typeface="Calibri (MS)"/>
                <a:sym typeface="Calibri (MS)"/>
                <a:hlinkClick r:id="rId12" tooltip="https://ladigitale.dev/digiview/#/v/6a2063c0d3435"/>
              </a:rPr>
              <a:t>https://ladigitale.dev/digiview/#/v/6a2063c0d3435</a:t>
            </a:r>
          </a:p>
          <a:p>
            <a:pPr algn="ctr">
              <a:lnSpc>
                <a:spcPts val="658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9108165" y="332636"/>
            <a:ext cx="6548306" cy="1806592"/>
            <a:chOff x="0" y="0"/>
            <a:chExt cx="2235860" cy="616844"/>
          </a:xfrm>
        </p:grpSpPr>
        <p:sp>
          <p:nvSpPr>
            <p:cNvPr name="Freeform 6" id="6"/>
            <p:cNvSpPr/>
            <p:nvPr/>
          </p:nvSpPr>
          <p:spPr>
            <a:xfrm flipH="false" flipV="false" rot="0">
              <a:off x="40000" y="45156"/>
              <a:ext cx="2195860" cy="570983"/>
            </a:xfrm>
            <a:custGeom>
              <a:avLst/>
              <a:gdLst/>
              <a:ahLst/>
              <a:cxnLst/>
              <a:rect r="r" b="b" t="t" l="l"/>
              <a:pathLst>
                <a:path h="570983" w="2195860">
                  <a:moveTo>
                    <a:pt x="640" y="541208"/>
                  </a:moveTo>
                  <a:cubicBezTo>
                    <a:pt x="-1900" y="550098"/>
                    <a:pt x="3180" y="556448"/>
                    <a:pt x="14737" y="557718"/>
                  </a:cubicBezTo>
                  <a:cubicBezTo>
                    <a:pt x="28006" y="558988"/>
                    <a:pt x="39617" y="558988"/>
                    <a:pt x="52887" y="558988"/>
                  </a:cubicBezTo>
                  <a:cubicBezTo>
                    <a:pt x="105965" y="560258"/>
                    <a:pt x="159043" y="560258"/>
                    <a:pt x="213780" y="561528"/>
                  </a:cubicBezTo>
                  <a:cubicBezTo>
                    <a:pt x="243636" y="562798"/>
                    <a:pt x="273493" y="564068"/>
                    <a:pt x="301690" y="565338"/>
                  </a:cubicBezTo>
                  <a:cubicBezTo>
                    <a:pt x="351451" y="566608"/>
                    <a:pt x="399553" y="566608"/>
                    <a:pt x="449314" y="567878"/>
                  </a:cubicBezTo>
                  <a:cubicBezTo>
                    <a:pt x="469218" y="567878"/>
                    <a:pt x="487464" y="567878"/>
                    <a:pt x="507368" y="566608"/>
                  </a:cubicBezTo>
                  <a:cubicBezTo>
                    <a:pt x="515662" y="566608"/>
                    <a:pt x="525614" y="565338"/>
                    <a:pt x="533908" y="565338"/>
                  </a:cubicBezTo>
                  <a:cubicBezTo>
                    <a:pt x="567081" y="566608"/>
                    <a:pt x="1230558" y="557718"/>
                    <a:pt x="1263732" y="558988"/>
                  </a:cubicBezTo>
                  <a:cubicBezTo>
                    <a:pt x="1310176" y="560258"/>
                    <a:pt x="1437895" y="560258"/>
                    <a:pt x="1484338" y="560258"/>
                  </a:cubicBezTo>
                  <a:cubicBezTo>
                    <a:pt x="1502584" y="560258"/>
                    <a:pt x="1519171" y="558988"/>
                    <a:pt x="1537417" y="558988"/>
                  </a:cubicBezTo>
                  <a:lnTo>
                    <a:pt x="1626986" y="562798"/>
                  </a:lnTo>
                  <a:cubicBezTo>
                    <a:pt x="1691675" y="565338"/>
                    <a:pt x="1754705" y="562798"/>
                    <a:pt x="1819394" y="566608"/>
                  </a:cubicBezTo>
                  <a:cubicBezTo>
                    <a:pt x="1927210" y="571688"/>
                    <a:pt x="2036683" y="565338"/>
                    <a:pt x="2132360" y="570418"/>
                  </a:cubicBezTo>
                  <a:cubicBezTo>
                    <a:pt x="2152680" y="571688"/>
                    <a:pt x="2173000" y="570418"/>
                    <a:pt x="2195860" y="570418"/>
                  </a:cubicBezTo>
                  <a:lnTo>
                    <a:pt x="2195860" y="510728"/>
                  </a:lnTo>
                  <a:cubicBezTo>
                    <a:pt x="2194590" y="471436"/>
                    <a:pt x="2193320" y="453320"/>
                    <a:pt x="2193320" y="434072"/>
                  </a:cubicBezTo>
                  <a:cubicBezTo>
                    <a:pt x="2193320" y="411804"/>
                    <a:pt x="2197130" y="389159"/>
                    <a:pt x="2190780" y="366891"/>
                  </a:cubicBezTo>
                  <a:cubicBezTo>
                    <a:pt x="2183160" y="352172"/>
                    <a:pt x="2171730" y="61938"/>
                    <a:pt x="2171730" y="47219"/>
                  </a:cubicBezTo>
                  <a:cubicBezTo>
                    <a:pt x="2169190" y="37029"/>
                    <a:pt x="2167920" y="26461"/>
                    <a:pt x="2165380" y="16271"/>
                  </a:cubicBezTo>
                  <a:cubicBezTo>
                    <a:pt x="2165380" y="13251"/>
                    <a:pt x="2164110" y="10232"/>
                    <a:pt x="2162840" y="5644"/>
                  </a:cubicBezTo>
                  <a:cubicBezTo>
                    <a:pt x="2152680" y="3104"/>
                    <a:pt x="2143790" y="1834"/>
                    <a:pt x="2133630" y="564"/>
                  </a:cubicBezTo>
                  <a:cubicBezTo>
                    <a:pt x="2126010" y="-706"/>
                    <a:pt x="2118390" y="564"/>
                    <a:pt x="2112040" y="564"/>
                  </a:cubicBezTo>
                  <a:lnTo>
                    <a:pt x="6443" y="5644"/>
                  </a:lnTo>
                  <a:lnTo>
                    <a:pt x="640" y="541208"/>
                  </a:lnTo>
                  <a:close/>
                </a:path>
              </a:pathLst>
            </a:custGeom>
            <a:solidFill>
              <a:srgbClr val="2E2C2B"/>
            </a:solidFill>
          </p:spPr>
        </p:sp>
        <p:sp>
          <p:nvSpPr>
            <p:cNvPr name="Freeform 7" id="7"/>
            <p:cNvSpPr/>
            <p:nvPr/>
          </p:nvSpPr>
          <p:spPr>
            <a:xfrm flipH="false" flipV="false" rot="0">
              <a:off x="11430" y="16510"/>
              <a:ext cx="2174900" cy="562234"/>
            </a:xfrm>
            <a:custGeom>
              <a:avLst/>
              <a:gdLst/>
              <a:ahLst/>
              <a:cxnLst/>
              <a:rect r="r" b="b" t="t" l="l"/>
              <a:pathLst>
                <a:path h="562234" w="2174900">
                  <a:moveTo>
                    <a:pt x="2174900" y="562234"/>
                  </a:moveTo>
                  <a:lnTo>
                    <a:pt x="0" y="554614"/>
                  </a:lnTo>
                  <a:lnTo>
                    <a:pt x="0" y="202677"/>
                  </a:lnTo>
                  <a:lnTo>
                    <a:pt x="7620" y="20320"/>
                  </a:lnTo>
                  <a:lnTo>
                    <a:pt x="1084966" y="0"/>
                  </a:lnTo>
                  <a:lnTo>
                    <a:pt x="2153310" y="8890"/>
                  </a:lnTo>
                  <a:close/>
                </a:path>
              </a:pathLst>
            </a:custGeom>
            <a:solidFill>
              <a:srgbClr val="FAF3E2"/>
            </a:solidFill>
          </p:spPr>
        </p:sp>
        <p:sp>
          <p:nvSpPr>
            <p:cNvPr name="Freeform 8" id="8"/>
            <p:cNvSpPr/>
            <p:nvPr/>
          </p:nvSpPr>
          <p:spPr>
            <a:xfrm flipH="false" flipV="false" rot="0">
              <a:off x="-215" y="0"/>
              <a:ext cx="2199244" cy="588199"/>
            </a:xfrm>
            <a:custGeom>
              <a:avLst/>
              <a:gdLst/>
              <a:ahLst/>
              <a:cxnLst/>
              <a:rect r="r" b="b" t="t" l="l"/>
              <a:pathLst>
                <a:path h="588199" w="2199244">
                  <a:moveTo>
                    <a:pt x="2166225" y="21590"/>
                  </a:moveTo>
                  <a:cubicBezTo>
                    <a:pt x="2167495" y="34290"/>
                    <a:pt x="2167495" y="44450"/>
                    <a:pt x="2168765" y="52746"/>
                  </a:cubicBezTo>
                  <a:cubicBezTo>
                    <a:pt x="2171305" y="62936"/>
                    <a:pt x="2172575" y="73504"/>
                    <a:pt x="2175115" y="83694"/>
                  </a:cubicBezTo>
                  <a:cubicBezTo>
                    <a:pt x="2175115" y="98414"/>
                    <a:pt x="2187815" y="388648"/>
                    <a:pt x="2194165" y="403367"/>
                  </a:cubicBezTo>
                  <a:cubicBezTo>
                    <a:pt x="2200515" y="425634"/>
                    <a:pt x="2196705" y="448279"/>
                    <a:pt x="2196705" y="470547"/>
                  </a:cubicBezTo>
                  <a:cubicBezTo>
                    <a:pt x="2196705" y="490173"/>
                    <a:pt x="2197975" y="508289"/>
                    <a:pt x="2199245" y="527944"/>
                  </a:cubicBezTo>
                  <a:lnTo>
                    <a:pt x="2199245" y="587634"/>
                  </a:lnTo>
                  <a:cubicBezTo>
                    <a:pt x="2176385" y="587634"/>
                    <a:pt x="2156065" y="588904"/>
                    <a:pt x="2135745" y="587634"/>
                  </a:cubicBezTo>
                  <a:cubicBezTo>
                    <a:pt x="2028796" y="582554"/>
                    <a:pt x="1919322" y="588904"/>
                    <a:pt x="1811507" y="583824"/>
                  </a:cubicBezTo>
                  <a:cubicBezTo>
                    <a:pt x="1746818" y="580014"/>
                    <a:pt x="1683788" y="582554"/>
                    <a:pt x="1619099" y="580014"/>
                  </a:cubicBezTo>
                  <a:lnTo>
                    <a:pt x="1529530" y="576204"/>
                  </a:lnTo>
                  <a:cubicBezTo>
                    <a:pt x="1511284" y="576204"/>
                    <a:pt x="1494697" y="577474"/>
                    <a:pt x="1476451" y="577474"/>
                  </a:cubicBezTo>
                  <a:cubicBezTo>
                    <a:pt x="1430008" y="576204"/>
                    <a:pt x="1302289" y="577474"/>
                    <a:pt x="1255845" y="576204"/>
                  </a:cubicBezTo>
                  <a:cubicBezTo>
                    <a:pt x="1222671" y="574934"/>
                    <a:pt x="559194" y="583824"/>
                    <a:pt x="526020" y="582554"/>
                  </a:cubicBezTo>
                  <a:cubicBezTo>
                    <a:pt x="517727" y="582554"/>
                    <a:pt x="507775" y="583824"/>
                    <a:pt x="499481" y="583824"/>
                  </a:cubicBezTo>
                  <a:cubicBezTo>
                    <a:pt x="479577" y="583824"/>
                    <a:pt x="461331" y="585094"/>
                    <a:pt x="441427" y="585094"/>
                  </a:cubicBezTo>
                  <a:cubicBezTo>
                    <a:pt x="391666" y="585094"/>
                    <a:pt x="343564" y="583824"/>
                    <a:pt x="293803" y="582554"/>
                  </a:cubicBezTo>
                  <a:cubicBezTo>
                    <a:pt x="263947" y="581284"/>
                    <a:pt x="234090" y="580014"/>
                    <a:pt x="205893" y="578744"/>
                  </a:cubicBezTo>
                  <a:cubicBezTo>
                    <a:pt x="152814" y="577474"/>
                    <a:pt x="99736" y="576204"/>
                    <a:pt x="44999"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8269" y="30480"/>
                    <a:pt x="84808" y="29210"/>
                  </a:cubicBezTo>
                  <a:cubicBezTo>
                    <a:pt x="129593" y="25400"/>
                    <a:pt x="174377" y="22860"/>
                    <a:pt x="220821" y="20320"/>
                  </a:cubicBezTo>
                  <a:cubicBezTo>
                    <a:pt x="252336" y="17780"/>
                    <a:pt x="283851" y="16510"/>
                    <a:pt x="313708" y="13970"/>
                  </a:cubicBezTo>
                  <a:cubicBezTo>
                    <a:pt x="343564" y="11430"/>
                    <a:pt x="375079" y="8890"/>
                    <a:pt x="404936" y="8890"/>
                  </a:cubicBezTo>
                  <a:cubicBezTo>
                    <a:pt x="438110" y="7620"/>
                    <a:pt x="471284" y="10160"/>
                    <a:pt x="504457" y="8890"/>
                  </a:cubicBezTo>
                  <a:cubicBezTo>
                    <a:pt x="545925" y="8890"/>
                    <a:pt x="1297313" y="6350"/>
                    <a:pt x="1338780" y="5080"/>
                  </a:cubicBezTo>
                  <a:cubicBezTo>
                    <a:pt x="1378589" y="3810"/>
                    <a:pt x="1418397" y="2540"/>
                    <a:pt x="1459865" y="2540"/>
                  </a:cubicBezTo>
                  <a:cubicBezTo>
                    <a:pt x="1527871" y="1270"/>
                    <a:pt x="1594219" y="0"/>
                    <a:pt x="1662225" y="0"/>
                  </a:cubicBezTo>
                  <a:cubicBezTo>
                    <a:pt x="1690423" y="0"/>
                    <a:pt x="1720279" y="2540"/>
                    <a:pt x="1748477" y="2540"/>
                  </a:cubicBezTo>
                  <a:cubicBezTo>
                    <a:pt x="1826436" y="3810"/>
                    <a:pt x="1906053" y="5080"/>
                    <a:pt x="1984011" y="7620"/>
                  </a:cubicBezTo>
                  <a:cubicBezTo>
                    <a:pt x="2025479" y="8890"/>
                    <a:pt x="2066946" y="12700"/>
                    <a:pt x="2108413" y="16510"/>
                  </a:cubicBezTo>
                  <a:lnTo>
                    <a:pt x="2135745" y="16510"/>
                  </a:lnTo>
                  <a:cubicBezTo>
                    <a:pt x="2147175" y="17780"/>
                    <a:pt x="2156065" y="20320"/>
                    <a:pt x="2166225" y="21590"/>
                  </a:cubicBezTo>
                  <a:close/>
                  <a:moveTo>
                    <a:pt x="2176385" y="571124"/>
                  </a:moveTo>
                  <a:cubicBezTo>
                    <a:pt x="2177655" y="554614"/>
                    <a:pt x="2178925" y="541914"/>
                    <a:pt x="2178925" y="529214"/>
                  </a:cubicBezTo>
                  <a:cubicBezTo>
                    <a:pt x="2177655" y="506402"/>
                    <a:pt x="2176385" y="486399"/>
                    <a:pt x="2176385" y="464886"/>
                  </a:cubicBezTo>
                  <a:cubicBezTo>
                    <a:pt x="2176385" y="455073"/>
                    <a:pt x="2178925" y="445260"/>
                    <a:pt x="2177655" y="435447"/>
                  </a:cubicBezTo>
                  <a:cubicBezTo>
                    <a:pt x="2177655" y="426389"/>
                    <a:pt x="2176385" y="416954"/>
                    <a:pt x="2175115" y="407896"/>
                  </a:cubicBezTo>
                  <a:cubicBezTo>
                    <a:pt x="2170035" y="393931"/>
                    <a:pt x="2158605" y="104830"/>
                    <a:pt x="2158605" y="90865"/>
                  </a:cubicBezTo>
                  <a:cubicBezTo>
                    <a:pt x="2156065" y="79165"/>
                    <a:pt x="2153525" y="67088"/>
                    <a:pt x="2150985" y="55388"/>
                  </a:cubicBezTo>
                  <a:cubicBezTo>
                    <a:pt x="2149715" y="44450"/>
                    <a:pt x="2148445" y="43180"/>
                    <a:pt x="2131635" y="41910"/>
                  </a:cubicBezTo>
                  <a:cubicBezTo>
                    <a:pt x="2126659" y="41910"/>
                    <a:pt x="2123342" y="41910"/>
                    <a:pt x="2118366" y="40640"/>
                  </a:cubicBezTo>
                  <a:cubicBezTo>
                    <a:pt x="2076898" y="36830"/>
                    <a:pt x="2033772" y="31750"/>
                    <a:pt x="1992305" y="30480"/>
                  </a:cubicBezTo>
                  <a:cubicBezTo>
                    <a:pt x="1891125" y="26670"/>
                    <a:pt x="1788286" y="25400"/>
                    <a:pt x="1687105" y="22860"/>
                  </a:cubicBezTo>
                  <a:lnTo>
                    <a:pt x="1567680" y="22860"/>
                  </a:lnTo>
                  <a:cubicBezTo>
                    <a:pt x="1514601" y="22860"/>
                    <a:pt x="1461523" y="22860"/>
                    <a:pt x="1410104" y="24130"/>
                  </a:cubicBezTo>
                  <a:cubicBezTo>
                    <a:pt x="1365319" y="25400"/>
                    <a:pt x="610614" y="29210"/>
                    <a:pt x="565829" y="29210"/>
                  </a:cubicBezTo>
                  <a:cubicBezTo>
                    <a:pt x="492847" y="29210"/>
                    <a:pt x="419864" y="26670"/>
                    <a:pt x="346882" y="33020"/>
                  </a:cubicBezTo>
                  <a:cubicBezTo>
                    <a:pt x="308732" y="36830"/>
                    <a:pt x="272240" y="36830"/>
                    <a:pt x="235749" y="38100"/>
                  </a:cubicBezTo>
                  <a:cubicBezTo>
                    <a:pt x="172719" y="41910"/>
                    <a:pt x="109688" y="45720"/>
                    <a:pt x="46658"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1586" y="553344"/>
                    <a:pt x="84808" y="554614"/>
                    <a:pt x="106371" y="554614"/>
                  </a:cubicBezTo>
                  <a:cubicBezTo>
                    <a:pt x="137886" y="554614"/>
                    <a:pt x="171060" y="552074"/>
                    <a:pt x="202575" y="554614"/>
                  </a:cubicBezTo>
                  <a:cubicBezTo>
                    <a:pt x="253995" y="558424"/>
                    <a:pt x="305414" y="560964"/>
                    <a:pt x="356834" y="559694"/>
                  </a:cubicBezTo>
                  <a:cubicBezTo>
                    <a:pt x="390008" y="558424"/>
                    <a:pt x="421523" y="560964"/>
                    <a:pt x="454697" y="560964"/>
                  </a:cubicBezTo>
                  <a:cubicBezTo>
                    <a:pt x="502799" y="560964"/>
                    <a:pt x="550901" y="559694"/>
                    <a:pt x="599003" y="560964"/>
                  </a:cubicBezTo>
                  <a:cubicBezTo>
                    <a:pt x="670327" y="562234"/>
                    <a:pt x="1453230" y="552074"/>
                    <a:pt x="1526212" y="554614"/>
                  </a:cubicBezTo>
                  <a:cubicBezTo>
                    <a:pt x="1557727" y="555884"/>
                    <a:pt x="1589243" y="557155"/>
                    <a:pt x="1619099" y="557155"/>
                  </a:cubicBezTo>
                  <a:cubicBezTo>
                    <a:pt x="1673836" y="559694"/>
                    <a:pt x="1726914" y="555884"/>
                    <a:pt x="1781651" y="559694"/>
                  </a:cubicBezTo>
                  <a:cubicBezTo>
                    <a:pt x="1826436" y="562234"/>
                    <a:pt x="1871220" y="562234"/>
                    <a:pt x="1916005" y="564774"/>
                  </a:cubicBezTo>
                  <a:cubicBezTo>
                    <a:pt x="1982353" y="568584"/>
                    <a:pt x="2048700" y="571124"/>
                    <a:pt x="2115048" y="572394"/>
                  </a:cubicBezTo>
                  <a:cubicBezTo>
                    <a:pt x="2138285" y="572394"/>
                    <a:pt x="2156065" y="571124"/>
                    <a:pt x="2176385" y="571124"/>
                  </a:cubicBezTo>
                  <a:close/>
                </a:path>
              </a:pathLst>
            </a:custGeom>
            <a:solidFill>
              <a:srgbClr val="FAF3E2"/>
            </a:solidFill>
          </p:spPr>
        </p:sp>
      </p:grpSp>
      <p:grpSp>
        <p:nvGrpSpPr>
          <p:cNvPr name="Group 9" id="9"/>
          <p:cNvGrpSpPr/>
          <p:nvPr/>
        </p:nvGrpSpPr>
        <p:grpSpPr>
          <a:xfrm rot="0">
            <a:off x="276160" y="2574595"/>
            <a:ext cx="17664009" cy="7997094"/>
            <a:chOff x="0" y="0"/>
            <a:chExt cx="6031216" cy="2730536"/>
          </a:xfrm>
        </p:grpSpPr>
        <p:sp>
          <p:nvSpPr>
            <p:cNvPr name="Freeform 10" id="10"/>
            <p:cNvSpPr/>
            <p:nvPr/>
          </p:nvSpPr>
          <p:spPr>
            <a:xfrm flipH="false" flipV="false" rot="0">
              <a:off x="40075" y="45156"/>
              <a:ext cx="5991141" cy="2684674"/>
            </a:xfrm>
            <a:custGeom>
              <a:avLst/>
              <a:gdLst/>
              <a:ahLst/>
              <a:cxnLst/>
              <a:rect r="r" b="b" t="t" l="l"/>
              <a:pathLst>
                <a:path h="2684674" w="5991141">
                  <a:moveTo>
                    <a:pt x="565" y="2654900"/>
                  </a:moveTo>
                  <a:cubicBezTo>
                    <a:pt x="-1975" y="2663790"/>
                    <a:pt x="3105" y="2670140"/>
                    <a:pt x="35333" y="2671410"/>
                  </a:cubicBezTo>
                  <a:cubicBezTo>
                    <a:pt x="72707" y="2672679"/>
                    <a:pt x="105409" y="2672679"/>
                    <a:pt x="142783" y="2672679"/>
                  </a:cubicBezTo>
                  <a:cubicBezTo>
                    <a:pt x="292279" y="2673950"/>
                    <a:pt x="441776" y="2673950"/>
                    <a:pt x="595944" y="2675220"/>
                  </a:cubicBezTo>
                  <a:cubicBezTo>
                    <a:pt x="680036" y="2676490"/>
                    <a:pt x="764127" y="2677760"/>
                    <a:pt x="843547" y="2679029"/>
                  </a:cubicBezTo>
                  <a:cubicBezTo>
                    <a:pt x="983700" y="2680300"/>
                    <a:pt x="1119181" y="2680300"/>
                    <a:pt x="1259334" y="2681570"/>
                  </a:cubicBezTo>
                  <a:cubicBezTo>
                    <a:pt x="1315395" y="2681570"/>
                    <a:pt x="1366784" y="2681570"/>
                    <a:pt x="1422845" y="2680300"/>
                  </a:cubicBezTo>
                  <a:cubicBezTo>
                    <a:pt x="1446204" y="2680300"/>
                    <a:pt x="1474235" y="2679029"/>
                    <a:pt x="1497594" y="2679029"/>
                  </a:cubicBezTo>
                  <a:cubicBezTo>
                    <a:pt x="1591029" y="2680300"/>
                    <a:pt x="3459733" y="2671410"/>
                    <a:pt x="3553168" y="2672679"/>
                  </a:cubicBezTo>
                  <a:cubicBezTo>
                    <a:pt x="3683978" y="2673950"/>
                    <a:pt x="4043703" y="2673950"/>
                    <a:pt x="4174512" y="2673950"/>
                  </a:cubicBezTo>
                  <a:cubicBezTo>
                    <a:pt x="4225902" y="2673950"/>
                    <a:pt x="4272620" y="2672679"/>
                    <a:pt x="4324009" y="2672679"/>
                  </a:cubicBezTo>
                  <a:lnTo>
                    <a:pt x="4576284" y="2676490"/>
                  </a:lnTo>
                  <a:cubicBezTo>
                    <a:pt x="4758483" y="2679029"/>
                    <a:pt x="4936009" y="2676490"/>
                    <a:pt x="5118208" y="2680300"/>
                  </a:cubicBezTo>
                  <a:cubicBezTo>
                    <a:pt x="5421873" y="2685379"/>
                    <a:pt x="5730209" y="2679029"/>
                    <a:pt x="5927641" y="2684110"/>
                  </a:cubicBezTo>
                  <a:cubicBezTo>
                    <a:pt x="5947961" y="2685379"/>
                    <a:pt x="5968281" y="2684110"/>
                    <a:pt x="5991141" y="2684110"/>
                  </a:cubicBezTo>
                  <a:lnTo>
                    <a:pt x="5991141" y="2624420"/>
                  </a:lnTo>
                  <a:cubicBezTo>
                    <a:pt x="5989871" y="2537230"/>
                    <a:pt x="5988601" y="2438569"/>
                    <a:pt x="5988601" y="2333741"/>
                  </a:cubicBezTo>
                  <a:cubicBezTo>
                    <a:pt x="5988601" y="2212471"/>
                    <a:pt x="5992411" y="2089144"/>
                    <a:pt x="5986061" y="1967873"/>
                  </a:cubicBezTo>
                  <a:cubicBezTo>
                    <a:pt x="5978441" y="1887711"/>
                    <a:pt x="5967011" y="307077"/>
                    <a:pt x="5967011" y="226915"/>
                  </a:cubicBezTo>
                  <a:cubicBezTo>
                    <a:pt x="5964471" y="171418"/>
                    <a:pt x="5963201" y="113866"/>
                    <a:pt x="5960661" y="58369"/>
                  </a:cubicBezTo>
                  <a:cubicBezTo>
                    <a:pt x="5960661" y="41926"/>
                    <a:pt x="5959391" y="25482"/>
                    <a:pt x="5958121" y="5644"/>
                  </a:cubicBezTo>
                  <a:cubicBezTo>
                    <a:pt x="5947961" y="3104"/>
                    <a:pt x="5939071" y="1834"/>
                    <a:pt x="5928911" y="564"/>
                  </a:cubicBezTo>
                  <a:cubicBezTo>
                    <a:pt x="5921291" y="-706"/>
                    <a:pt x="5913671" y="564"/>
                    <a:pt x="5907321" y="564"/>
                  </a:cubicBezTo>
                  <a:lnTo>
                    <a:pt x="11974" y="5644"/>
                  </a:lnTo>
                  <a:lnTo>
                    <a:pt x="565" y="2654900"/>
                  </a:lnTo>
                  <a:close/>
                </a:path>
              </a:pathLst>
            </a:custGeom>
            <a:solidFill>
              <a:srgbClr val="2E2C2B"/>
            </a:solidFill>
          </p:spPr>
        </p:sp>
        <p:sp>
          <p:nvSpPr>
            <p:cNvPr name="Freeform 11" id="11"/>
            <p:cNvSpPr/>
            <p:nvPr/>
          </p:nvSpPr>
          <p:spPr>
            <a:xfrm flipH="false" flipV="false" rot="0">
              <a:off x="11430" y="16510"/>
              <a:ext cx="5970256" cy="2675926"/>
            </a:xfrm>
            <a:custGeom>
              <a:avLst/>
              <a:gdLst/>
              <a:ahLst/>
              <a:cxnLst/>
              <a:rect r="r" b="b" t="t" l="l"/>
              <a:pathLst>
                <a:path h="2675926" w="5970256">
                  <a:moveTo>
                    <a:pt x="5970256" y="2675926"/>
                  </a:moveTo>
                  <a:lnTo>
                    <a:pt x="0" y="2668306"/>
                  </a:lnTo>
                  <a:lnTo>
                    <a:pt x="0" y="946189"/>
                  </a:lnTo>
                  <a:lnTo>
                    <a:pt x="7620" y="20320"/>
                  </a:lnTo>
                  <a:lnTo>
                    <a:pt x="2997843" y="0"/>
                  </a:lnTo>
                  <a:lnTo>
                    <a:pt x="5948666" y="8890"/>
                  </a:lnTo>
                  <a:close/>
                </a:path>
              </a:pathLst>
            </a:custGeom>
            <a:solidFill>
              <a:srgbClr val="FAF3E2"/>
            </a:solidFill>
          </p:spPr>
        </p:sp>
        <p:sp>
          <p:nvSpPr>
            <p:cNvPr name="Freeform 12" id="12"/>
            <p:cNvSpPr/>
            <p:nvPr/>
          </p:nvSpPr>
          <p:spPr>
            <a:xfrm flipH="false" flipV="false" rot="0">
              <a:off x="-215" y="0"/>
              <a:ext cx="5994601" cy="2701890"/>
            </a:xfrm>
            <a:custGeom>
              <a:avLst/>
              <a:gdLst/>
              <a:ahLst/>
              <a:cxnLst/>
              <a:rect r="r" b="b" t="t" l="l"/>
              <a:pathLst>
                <a:path h="2701890" w="5994601">
                  <a:moveTo>
                    <a:pt x="5961581" y="21590"/>
                  </a:moveTo>
                  <a:cubicBezTo>
                    <a:pt x="5962851" y="34290"/>
                    <a:pt x="5962851" y="44450"/>
                    <a:pt x="5964121" y="56250"/>
                  </a:cubicBezTo>
                  <a:cubicBezTo>
                    <a:pt x="5966661" y="111747"/>
                    <a:pt x="5967931" y="169299"/>
                    <a:pt x="5970471" y="224796"/>
                  </a:cubicBezTo>
                  <a:cubicBezTo>
                    <a:pt x="5970471" y="304958"/>
                    <a:pt x="5983171" y="1885592"/>
                    <a:pt x="5989521" y="1965754"/>
                  </a:cubicBezTo>
                  <a:cubicBezTo>
                    <a:pt x="5995871" y="2087025"/>
                    <a:pt x="5992061" y="2210352"/>
                    <a:pt x="5992061" y="2331622"/>
                  </a:cubicBezTo>
                  <a:cubicBezTo>
                    <a:pt x="5992061" y="2438505"/>
                    <a:pt x="5993331" y="2537166"/>
                    <a:pt x="5994601" y="2641635"/>
                  </a:cubicBezTo>
                  <a:lnTo>
                    <a:pt x="5994601" y="2701326"/>
                  </a:lnTo>
                  <a:cubicBezTo>
                    <a:pt x="5971741" y="2701326"/>
                    <a:pt x="5951421" y="2702596"/>
                    <a:pt x="5931101" y="2701326"/>
                  </a:cubicBezTo>
                  <a:cubicBezTo>
                    <a:pt x="5635018" y="2696246"/>
                    <a:pt x="5326681" y="2702596"/>
                    <a:pt x="5023017" y="2697516"/>
                  </a:cubicBezTo>
                  <a:cubicBezTo>
                    <a:pt x="4840818" y="2693706"/>
                    <a:pt x="4663292" y="2696246"/>
                    <a:pt x="4481093" y="2693706"/>
                  </a:cubicBezTo>
                  <a:lnTo>
                    <a:pt x="4228818" y="2689896"/>
                  </a:lnTo>
                  <a:cubicBezTo>
                    <a:pt x="4177428" y="2689896"/>
                    <a:pt x="4130711" y="2691166"/>
                    <a:pt x="4079321" y="2691166"/>
                  </a:cubicBezTo>
                  <a:cubicBezTo>
                    <a:pt x="3948512" y="2689896"/>
                    <a:pt x="3588786" y="2691166"/>
                    <a:pt x="3457977" y="2689896"/>
                  </a:cubicBezTo>
                  <a:cubicBezTo>
                    <a:pt x="3364542" y="2688626"/>
                    <a:pt x="1495838" y="2697516"/>
                    <a:pt x="1402403" y="2696246"/>
                  </a:cubicBezTo>
                  <a:cubicBezTo>
                    <a:pt x="1379044" y="2696246"/>
                    <a:pt x="1351013" y="2697516"/>
                    <a:pt x="1327654" y="2697516"/>
                  </a:cubicBezTo>
                  <a:cubicBezTo>
                    <a:pt x="1271593" y="2697516"/>
                    <a:pt x="1220204" y="2698785"/>
                    <a:pt x="1164143" y="2698785"/>
                  </a:cubicBezTo>
                  <a:cubicBezTo>
                    <a:pt x="1023990" y="2698785"/>
                    <a:pt x="888509" y="2697516"/>
                    <a:pt x="748356" y="2696246"/>
                  </a:cubicBezTo>
                  <a:cubicBezTo>
                    <a:pt x="664264" y="2694976"/>
                    <a:pt x="580173" y="2693706"/>
                    <a:pt x="500753" y="2692435"/>
                  </a:cubicBezTo>
                  <a:cubicBezTo>
                    <a:pt x="351256" y="2691166"/>
                    <a:pt x="201760" y="2689896"/>
                    <a:pt x="47592" y="2689896"/>
                  </a:cubicBezTo>
                  <a:cubicBezTo>
                    <a:pt x="34505" y="2689896"/>
                    <a:pt x="25615" y="2689896"/>
                    <a:pt x="15455" y="2688626"/>
                  </a:cubicBezTo>
                  <a:cubicBezTo>
                    <a:pt x="6565" y="2687356"/>
                    <a:pt x="1485" y="2681006"/>
                    <a:pt x="4025" y="2672116"/>
                  </a:cubicBezTo>
                  <a:cubicBezTo>
                    <a:pt x="12915" y="2639938"/>
                    <a:pt x="9105" y="2588552"/>
                    <a:pt x="7835" y="2535111"/>
                  </a:cubicBezTo>
                  <a:cubicBezTo>
                    <a:pt x="6565" y="2426173"/>
                    <a:pt x="2755" y="2319290"/>
                    <a:pt x="4025" y="2210352"/>
                  </a:cubicBezTo>
                  <a:cubicBezTo>
                    <a:pt x="1485" y="2074692"/>
                    <a:pt x="-3595" y="395398"/>
                    <a:pt x="4025" y="257683"/>
                  </a:cubicBezTo>
                  <a:cubicBezTo>
                    <a:pt x="5295" y="230963"/>
                    <a:pt x="4025" y="202186"/>
                    <a:pt x="5295" y="175466"/>
                  </a:cubicBezTo>
                  <a:cubicBezTo>
                    <a:pt x="6565" y="132301"/>
                    <a:pt x="9105" y="85026"/>
                    <a:pt x="10375" y="44450"/>
                  </a:cubicBezTo>
                  <a:cubicBezTo>
                    <a:pt x="10375" y="41910"/>
                    <a:pt x="11645" y="39370"/>
                    <a:pt x="12915" y="38100"/>
                  </a:cubicBezTo>
                  <a:cubicBezTo>
                    <a:pt x="34505" y="35560"/>
                    <a:pt x="84966" y="30480"/>
                    <a:pt x="159714" y="29210"/>
                  </a:cubicBezTo>
                  <a:cubicBezTo>
                    <a:pt x="285852" y="25400"/>
                    <a:pt x="411989" y="22860"/>
                    <a:pt x="542799" y="20320"/>
                  </a:cubicBezTo>
                  <a:cubicBezTo>
                    <a:pt x="631562" y="17780"/>
                    <a:pt x="720326" y="16510"/>
                    <a:pt x="804417" y="13970"/>
                  </a:cubicBezTo>
                  <a:cubicBezTo>
                    <a:pt x="888509" y="11430"/>
                    <a:pt x="977272" y="8890"/>
                    <a:pt x="1061364" y="8890"/>
                  </a:cubicBezTo>
                  <a:cubicBezTo>
                    <a:pt x="1154799" y="7620"/>
                    <a:pt x="1248235" y="10160"/>
                    <a:pt x="1341670" y="8890"/>
                  </a:cubicBezTo>
                  <a:cubicBezTo>
                    <a:pt x="1458464" y="8890"/>
                    <a:pt x="3574771" y="6350"/>
                    <a:pt x="3691565" y="5080"/>
                  </a:cubicBezTo>
                  <a:cubicBezTo>
                    <a:pt x="3803687" y="3810"/>
                    <a:pt x="3915810" y="2540"/>
                    <a:pt x="4032604" y="2540"/>
                  </a:cubicBezTo>
                  <a:cubicBezTo>
                    <a:pt x="4224146" y="1270"/>
                    <a:pt x="4411016" y="0"/>
                    <a:pt x="4602558" y="0"/>
                  </a:cubicBezTo>
                  <a:cubicBezTo>
                    <a:pt x="4681979" y="0"/>
                    <a:pt x="4766070" y="2540"/>
                    <a:pt x="4845490" y="2540"/>
                  </a:cubicBezTo>
                  <a:cubicBezTo>
                    <a:pt x="5065063" y="3810"/>
                    <a:pt x="5289307" y="5080"/>
                    <a:pt x="5508880" y="7620"/>
                  </a:cubicBezTo>
                  <a:cubicBezTo>
                    <a:pt x="5625674" y="8890"/>
                    <a:pt x="5742468" y="12700"/>
                    <a:pt x="5859262" y="16510"/>
                  </a:cubicBezTo>
                  <a:lnTo>
                    <a:pt x="5931101" y="16510"/>
                  </a:lnTo>
                  <a:cubicBezTo>
                    <a:pt x="5942531" y="17780"/>
                    <a:pt x="5951421" y="20320"/>
                    <a:pt x="5961581" y="21590"/>
                  </a:cubicBezTo>
                  <a:close/>
                  <a:moveTo>
                    <a:pt x="5971741" y="2684816"/>
                  </a:moveTo>
                  <a:cubicBezTo>
                    <a:pt x="5973011" y="2668306"/>
                    <a:pt x="5974281" y="2655606"/>
                    <a:pt x="5974281" y="2642906"/>
                  </a:cubicBezTo>
                  <a:cubicBezTo>
                    <a:pt x="5973011" y="2526889"/>
                    <a:pt x="5971741" y="2417951"/>
                    <a:pt x="5971741" y="2300791"/>
                  </a:cubicBezTo>
                  <a:cubicBezTo>
                    <a:pt x="5971741" y="2247349"/>
                    <a:pt x="5974281" y="2193908"/>
                    <a:pt x="5973011" y="2140467"/>
                  </a:cubicBezTo>
                  <a:cubicBezTo>
                    <a:pt x="5973011" y="2091136"/>
                    <a:pt x="5971741" y="2039750"/>
                    <a:pt x="5970471" y="1990419"/>
                  </a:cubicBezTo>
                  <a:cubicBezTo>
                    <a:pt x="5965391" y="1914368"/>
                    <a:pt x="5953961" y="339901"/>
                    <a:pt x="5953961" y="263850"/>
                  </a:cubicBezTo>
                  <a:cubicBezTo>
                    <a:pt x="5951421" y="200131"/>
                    <a:pt x="5948881" y="134357"/>
                    <a:pt x="5946341" y="70638"/>
                  </a:cubicBezTo>
                  <a:cubicBezTo>
                    <a:pt x="5945071" y="44450"/>
                    <a:pt x="5943801" y="43180"/>
                    <a:pt x="5924667" y="41910"/>
                  </a:cubicBezTo>
                  <a:cubicBezTo>
                    <a:pt x="5910652" y="41910"/>
                    <a:pt x="5901308" y="41910"/>
                    <a:pt x="5887293" y="40640"/>
                  </a:cubicBezTo>
                  <a:cubicBezTo>
                    <a:pt x="5770499" y="36830"/>
                    <a:pt x="5649033" y="31750"/>
                    <a:pt x="5532239" y="30480"/>
                  </a:cubicBezTo>
                  <a:cubicBezTo>
                    <a:pt x="5247262" y="26670"/>
                    <a:pt x="4957612" y="25400"/>
                    <a:pt x="4672635" y="22860"/>
                  </a:cubicBezTo>
                  <a:lnTo>
                    <a:pt x="4336268" y="22860"/>
                  </a:lnTo>
                  <a:cubicBezTo>
                    <a:pt x="4186772" y="22860"/>
                    <a:pt x="4037276" y="22860"/>
                    <a:pt x="3892451" y="24130"/>
                  </a:cubicBezTo>
                  <a:cubicBezTo>
                    <a:pt x="3766313" y="25400"/>
                    <a:pt x="1640662" y="29210"/>
                    <a:pt x="1514525" y="29210"/>
                  </a:cubicBezTo>
                  <a:cubicBezTo>
                    <a:pt x="1308967" y="29210"/>
                    <a:pt x="1103410" y="26670"/>
                    <a:pt x="897852" y="33020"/>
                  </a:cubicBezTo>
                  <a:cubicBezTo>
                    <a:pt x="790402" y="36830"/>
                    <a:pt x="687623" y="36830"/>
                    <a:pt x="584844" y="38100"/>
                  </a:cubicBezTo>
                  <a:cubicBezTo>
                    <a:pt x="407318" y="41910"/>
                    <a:pt x="229791" y="45720"/>
                    <a:pt x="52264" y="50800"/>
                  </a:cubicBezTo>
                  <a:cubicBezTo>
                    <a:pt x="33235" y="50800"/>
                    <a:pt x="30695" y="54195"/>
                    <a:pt x="29425" y="78860"/>
                  </a:cubicBezTo>
                  <a:cubicBezTo>
                    <a:pt x="28155" y="115858"/>
                    <a:pt x="28155" y="152856"/>
                    <a:pt x="26885" y="189854"/>
                  </a:cubicBezTo>
                  <a:cubicBezTo>
                    <a:pt x="25615" y="251517"/>
                    <a:pt x="23075" y="311125"/>
                    <a:pt x="21805" y="372788"/>
                  </a:cubicBezTo>
                  <a:cubicBezTo>
                    <a:pt x="16725" y="438562"/>
                    <a:pt x="23075" y="2045916"/>
                    <a:pt x="25615" y="2111690"/>
                  </a:cubicBezTo>
                  <a:cubicBezTo>
                    <a:pt x="25615" y="2181575"/>
                    <a:pt x="25615" y="2253516"/>
                    <a:pt x="26885" y="2323401"/>
                  </a:cubicBezTo>
                  <a:cubicBezTo>
                    <a:pt x="26885" y="2374787"/>
                    <a:pt x="29425" y="2426173"/>
                    <a:pt x="29425" y="2477559"/>
                  </a:cubicBezTo>
                  <a:cubicBezTo>
                    <a:pt x="29425" y="2533056"/>
                    <a:pt x="29425" y="2588552"/>
                    <a:pt x="28155" y="2642906"/>
                  </a:cubicBezTo>
                  <a:lnTo>
                    <a:pt x="28155" y="2653066"/>
                  </a:lnTo>
                  <a:cubicBezTo>
                    <a:pt x="28155" y="2663226"/>
                    <a:pt x="31965" y="2667036"/>
                    <a:pt x="40855" y="2667036"/>
                  </a:cubicBezTo>
                  <a:cubicBezTo>
                    <a:pt x="94310" y="2667036"/>
                    <a:pt x="159714" y="2668306"/>
                    <a:pt x="220447" y="2668306"/>
                  </a:cubicBezTo>
                  <a:cubicBezTo>
                    <a:pt x="309211" y="2668306"/>
                    <a:pt x="402646" y="2665766"/>
                    <a:pt x="491409" y="2668306"/>
                  </a:cubicBezTo>
                  <a:cubicBezTo>
                    <a:pt x="636234" y="2672116"/>
                    <a:pt x="781058" y="2674656"/>
                    <a:pt x="925883" y="2673386"/>
                  </a:cubicBezTo>
                  <a:cubicBezTo>
                    <a:pt x="1019318" y="2672116"/>
                    <a:pt x="1108082" y="2674656"/>
                    <a:pt x="1201517" y="2674656"/>
                  </a:cubicBezTo>
                  <a:cubicBezTo>
                    <a:pt x="1336998" y="2674656"/>
                    <a:pt x="1472479" y="2673386"/>
                    <a:pt x="1607960" y="2674656"/>
                  </a:cubicBezTo>
                  <a:cubicBezTo>
                    <a:pt x="1808846" y="2675926"/>
                    <a:pt x="4013917" y="2665766"/>
                    <a:pt x="4219474" y="2668306"/>
                  </a:cubicBezTo>
                  <a:cubicBezTo>
                    <a:pt x="4308238" y="2669576"/>
                    <a:pt x="4397001" y="2670846"/>
                    <a:pt x="4481093" y="2670846"/>
                  </a:cubicBezTo>
                  <a:cubicBezTo>
                    <a:pt x="4635261" y="2673386"/>
                    <a:pt x="4784757" y="2669576"/>
                    <a:pt x="4938926" y="2673386"/>
                  </a:cubicBezTo>
                  <a:cubicBezTo>
                    <a:pt x="5065063" y="2675926"/>
                    <a:pt x="5191200" y="2675926"/>
                    <a:pt x="5317338" y="2678466"/>
                  </a:cubicBezTo>
                  <a:cubicBezTo>
                    <a:pt x="5504208" y="2682276"/>
                    <a:pt x="5691079" y="2684816"/>
                    <a:pt x="5877949" y="2686086"/>
                  </a:cubicBezTo>
                  <a:cubicBezTo>
                    <a:pt x="5933641" y="2686086"/>
                    <a:pt x="5951421" y="2684816"/>
                    <a:pt x="5971741" y="2684816"/>
                  </a:cubicBezTo>
                  <a:close/>
                </a:path>
              </a:pathLst>
            </a:custGeom>
            <a:solidFill>
              <a:srgbClr val="FAF3E2"/>
            </a:solidFill>
          </p:spPr>
        </p:sp>
      </p:grpSp>
      <p:sp>
        <p:nvSpPr>
          <p:cNvPr name="Freeform 13" id="13"/>
          <p:cNvSpPr/>
          <p:nvPr/>
        </p:nvSpPr>
        <p:spPr>
          <a:xfrm flipH="false" flipV="false" rot="657987">
            <a:off x="9301896" y="185647"/>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44891" y="59317"/>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276160" y="108092"/>
            <a:ext cx="8346189" cy="10070816"/>
          </a:xfrm>
          <a:custGeom>
            <a:avLst/>
            <a:gdLst/>
            <a:ahLst/>
            <a:cxnLst/>
            <a:rect r="r" b="b" t="t" l="l"/>
            <a:pathLst>
              <a:path h="10070816" w="8346189">
                <a:moveTo>
                  <a:pt x="0" y="0"/>
                </a:moveTo>
                <a:lnTo>
                  <a:pt x="8346189" y="0"/>
                </a:lnTo>
                <a:lnTo>
                  <a:pt x="8346189" y="10070816"/>
                </a:lnTo>
                <a:lnTo>
                  <a:pt x="0" y="10070816"/>
                </a:lnTo>
                <a:lnTo>
                  <a:pt x="0" y="0"/>
                </a:lnTo>
                <a:close/>
              </a:path>
            </a:pathLst>
          </a:custGeom>
          <a:blipFill>
            <a:blip r:embed="rId8"/>
            <a:stretch>
              <a:fillRect l="0" t="0" r="0" b="0"/>
            </a:stretch>
          </a:blipFill>
        </p:spPr>
      </p:sp>
      <p:sp>
        <p:nvSpPr>
          <p:cNvPr name="TextBox 16" id="16"/>
          <p:cNvSpPr txBox="true"/>
          <p:nvPr/>
        </p:nvSpPr>
        <p:spPr>
          <a:xfrm rot="0">
            <a:off x="9108165" y="3362844"/>
            <a:ext cx="7639119" cy="4075662"/>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Quels territoires sont annexés par l’Allemagne nazie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Quand l’Allemagne envahit-elle la Pologne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Avec qui l’Allemagne établit-elle des pactes ?</a:t>
            </a:r>
          </a:p>
        </p:txBody>
      </p:sp>
      <p:sp>
        <p:nvSpPr>
          <p:cNvPr name="TextBox 17" id="17"/>
          <p:cNvSpPr txBox="true"/>
          <p:nvPr/>
        </p:nvSpPr>
        <p:spPr>
          <a:xfrm rot="0">
            <a:off x="7830802" y="66157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64199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28700" y="2635639"/>
            <a:ext cx="16899371" cy="7417041"/>
            <a:chOff x="0" y="0"/>
            <a:chExt cx="5770137" cy="2532481"/>
          </a:xfrm>
        </p:grpSpPr>
        <p:sp>
          <p:nvSpPr>
            <p:cNvPr name="Freeform 10" id="10"/>
            <p:cNvSpPr/>
            <p:nvPr/>
          </p:nvSpPr>
          <p:spPr>
            <a:xfrm flipH="false" flipV="false" rot="0">
              <a:off x="40071" y="45156"/>
              <a:ext cx="5730066" cy="2486620"/>
            </a:xfrm>
            <a:custGeom>
              <a:avLst/>
              <a:gdLst/>
              <a:ahLst/>
              <a:cxnLst/>
              <a:rect r="r" b="b" t="t" l="l"/>
              <a:pathLst>
                <a:path h="2486620" w="5730066">
                  <a:moveTo>
                    <a:pt x="569" y="2456846"/>
                  </a:moveTo>
                  <a:cubicBezTo>
                    <a:pt x="-1971" y="2465736"/>
                    <a:pt x="3109" y="2472086"/>
                    <a:pt x="33915" y="2473356"/>
                  </a:cubicBezTo>
                  <a:cubicBezTo>
                    <a:pt x="69631" y="2474625"/>
                    <a:pt x="100882" y="2474625"/>
                    <a:pt x="136598" y="2474625"/>
                  </a:cubicBezTo>
                  <a:cubicBezTo>
                    <a:pt x="279462" y="2475896"/>
                    <a:pt x="422326" y="2475896"/>
                    <a:pt x="569654" y="2477166"/>
                  </a:cubicBezTo>
                  <a:cubicBezTo>
                    <a:pt x="650015" y="2478436"/>
                    <a:pt x="730376" y="2479706"/>
                    <a:pt x="806272" y="2480975"/>
                  </a:cubicBezTo>
                  <a:cubicBezTo>
                    <a:pt x="940207" y="2482246"/>
                    <a:pt x="1069677" y="2482246"/>
                    <a:pt x="1203612" y="2483516"/>
                  </a:cubicBezTo>
                  <a:cubicBezTo>
                    <a:pt x="1257186" y="2483516"/>
                    <a:pt x="1306296" y="2483516"/>
                    <a:pt x="1359870" y="2482246"/>
                  </a:cubicBezTo>
                  <a:cubicBezTo>
                    <a:pt x="1382192" y="2482246"/>
                    <a:pt x="1408979" y="2480975"/>
                    <a:pt x="1431301" y="2480975"/>
                  </a:cubicBezTo>
                  <a:cubicBezTo>
                    <a:pt x="1520591" y="2482246"/>
                    <a:pt x="3306389" y="2473356"/>
                    <a:pt x="3395679" y="2474625"/>
                  </a:cubicBezTo>
                  <a:cubicBezTo>
                    <a:pt x="3520685" y="2475896"/>
                    <a:pt x="3864451" y="2475896"/>
                    <a:pt x="3989457" y="2475896"/>
                  </a:cubicBezTo>
                  <a:cubicBezTo>
                    <a:pt x="4038566" y="2475896"/>
                    <a:pt x="4083211" y="2474625"/>
                    <a:pt x="4132321" y="2474625"/>
                  </a:cubicBezTo>
                  <a:lnTo>
                    <a:pt x="4373403" y="2478436"/>
                  </a:lnTo>
                  <a:cubicBezTo>
                    <a:pt x="4547519" y="2480975"/>
                    <a:pt x="4717170" y="2478436"/>
                    <a:pt x="4891285" y="2482246"/>
                  </a:cubicBezTo>
                  <a:cubicBezTo>
                    <a:pt x="5181477" y="2487325"/>
                    <a:pt x="5476133" y="2480975"/>
                    <a:pt x="5666566" y="2486056"/>
                  </a:cubicBezTo>
                  <a:cubicBezTo>
                    <a:pt x="5686886" y="2487325"/>
                    <a:pt x="5707206" y="2486056"/>
                    <a:pt x="5730066" y="2486056"/>
                  </a:cubicBezTo>
                  <a:lnTo>
                    <a:pt x="5730066" y="2426366"/>
                  </a:lnTo>
                  <a:cubicBezTo>
                    <a:pt x="5728796" y="2343664"/>
                    <a:pt x="5727526" y="2252550"/>
                    <a:pt x="5727526" y="2155741"/>
                  </a:cubicBezTo>
                  <a:cubicBezTo>
                    <a:pt x="5727526" y="2043747"/>
                    <a:pt x="5731336" y="1929855"/>
                    <a:pt x="5724986" y="1817860"/>
                  </a:cubicBezTo>
                  <a:cubicBezTo>
                    <a:pt x="5717366" y="1743830"/>
                    <a:pt x="5705936" y="284108"/>
                    <a:pt x="5705936" y="210078"/>
                  </a:cubicBezTo>
                  <a:cubicBezTo>
                    <a:pt x="5703396" y="158826"/>
                    <a:pt x="5702126" y="105676"/>
                    <a:pt x="5699586" y="54425"/>
                  </a:cubicBezTo>
                  <a:cubicBezTo>
                    <a:pt x="5699586" y="39239"/>
                    <a:pt x="5698316" y="24053"/>
                    <a:pt x="5697046" y="5644"/>
                  </a:cubicBezTo>
                  <a:cubicBezTo>
                    <a:pt x="5686886" y="3104"/>
                    <a:pt x="5677996" y="1834"/>
                    <a:pt x="5667836" y="564"/>
                  </a:cubicBezTo>
                  <a:cubicBezTo>
                    <a:pt x="5660216" y="-706"/>
                    <a:pt x="5652596" y="564"/>
                    <a:pt x="5646246" y="564"/>
                  </a:cubicBezTo>
                  <a:lnTo>
                    <a:pt x="11592" y="5644"/>
                  </a:lnTo>
                  <a:lnTo>
                    <a:pt x="569" y="2456846"/>
                  </a:lnTo>
                  <a:close/>
                </a:path>
              </a:pathLst>
            </a:custGeom>
            <a:solidFill>
              <a:srgbClr val="2E2C2B"/>
            </a:solidFill>
          </p:spPr>
        </p:sp>
        <p:sp>
          <p:nvSpPr>
            <p:cNvPr name="Freeform 11" id="11"/>
            <p:cNvSpPr/>
            <p:nvPr/>
          </p:nvSpPr>
          <p:spPr>
            <a:xfrm flipH="false" flipV="false" rot="0">
              <a:off x="11430" y="16510"/>
              <a:ext cx="5709177" cy="2477872"/>
            </a:xfrm>
            <a:custGeom>
              <a:avLst/>
              <a:gdLst/>
              <a:ahLst/>
              <a:cxnLst/>
              <a:rect r="r" b="b" t="t" l="l"/>
              <a:pathLst>
                <a:path h="2477872" w="5709177">
                  <a:moveTo>
                    <a:pt x="5709177" y="2477872"/>
                  </a:moveTo>
                  <a:lnTo>
                    <a:pt x="0" y="2470252"/>
                  </a:lnTo>
                  <a:lnTo>
                    <a:pt x="0" y="876522"/>
                  </a:lnTo>
                  <a:lnTo>
                    <a:pt x="7620" y="20320"/>
                  </a:lnTo>
                  <a:lnTo>
                    <a:pt x="2866258" y="0"/>
                  </a:lnTo>
                  <a:lnTo>
                    <a:pt x="5687587" y="8890"/>
                  </a:lnTo>
                  <a:close/>
                </a:path>
              </a:pathLst>
            </a:custGeom>
            <a:solidFill>
              <a:srgbClr val="FAF3E2"/>
            </a:solidFill>
          </p:spPr>
        </p:sp>
        <p:sp>
          <p:nvSpPr>
            <p:cNvPr name="Freeform 12" id="12"/>
            <p:cNvSpPr/>
            <p:nvPr/>
          </p:nvSpPr>
          <p:spPr>
            <a:xfrm flipH="false" flipV="false" rot="0">
              <a:off x="-215" y="0"/>
              <a:ext cx="5733522" cy="2503836"/>
            </a:xfrm>
            <a:custGeom>
              <a:avLst/>
              <a:gdLst/>
              <a:ahLst/>
              <a:cxnLst/>
              <a:rect r="r" b="b" t="t" l="l"/>
              <a:pathLst>
                <a:path h="2503836" w="5733522">
                  <a:moveTo>
                    <a:pt x="5700502" y="21590"/>
                  </a:moveTo>
                  <a:cubicBezTo>
                    <a:pt x="5701772" y="34290"/>
                    <a:pt x="5701772" y="44450"/>
                    <a:pt x="5703042" y="55922"/>
                  </a:cubicBezTo>
                  <a:cubicBezTo>
                    <a:pt x="5705582" y="107173"/>
                    <a:pt x="5706852" y="160323"/>
                    <a:pt x="5709392" y="211575"/>
                  </a:cubicBezTo>
                  <a:cubicBezTo>
                    <a:pt x="5709392" y="285605"/>
                    <a:pt x="5722092" y="1745328"/>
                    <a:pt x="5728442" y="1819358"/>
                  </a:cubicBezTo>
                  <a:cubicBezTo>
                    <a:pt x="5734792" y="1931352"/>
                    <a:pt x="5730982" y="2045244"/>
                    <a:pt x="5730982" y="2157238"/>
                  </a:cubicBezTo>
                  <a:cubicBezTo>
                    <a:pt x="5730982" y="2255945"/>
                    <a:pt x="5732252" y="2347059"/>
                    <a:pt x="5733522" y="2443581"/>
                  </a:cubicBezTo>
                  <a:lnTo>
                    <a:pt x="5733522" y="2503272"/>
                  </a:lnTo>
                  <a:cubicBezTo>
                    <a:pt x="5710662" y="2503272"/>
                    <a:pt x="5690342" y="2504542"/>
                    <a:pt x="5670022" y="2503272"/>
                  </a:cubicBezTo>
                  <a:cubicBezTo>
                    <a:pt x="5386949" y="2498192"/>
                    <a:pt x="5092293" y="2504542"/>
                    <a:pt x="4802101" y="2499462"/>
                  </a:cubicBezTo>
                  <a:cubicBezTo>
                    <a:pt x="4627985" y="2495652"/>
                    <a:pt x="4458334" y="2498192"/>
                    <a:pt x="4284219" y="2495652"/>
                  </a:cubicBezTo>
                  <a:lnTo>
                    <a:pt x="4043136" y="2491842"/>
                  </a:lnTo>
                  <a:cubicBezTo>
                    <a:pt x="3994027" y="2491842"/>
                    <a:pt x="3949382" y="2493112"/>
                    <a:pt x="3900272" y="2493112"/>
                  </a:cubicBezTo>
                  <a:cubicBezTo>
                    <a:pt x="3775267" y="2491842"/>
                    <a:pt x="3431501" y="2493112"/>
                    <a:pt x="3306495" y="2491842"/>
                  </a:cubicBezTo>
                  <a:cubicBezTo>
                    <a:pt x="3217205" y="2490572"/>
                    <a:pt x="1431407" y="2499462"/>
                    <a:pt x="1342117" y="2498192"/>
                  </a:cubicBezTo>
                  <a:cubicBezTo>
                    <a:pt x="1319795" y="2498192"/>
                    <a:pt x="1293008" y="2499462"/>
                    <a:pt x="1270685" y="2499462"/>
                  </a:cubicBezTo>
                  <a:cubicBezTo>
                    <a:pt x="1217111" y="2499462"/>
                    <a:pt x="1168002" y="2500731"/>
                    <a:pt x="1114428" y="2500731"/>
                  </a:cubicBezTo>
                  <a:cubicBezTo>
                    <a:pt x="980493" y="2500731"/>
                    <a:pt x="851023" y="2499462"/>
                    <a:pt x="717088" y="2498192"/>
                  </a:cubicBezTo>
                  <a:cubicBezTo>
                    <a:pt x="636727" y="2496922"/>
                    <a:pt x="556366" y="2495652"/>
                    <a:pt x="480470" y="2494381"/>
                  </a:cubicBezTo>
                  <a:cubicBezTo>
                    <a:pt x="337606" y="2493112"/>
                    <a:pt x="194742" y="2491842"/>
                    <a:pt x="47414"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3130" y="30480"/>
                    <a:pt x="154562" y="29210"/>
                  </a:cubicBezTo>
                  <a:cubicBezTo>
                    <a:pt x="275103" y="25400"/>
                    <a:pt x="395644" y="22860"/>
                    <a:pt x="520650" y="20320"/>
                  </a:cubicBezTo>
                  <a:cubicBezTo>
                    <a:pt x="605475" y="17780"/>
                    <a:pt x="690301" y="16510"/>
                    <a:pt x="770662" y="13970"/>
                  </a:cubicBezTo>
                  <a:cubicBezTo>
                    <a:pt x="851023" y="11430"/>
                    <a:pt x="935848" y="8890"/>
                    <a:pt x="1016209" y="8890"/>
                  </a:cubicBezTo>
                  <a:cubicBezTo>
                    <a:pt x="1105499" y="7620"/>
                    <a:pt x="1194789" y="10160"/>
                    <a:pt x="1284079" y="8890"/>
                  </a:cubicBezTo>
                  <a:cubicBezTo>
                    <a:pt x="1395691" y="8890"/>
                    <a:pt x="3418107" y="6350"/>
                    <a:pt x="3529719" y="5080"/>
                  </a:cubicBezTo>
                  <a:cubicBezTo>
                    <a:pt x="3636867" y="3810"/>
                    <a:pt x="3744015" y="2540"/>
                    <a:pt x="3855628" y="2540"/>
                  </a:cubicBezTo>
                  <a:cubicBezTo>
                    <a:pt x="4038672" y="1270"/>
                    <a:pt x="4217252" y="0"/>
                    <a:pt x="4400296" y="0"/>
                  </a:cubicBezTo>
                  <a:cubicBezTo>
                    <a:pt x="4476193" y="0"/>
                    <a:pt x="4556553" y="2540"/>
                    <a:pt x="4632449" y="2540"/>
                  </a:cubicBezTo>
                  <a:cubicBezTo>
                    <a:pt x="4842281" y="3810"/>
                    <a:pt x="5056577" y="5080"/>
                    <a:pt x="5266408" y="7620"/>
                  </a:cubicBezTo>
                  <a:cubicBezTo>
                    <a:pt x="5378020" y="8890"/>
                    <a:pt x="5489633" y="12700"/>
                    <a:pt x="5601245" y="16510"/>
                  </a:cubicBezTo>
                  <a:lnTo>
                    <a:pt x="5670022" y="16510"/>
                  </a:lnTo>
                  <a:cubicBezTo>
                    <a:pt x="5681452" y="17780"/>
                    <a:pt x="5690342" y="20320"/>
                    <a:pt x="5700502" y="21590"/>
                  </a:cubicBezTo>
                  <a:close/>
                  <a:moveTo>
                    <a:pt x="5710662" y="2486762"/>
                  </a:moveTo>
                  <a:cubicBezTo>
                    <a:pt x="5711932" y="2470252"/>
                    <a:pt x="5713202" y="2457552"/>
                    <a:pt x="5713202" y="2444852"/>
                  </a:cubicBezTo>
                  <a:cubicBezTo>
                    <a:pt x="5711932" y="2337569"/>
                    <a:pt x="5710662" y="2236963"/>
                    <a:pt x="5710662" y="2128766"/>
                  </a:cubicBezTo>
                  <a:cubicBezTo>
                    <a:pt x="5710662" y="2079412"/>
                    <a:pt x="5713202" y="2030059"/>
                    <a:pt x="5711932" y="1980705"/>
                  </a:cubicBezTo>
                  <a:cubicBezTo>
                    <a:pt x="5711932" y="1935148"/>
                    <a:pt x="5710662" y="1887693"/>
                    <a:pt x="5709392" y="1842136"/>
                  </a:cubicBezTo>
                  <a:cubicBezTo>
                    <a:pt x="5704312" y="1771903"/>
                    <a:pt x="5692882" y="317875"/>
                    <a:pt x="5692882" y="247641"/>
                  </a:cubicBezTo>
                  <a:cubicBezTo>
                    <a:pt x="5690342" y="188796"/>
                    <a:pt x="5687802" y="128054"/>
                    <a:pt x="5685262" y="69209"/>
                  </a:cubicBezTo>
                  <a:cubicBezTo>
                    <a:pt x="5683992" y="44450"/>
                    <a:pt x="5682722" y="43180"/>
                    <a:pt x="5663748" y="41910"/>
                  </a:cubicBezTo>
                  <a:cubicBezTo>
                    <a:pt x="5650354" y="41910"/>
                    <a:pt x="5641425" y="41910"/>
                    <a:pt x="5628032" y="40640"/>
                  </a:cubicBezTo>
                  <a:cubicBezTo>
                    <a:pt x="5516419" y="36830"/>
                    <a:pt x="5400343" y="31750"/>
                    <a:pt x="5288730" y="30480"/>
                  </a:cubicBezTo>
                  <a:cubicBezTo>
                    <a:pt x="5016396" y="26670"/>
                    <a:pt x="4739597" y="25400"/>
                    <a:pt x="4467263" y="22860"/>
                  </a:cubicBezTo>
                  <a:lnTo>
                    <a:pt x="4145820" y="22860"/>
                  </a:lnTo>
                  <a:cubicBezTo>
                    <a:pt x="4002956" y="22860"/>
                    <a:pt x="3860092" y="22860"/>
                    <a:pt x="3721693" y="24130"/>
                  </a:cubicBezTo>
                  <a:cubicBezTo>
                    <a:pt x="3601151" y="25400"/>
                    <a:pt x="1569806" y="29210"/>
                    <a:pt x="1449265" y="29210"/>
                  </a:cubicBezTo>
                  <a:cubicBezTo>
                    <a:pt x="1252827" y="29210"/>
                    <a:pt x="1056389" y="26670"/>
                    <a:pt x="859952" y="33020"/>
                  </a:cubicBezTo>
                  <a:cubicBezTo>
                    <a:pt x="757268" y="36830"/>
                    <a:pt x="659049" y="36830"/>
                    <a:pt x="560831" y="38100"/>
                  </a:cubicBezTo>
                  <a:cubicBezTo>
                    <a:pt x="391180" y="41910"/>
                    <a:pt x="221529" y="45720"/>
                    <a:pt x="51878"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2059" y="2468982"/>
                    <a:pt x="154562" y="2470252"/>
                    <a:pt x="212600" y="2470252"/>
                  </a:cubicBezTo>
                  <a:cubicBezTo>
                    <a:pt x="297425" y="2470252"/>
                    <a:pt x="386715" y="2467712"/>
                    <a:pt x="471541" y="2470252"/>
                  </a:cubicBezTo>
                  <a:cubicBezTo>
                    <a:pt x="609940" y="2474062"/>
                    <a:pt x="748339" y="2476602"/>
                    <a:pt x="886739" y="2475332"/>
                  </a:cubicBezTo>
                  <a:cubicBezTo>
                    <a:pt x="976029" y="2474062"/>
                    <a:pt x="1060854" y="2476602"/>
                    <a:pt x="1150144" y="2476602"/>
                  </a:cubicBezTo>
                  <a:cubicBezTo>
                    <a:pt x="1279614" y="2476602"/>
                    <a:pt x="1409085" y="2475332"/>
                    <a:pt x="1538555" y="2476602"/>
                  </a:cubicBezTo>
                  <a:cubicBezTo>
                    <a:pt x="1730528" y="2477872"/>
                    <a:pt x="3837770" y="2467712"/>
                    <a:pt x="4034208" y="2470252"/>
                  </a:cubicBezTo>
                  <a:cubicBezTo>
                    <a:pt x="4119033" y="2471522"/>
                    <a:pt x="4203858" y="2472792"/>
                    <a:pt x="4284219" y="2472792"/>
                  </a:cubicBezTo>
                  <a:cubicBezTo>
                    <a:pt x="4431548" y="2475332"/>
                    <a:pt x="4574411" y="2471522"/>
                    <a:pt x="4721740" y="2475332"/>
                  </a:cubicBezTo>
                  <a:cubicBezTo>
                    <a:pt x="4842281" y="2477872"/>
                    <a:pt x="4962822" y="2477872"/>
                    <a:pt x="5083364" y="2480412"/>
                  </a:cubicBezTo>
                  <a:cubicBezTo>
                    <a:pt x="5261943" y="2484222"/>
                    <a:pt x="5440523" y="2486762"/>
                    <a:pt x="5619103" y="2488032"/>
                  </a:cubicBezTo>
                  <a:cubicBezTo>
                    <a:pt x="5672562" y="2488032"/>
                    <a:pt x="5690342" y="2486762"/>
                    <a:pt x="5710662" y="2486762"/>
                  </a:cubicBezTo>
                  <a:close/>
                </a:path>
              </a:pathLst>
            </a:custGeom>
            <a:solidFill>
              <a:srgbClr val="FAF3E2"/>
            </a:solidFill>
          </p:spPr>
        </p:sp>
      </p:grpSp>
      <p:sp>
        <p:nvSpPr>
          <p:cNvPr name="Freeform 13" id="13"/>
          <p:cNvSpPr/>
          <p:nvPr/>
        </p:nvSpPr>
        <p:spPr>
          <a:xfrm flipH="false" flipV="false" rot="657987">
            <a:off x="888815" y="42288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219132"/>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5745708" y="2850018"/>
            <a:ext cx="4945134" cy="3698960"/>
          </a:xfrm>
          <a:custGeom>
            <a:avLst/>
            <a:gdLst/>
            <a:ahLst/>
            <a:cxnLst/>
            <a:rect r="r" b="b" t="t" l="l"/>
            <a:pathLst>
              <a:path h="3698960" w="4945134">
                <a:moveTo>
                  <a:pt x="0" y="0"/>
                </a:moveTo>
                <a:lnTo>
                  <a:pt x="4945134" y="0"/>
                </a:lnTo>
                <a:lnTo>
                  <a:pt x="4945134" y="3698961"/>
                </a:lnTo>
                <a:lnTo>
                  <a:pt x="0" y="3698961"/>
                </a:lnTo>
                <a:lnTo>
                  <a:pt x="0" y="0"/>
                </a:lnTo>
                <a:close/>
              </a:path>
            </a:pathLst>
          </a:custGeom>
          <a:blipFill>
            <a:blip r:embed="rId8"/>
            <a:stretch>
              <a:fillRect l="0" t="0" r="0" b="0"/>
            </a:stretch>
          </a:blipFill>
        </p:spPr>
      </p:sp>
      <p:sp>
        <p:nvSpPr>
          <p:cNvPr name="Freeform 16" id="16"/>
          <p:cNvSpPr/>
          <p:nvPr/>
        </p:nvSpPr>
        <p:spPr>
          <a:xfrm flipH="false" flipV="false" rot="0">
            <a:off x="10783716" y="2853346"/>
            <a:ext cx="6475584" cy="3642516"/>
          </a:xfrm>
          <a:custGeom>
            <a:avLst/>
            <a:gdLst/>
            <a:ahLst/>
            <a:cxnLst/>
            <a:rect r="r" b="b" t="t" l="l"/>
            <a:pathLst>
              <a:path h="3642516" w="6475584">
                <a:moveTo>
                  <a:pt x="0" y="0"/>
                </a:moveTo>
                <a:lnTo>
                  <a:pt x="6475584" y="0"/>
                </a:lnTo>
                <a:lnTo>
                  <a:pt x="6475584" y="3642517"/>
                </a:lnTo>
                <a:lnTo>
                  <a:pt x="0" y="3642517"/>
                </a:lnTo>
                <a:lnTo>
                  <a:pt x="0" y="0"/>
                </a:lnTo>
                <a:close/>
              </a:path>
            </a:pathLst>
          </a:custGeom>
          <a:blipFill>
            <a:blip r:embed="rId9"/>
            <a:stretch>
              <a:fillRect l="0" t="0" r="0" b="0"/>
            </a:stretch>
          </a:blipFill>
        </p:spPr>
      </p:sp>
      <p:sp>
        <p:nvSpPr>
          <p:cNvPr name="TextBox 17" id="17"/>
          <p:cNvSpPr txBox="true"/>
          <p:nvPr/>
        </p:nvSpPr>
        <p:spPr>
          <a:xfrm rot="0">
            <a:off x="3730869" y="81186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3</a:t>
            </a:r>
          </a:p>
        </p:txBody>
      </p:sp>
      <p:sp>
        <p:nvSpPr>
          <p:cNvPr name="TextBox 18" id="18"/>
          <p:cNvSpPr txBox="true"/>
          <p:nvPr/>
        </p:nvSpPr>
        <p:spPr>
          <a:xfrm rot="0">
            <a:off x="5894324" y="7415754"/>
            <a:ext cx="11714240" cy="155153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 font les Français sur ces photos ?</a:t>
            </a:r>
          </a:p>
          <a:p>
            <a:pPr algn="l">
              <a:lnSpc>
                <a:spcPts val="4035"/>
              </a:lnSpc>
            </a:pPr>
            <a:r>
              <a:rPr lang="en-US" sz="3668">
                <a:solidFill>
                  <a:srgbClr val="404040"/>
                </a:solidFill>
                <a:latin typeface="Bubblebody Neue"/>
                <a:ea typeface="Bubblebody Neue"/>
                <a:cs typeface="Bubblebody Neue"/>
                <a:sym typeface="Bubblebody Neue"/>
              </a:rPr>
              <a:t>Pourauoi à ton avis ?</a:t>
            </a:r>
          </a:p>
          <a:p>
            <a:pPr algn="l">
              <a:lnSpc>
                <a:spcPts val="4035"/>
              </a:lnSpc>
            </a:pPr>
            <a:r>
              <a:rPr lang="en-US" sz="3668">
                <a:solidFill>
                  <a:srgbClr val="404040"/>
                </a:solidFill>
                <a:latin typeface="Bubblebody Neue"/>
                <a:ea typeface="Bubblebody Neue"/>
                <a:cs typeface="Bubblebody Neue"/>
                <a:sym typeface="Bubblebody Neue"/>
              </a:rPr>
              <a:t>Que s’est-il passé ?</a:t>
            </a:r>
          </a:p>
        </p:txBody>
      </p:sp>
      <p:sp>
        <p:nvSpPr>
          <p:cNvPr name="TextBox 19" id="19"/>
          <p:cNvSpPr txBox="true"/>
          <p:nvPr/>
        </p:nvSpPr>
        <p:spPr>
          <a:xfrm rot="0">
            <a:off x="1359406" y="3037714"/>
            <a:ext cx="4067449" cy="6612890"/>
          </a:xfrm>
          <a:prstGeom prst="rect">
            <a:avLst/>
          </a:prstGeom>
        </p:spPr>
        <p:txBody>
          <a:bodyPr anchor="t" rtlCol="false" tIns="0" lIns="0" bIns="0" rIns="0">
            <a:spAutoFit/>
          </a:bodyPr>
          <a:lstStyle/>
          <a:p>
            <a:pPr algn="l">
              <a:lnSpc>
                <a:spcPts val="3520"/>
              </a:lnSpc>
            </a:pPr>
            <a:r>
              <a:rPr lang="en-US" sz="3200">
                <a:solidFill>
                  <a:srgbClr val="404040"/>
                </a:solidFill>
                <a:latin typeface="Bubblebody Neue"/>
                <a:ea typeface="Bubblebody Neue"/>
                <a:cs typeface="Bubblebody Neue"/>
                <a:sym typeface="Bubblebody Neue"/>
              </a:rPr>
              <a:t>L'armée allemande, appuyée par ses chars et son avia</a:t>
            </a:r>
            <a:r>
              <a:rPr lang="en-US" sz="3200">
                <a:solidFill>
                  <a:srgbClr val="404040"/>
                </a:solidFill>
                <a:latin typeface="Bubblebody Neue"/>
                <a:ea typeface="Bubblebody Neue"/>
                <a:cs typeface="Bubblebody Neue"/>
                <a:sym typeface="Bubblebody Neue"/>
              </a:rPr>
              <a:t>tion, pénètre en France en 1940 et fonce sur Paris. L'armée française est écrasée durant cette « guerre éclair ». Les Allemands entrent dans Paris le 14 juin 1940. Le maréchal Pétain demande alors l'armistice le 17 juin.</a:t>
            </a:r>
          </a:p>
          <a:p>
            <a:pPr algn="l">
              <a:lnSpc>
                <a:spcPts val="352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579936" y="641998"/>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1012943" y="2521681"/>
            <a:ext cx="16230600" cy="7417041"/>
            <a:chOff x="0" y="0"/>
            <a:chExt cx="5541791" cy="2532481"/>
          </a:xfrm>
        </p:grpSpPr>
        <p:sp>
          <p:nvSpPr>
            <p:cNvPr name="Freeform 10" id="10"/>
            <p:cNvSpPr/>
            <p:nvPr/>
          </p:nvSpPr>
          <p:spPr>
            <a:xfrm flipH="false" flipV="false" rot="0">
              <a:off x="40067" y="45156"/>
              <a:ext cx="5501724" cy="2486620"/>
            </a:xfrm>
            <a:custGeom>
              <a:avLst/>
              <a:gdLst/>
              <a:ahLst/>
              <a:cxnLst/>
              <a:rect r="r" b="b" t="t" l="l"/>
              <a:pathLst>
                <a:path h="2486620" w="5501724">
                  <a:moveTo>
                    <a:pt x="573" y="2456846"/>
                  </a:moveTo>
                  <a:cubicBezTo>
                    <a:pt x="-1967" y="2465736"/>
                    <a:pt x="3113" y="2472086"/>
                    <a:pt x="32675" y="2473356"/>
                  </a:cubicBezTo>
                  <a:cubicBezTo>
                    <a:pt x="66941" y="2474625"/>
                    <a:pt x="96923" y="2474625"/>
                    <a:pt x="131189" y="2474625"/>
                  </a:cubicBezTo>
                  <a:cubicBezTo>
                    <a:pt x="268252" y="2475896"/>
                    <a:pt x="405315" y="2475896"/>
                    <a:pt x="546661" y="2477166"/>
                  </a:cubicBezTo>
                  <a:cubicBezTo>
                    <a:pt x="623759" y="2478436"/>
                    <a:pt x="700856" y="2479706"/>
                    <a:pt x="773671" y="2480975"/>
                  </a:cubicBezTo>
                  <a:cubicBezTo>
                    <a:pt x="902168" y="2482246"/>
                    <a:pt x="1026381" y="2482246"/>
                    <a:pt x="1154877" y="2483516"/>
                  </a:cubicBezTo>
                  <a:cubicBezTo>
                    <a:pt x="1206276" y="2483516"/>
                    <a:pt x="1253391" y="2483516"/>
                    <a:pt x="1304790" y="2482246"/>
                  </a:cubicBezTo>
                  <a:cubicBezTo>
                    <a:pt x="1326206" y="2482246"/>
                    <a:pt x="1351905" y="2480975"/>
                    <a:pt x="1373321" y="2480975"/>
                  </a:cubicBezTo>
                  <a:cubicBezTo>
                    <a:pt x="1458986" y="2482246"/>
                    <a:pt x="3172272" y="2473356"/>
                    <a:pt x="3257936" y="2474625"/>
                  </a:cubicBezTo>
                  <a:cubicBezTo>
                    <a:pt x="3377866" y="2475896"/>
                    <a:pt x="3707674" y="2475896"/>
                    <a:pt x="3827603" y="2475896"/>
                  </a:cubicBezTo>
                  <a:cubicBezTo>
                    <a:pt x="3874719" y="2475896"/>
                    <a:pt x="3917551" y="2474625"/>
                    <a:pt x="3964666" y="2474625"/>
                  </a:cubicBezTo>
                  <a:lnTo>
                    <a:pt x="4195960" y="2478436"/>
                  </a:lnTo>
                  <a:cubicBezTo>
                    <a:pt x="4363005" y="2480975"/>
                    <a:pt x="4525767" y="2478436"/>
                    <a:pt x="4692813" y="2482246"/>
                  </a:cubicBezTo>
                  <a:cubicBezTo>
                    <a:pt x="4971222" y="2487325"/>
                    <a:pt x="5253914" y="2480975"/>
                    <a:pt x="5438225" y="2486056"/>
                  </a:cubicBezTo>
                  <a:cubicBezTo>
                    <a:pt x="5458545" y="2487325"/>
                    <a:pt x="5478864" y="2486056"/>
                    <a:pt x="5501725" y="2486056"/>
                  </a:cubicBezTo>
                  <a:lnTo>
                    <a:pt x="5501725" y="2426366"/>
                  </a:lnTo>
                  <a:cubicBezTo>
                    <a:pt x="5500455" y="2343664"/>
                    <a:pt x="5499184" y="2252550"/>
                    <a:pt x="5499184" y="2155741"/>
                  </a:cubicBezTo>
                  <a:cubicBezTo>
                    <a:pt x="5499184" y="2043747"/>
                    <a:pt x="5502995" y="1929855"/>
                    <a:pt x="5496645" y="1817860"/>
                  </a:cubicBezTo>
                  <a:cubicBezTo>
                    <a:pt x="5489025" y="1743830"/>
                    <a:pt x="5477595" y="284108"/>
                    <a:pt x="5477595" y="210078"/>
                  </a:cubicBezTo>
                  <a:cubicBezTo>
                    <a:pt x="5475055" y="158826"/>
                    <a:pt x="5473784" y="105676"/>
                    <a:pt x="5471245" y="54425"/>
                  </a:cubicBezTo>
                  <a:cubicBezTo>
                    <a:pt x="5471245" y="39239"/>
                    <a:pt x="5469975" y="24053"/>
                    <a:pt x="5468705" y="5644"/>
                  </a:cubicBezTo>
                  <a:cubicBezTo>
                    <a:pt x="5458545" y="3104"/>
                    <a:pt x="5449655" y="1834"/>
                    <a:pt x="5439495" y="564"/>
                  </a:cubicBezTo>
                  <a:cubicBezTo>
                    <a:pt x="5431875" y="-706"/>
                    <a:pt x="5424255" y="564"/>
                    <a:pt x="5417905" y="564"/>
                  </a:cubicBezTo>
                  <a:lnTo>
                    <a:pt x="11259" y="5644"/>
                  </a:lnTo>
                  <a:lnTo>
                    <a:pt x="573" y="2456846"/>
                  </a:lnTo>
                  <a:close/>
                </a:path>
              </a:pathLst>
            </a:custGeom>
            <a:solidFill>
              <a:srgbClr val="2E2C2B"/>
            </a:solidFill>
          </p:spPr>
        </p:sp>
        <p:sp>
          <p:nvSpPr>
            <p:cNvPr name="Freeform 11" id="11"/>
            <p:cNvSpPr/>
            <p:nvPr/>
          </p:nvSpPr>
          <p:spPr>
            <a:xfrm flipH="false" flipV="false" rot="0">
              <a:off x="11430" y="16510"/>
              <a:ext cx="5480832" cy="2477872"/>
            </a:xfrm>
            <a:custGeom>
              <a:avLst/>
              <a:gdLst/>
              <a:ahLst/>
              <a:cxnLst/>
              <a:rect r="r" b="b" t="t" l="l"/>
              <a:pathLst>
                <a:path h="2477872" w="5480832">
                  <a:moveTo>
                    <a:pt x="5480832" y="2477872"/>
                  </a:moveTo>
                  <a:lnTo>
                    <a:pt x="0" y="2470252"/>
                  </a:lnTo>
                  <a:lnTo>
                    <a:pt x="0" y="876522"/>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503836"/>
            </a:xfrm>
            <a:custGeom>
              <a:avLst/>
              <a:gdLst/>
              <a:ahLst/>
              <a:cxnLst/>
              <a:rect r="r" b="b" t="t" l="l"/>
              <a:pathLst>
                <a:path h="2503836" w="5505176">
                  <a:moveTo>
                    <a:pt x="5472157" y="21590"/>
                  </a:moveTo>
                  <a:cubicBezTo>
                    <a:pt x="5473427" y="34290"/>
                    <a:pt x="5473427" y="44450"/>
                    <a:pt x="5474696" y="55922"/>
                  </a:cubicBezTo>
                  <a:cubicBezTo>
                    <a:pt x="5477237" y="107173"/>
                    <a:pt x="5478507" y="160323"/>
                    <a:pt x="5481046" y="211575"/>
                  </a:cubicBezTo>
                  <a:cubicBezTo>
                    <a:pt x="5481046" y="285605"/>
                    <a:pt x="5493746" y="1745328"/>
                    <a:pt x="5500096" y="1819358"/>
                  </a:cubicBezTo>
                  <a:cubicBezTo>
                    <a:pt x="5506446" y="1931352"/>
                    <a:pt x="5502637" y="2045244"/>
                    <a:pt x="5502637" y="2157238"/>
                  </a:cubicBezTo>
                  <a:cubicBezTo>
                    <a:pt x="5502637" y="2255945"/>
                    <a:pt x="5503907" y="2347059"/>
                    <a:pt x="5505177" y="2443581"/>
                  </a:cubicBezTo>
                  <a:lnTo>
                    <a:pt x="5505177" y="2503272"/>
                  </a:lnTo>
                  <a:cubicBezTo>
                    <a:pt x="5482316" y="2503272"/>
                    <a:pt x="5461996" y="2504542"/>
                    <a:pt x="5441677" y="2503272"/>
                  </a:cubicBezTo>
                  <a:cubicBezTo>
                    <a:pt x="5169983" y="2498192"/>
                    <a:pt x="4887291" y="2504542"/>
                    <a:pt x="4608882" y="2499462"/>
                  </a:cubicBezTo>
                  <a:cubicBezTo>
                    <a:pt x="4441836" y="2495652"/>
                    <a:pt x="4279074" y="2498192"/>
                    <a:pt x="4112029" y="2495652"/>
                  </a:cubicBezTo>
                  <a:lnTo>
                    <a:pt x="3880735" y="2491842"/>
                  </a:lnTo>
                  <a:cubicBezTo>
                    <a:pt x="3833620" y="2491842"/>
                    <a:pt x="3790788" y="2493112"/>
                    <a:pt x="3743672" y="2493112"/>
                  </a:cubicBezTo>
                  <a:cubicBezTo>
                    <a:pt x="3623742" y="2491842"/>
                    <a:pt x="3293934" y="2493112"/>
                    <a:pt x="3174005" y="2491842"/>
                  </a:cubicBezTo>
                  <a:cubicBezTo>
                    <a:pt x="3088340" y="2490572"/>
                    <a:pt x="1375054" y="2499462"/>
                    <a:pt x="1289390" y="2498192"/>
                  </a:cubicBezTo>
                  <a:cubicBezTo>
                    <a:pt x="1267974" y="2498192"/>
                    <a:pt x="1242275" y="2499462"/>
                    <a:pt x="1220859" y="2499462"/>
                  </a:cubicBezTo>
                  <a:cubicBezTo>
                    <a:pt x="1169460" y="2499462"/>
                    <a:pt x="1122345" y="2500731"/>
                    <a:pt x="1070946" y="2500731"/>
                  </a:cubicBezTo>
                  <a:cubicBezTo>
                    <a:pt x="942450" y="2500731"/>
                    <a:pt x="818236" y="2499462"/>
                    <a:pt x="689740" y="2498192"/>
                  </a:cubicBezTo>
                  <a:cubicBezTo>
                    <a:pt x="612642" y="2496922"/>
                    <a:pt x="535544" y="2495652"/>
                    <a:pt x="462730" y="2494381"/>
                  </a:cubicBezTo>
                  <a:cubicBezTo>
                    <a:pt x="325667" y="2493112"/>
                    <a:pt x="188604" y="2491842"/>
                    <a:pt x="47258" y="2491842"/>
                  </a:cubicBezTo>
                  <a:cubicBezTo>
                    <a:pt x="34505" y="2491842"/>
                    <a:pt x="25615" y="2491842"/>
                    <a:pt x="15455" y="2490572"/>
                  </a:cubicBezTo>
                  <a:cubicBezTo>
                    <a:pt x="6565" y="2489302"/>
                    <a:pt x="1485" y="2482952"/>
                    <a:pt x="4025" y="2474062"/>
                  </a:cubicBezTo>
                  <a:cubicBezTo>
                    <a:pt x="12915" y="2441970"/>
                    <a:pt x="9105" y="2394515"/>
                    <a:pt x="7835" y="2345161"/>
                  </a:cubicBezTo>
                  <a:cubicBezTo>
                    <a:pt x="6565" y="2244556"/>
                    <a:pt x="2755" y="2145849"/>
                    <a:pt x="4025" y="2045244"/>
                  </a:cubicBezTo>
                  <a:cubicBezTo>
                    <a:pt x="1485" y="1919963"/>
                    <a:pt x="-3595" y="369126"/>
                    <a:pt x="4025" y="241946"/>
                  </a:cubicBezTo>
                  <a:cubicBezTo>
                    <a:pt x="5295" y="217269"/>
                    <a:pt x="4025" y="190695"/>
                    <a:pt x="5295" y="166018"/>
                  </a:cubicBezTo>
                  <a:cubicBezTo>
                    <a:pt x="6565" y="126156"/>
                    <a:pt x="9105" y="82497"/>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486762"/>
                  </a:moveTo>
                  <a:cubicBezTo>
                    <a:pt x="5483587" y="2470252"/>
                    <a:pt x="5484857" y="2457552"/>
                    <a:pt x="5484857" y="2444852"/>
                  </a:cubicBezTo>
                  <a:cubicBezTo>
                    <a:pt x="5483587" y="2337569"/>
                    <a:pt x="5482316" y="2236963"/>
                    <a:pt x="5482316" y="2128766"/>
                  </a:cubicBezTo>
                  <a:cubicBezTo>
                    <a:pt x="5482316" y="2079412"/>
                    <a:pt x="5484857" y="2030059"/>
                    <a:pt x="5483587" y="1980705"/>
                  </a:cubicBezTo>
                  <a:cubicBezTo>
                    <a:pt x="5483587" y="1935148"/>
                    <a:pt x="5482316" y="1887693"/>
                    <a:pt x="5481046" y="1842136"/>
                  </a:cubicBezTo>
                  <a:cubicBezTo>
                    <a:pt x="5475966" y="1771903"/>
                    <a:pt x="5464537" y="317875"/>
                    <a:pt x="5464537" y="247641"/>
                  </a:cubicBezTo>
                  <a:cubicBezTo>
                    <a:pt x="5461996" y="188796"/>
                    <a:pt x="5459457" y="128054"/>
                    <a:pt x="5456916" y="69209"/>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024"/>
                    <a:pt x="29425" y="76802"/>
                  </a:cubicBezTo>
                  <a:cubicBezTo>
                    <a:pt x="28155" y="110970"/>
                    <a:pt x="28155" y="145138"/>
                    <a:pt x="26885" y="179305"/>
                  </a:cubicBezTo>
                  <a:cubicBezTo>
                    <a:pt x="25615" y="236252"/>
                    <a:pt x="23075" y="291300"/>
                    <a:pt x="21805" y="348246"/>
                  </a:cubicBezTo>
                  <a:cubicBezTo>
                    <a:pt x="16725" y="408989"/>
                    <a:pt x="23075" y="1893388"/>
                    <a:pt x="25615" y="1954130"/>
                  </a:cubicBezTo>
                  <a:cubicBezTo>
                    <a:pt x="25615" y="2018670"/>
                    <a:pt x="25615" y="2085107"/>
                    <a:pt x="26885" y="2149646"/>
                  </a:cubicBezTo>
                  <a:cubicBezTo>
                    <a:pt x="26885" y="2197101"/>
                    <a:pt x="29425" y="2244556"/>
                    <a:pt x="29425" y="2292011"/>
                  </a:cubicBezTo>
                  <a:cubicBezTo>
                    <a:pt x="29425" y="2343263"/>
                    <a:pt x="29425" y="2394515"/>
                    <a:pt x="28155" y="2444852"/>
                  </a:cubicBezTo>
                  <a:lnTo>
                    <a:pt x="28155" y="2455012"/>
                  </a:lnTo>
                  <a:cubicBezTo>
                    <a:pt x="28155" y="2465172"/>
                    <a:pt x="31965" y="2468982"/>
                    <a:pt x="40855" y="2468982"/>
                  </a:cubicBezTo>
                  <a:cubicBezTo>
                    <a:pt x="90090" y="2468982"/>
                    <a:pt x="150055" y="2470252"/>
                    <a:pt x="205737" y="2470252"/>
                  </a:cubicBezTo>
                  <a:cubicBezTo>
                    <a:pt x="287118" y="2470252"/>
                    <a:pt x="372782" y="2467712"/>
                    <a:pt x="454163" y="2470252"/>
                  </a:cubicBezTo>
                  <a:cubicBezTo>
                    <a:pt x="586943" y="2474062"/>
                    <a:pt x="719722" y="2476602"/>
                    <a:pt x="852502" y="2475332"/>
                  </a:cubicBezTo>
                  <a:cubicBezTo>
                    <a:pt x="938166" y="2474062"/>
                    <a:pt x="1019548" y="2476602"/>
                    <a:pt x="1105212" y="2476602"/>
                  </a:cubicBezTo>
                  <a:cubicBezTo>
                    <a:pt x="1229425" y="2476602"/>
                    <a:pt x="1353638" y="2475332"/>
                    <a:pt x="1477852" y="2476602"/>
                  </a:cubicBezTo>
                  <a:cubicBezTo>
                    <a:pt x="1662030" y="2477872"/>
                    <a:pt x="3683707" y="2467712"/>
                    <a:pt x="3872169" y="2470252"/>
                  </a:cubicBezTo>
                  <a:cubicBezTo>
                    <a:pt x="3953550" y="2471522"/>
                    <a:pt x="4034931" y="2472792"/>
                    <a:pt x="4112029" y="2472792"/>
                  </a:cubicBezTo>
                  <a:cubicBezTo>
                    <a:pt x="4253375" y="2475332"/>
                    <a:pt x="4390438" y="2471522"/>
                    <a:pt x="4531784" y="2475332"/>
                  </a:cubicBezTo>
                  <a:cubicBezTo>
                    <a:pt x="4647431" y="2477872"/>
                    <a:pt x="4763077" y="2477872"/>
                    <a:pt x="4878724" y="2480412"/>
                  </a:cubicBezTo>
                  <a:cubicBezTo>
                    <a:pt x="5050053" y="2484222"/>
                    <a:pt x="5221382" y="2486762"/>
                    <a:pt x="5392710" y="2488032"/>
                  </a:cubicBezTo>
                  <a:cubicBezTo>
                    <a:pt x="5444216" y="2488032"/>
                    <a:pt x="5461996" y="2486762"/>
                    <a:pt x="5482316" y="2486762"/>
                  </a:cubicBezTo>
                  <a:close/>
                </a:path>
              </a:pathLst>
            </a:custGeom>
            <a:solidFill>
              <a:srgbClr val="FAF3E2"/>
            </a:solidFill>
          </p:spPr>
        </p:sp>
      </p:grpSp>
      <p:sp>
        <p:nvSpPr>
          <p:cNvPr name="Freeform 13" id="13"/>
          <p:cNvSpPr/>
          <p:nvPr/>
        </p:nvSpPr>
        <p:spPr>
          <a:xfrm flipH="false" flipV="false" rot="657987">
            <a:off x="888815" y="422888"/>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129134" y="219132"/>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5838510" y="2704731"/>
            <a:ext cx="4380728" cy="6553569"/>
          </a:xfrm>
          <a:custGeom>
            <a:avLst/>
            <a:gdLst/>
            <a:ahLst/>
            <a:cxnLst/>
            <a:rect r="r" b="b" t="t" l="l"/>
            <a:pathLst>
              <a:path h="6553569" w="4380728">
                <a:moveTo>
                  <a:pt x="0" y="0"/>
                </a:moveTo>
                <a:lnTo>
                  <a:pt x="4380729" y="0"/>
                </a:lnTo>
                <a:lnTo>
                  <a:pt x="4380729" y="6553569"/>
                </a:lnTo>
                <a:lnTo>
                  <a:pt x="0" y="6553569"/>
                </a:lnTo>
                <a:lnTo>
                  <a:pt x="0" y="0"/>
                </a:lnTo>
                <a:close/>
              </a:path>
            </a:pathLst>
          </a:custGeom>
          <a:blipFill>
            <a:blip r:embed="rId8"/>
            <a:stretch>
              <a:fillRect l="0" t="0" r="0" b="0"/>
            </a:stretch>
          </a:blipFill>
        </p:spPr>
      </p:sp>
      <p:sp>
        <p:nvSpPr>
          <p:cNvPr name="TextBox 16" id="16"/>
          <p:cNvSpPr txBox="true"/>
          <p:nvPr/>
        </p:nvSpPr>
        <p:spPr>
          <a:xfrm rot="0">
            <a:off x="3730869" y="811869"/>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4</a:t>
            </a:r>
          </a:p>
        </p:txBody>
      </p:sp>
      <p:sp>
        <p:nvSpPr>
          <p:cNvPr name="TextBox 17" id="17"/>
          <p:cNvSpPr txBox="true"/>
          <p:nvPr/>
        </p:nvSpPr>
        <p:spPr>
          <a:xfrm rot="0">
            <a:off x="10552614" y="3909135"/>
            <a:ext cx="5980260" cy="256118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 se passe-t-il quand l’armistice est signée ?</a:t>
            </a:r>
          </a:p>
          <a:p>
            <a:pPr algn="l">
              <a:lnSpc>
                <a:spcPts val="4035"/>
              </a:lnSpc>
            </a:pPr>
            <a:r>
              <a:rPr lang="en-US" sz="3668">
                <a:solidFill>
                  <a:srgbClr val="404040"/>
                </a:solidFill>
                <a:latin typeface="Bubblebody Neue"/>
                <a:ea typeface="Bubblebody Neue"/>
                <a:cs typeface="Bubblebody Neue"/>
                <a:sym typeface="Bubblebody Neue"/>
              </a:rPr>
              <a:t>Qui refuse ces conditions ?</a:t>
            </a:r>
          </a:p>
          <a:p>
            <a:pPr algn="l">
              <a:lnSpc>
                <a:spcPts val="4035"/>
              </a:lnSpc>
            </a:pPr>
            <a:r>
              <a:rPr lang="en-US" sz="3668">
                <a:solidFill>
                  <a:srgbClr val="404040"/>
                </a:solidFill>
                <a:latin typeface="Bubblebody Neue"/>
                <a:ea typeface="Bubblebody Neue"/>
                <a:cs typeface="Bubblebody Neue"/>
                <a:sym typeface="Bubblebody Neue"/>
              </a:rPr>
              <a:t>Que demande-t-il aux Français ?</a:t>
            </a:r>
          </a:p>
        </p:txBody>
      </p:sp>
      <p:sp>
        <p:nvSpPr>
          <p:cNvPr name="TextBox 18" id="18"/>
          <p:cNvSpPr txBox="true"/>
          <p:nvPr/>
        </p:nvSpPr>
        <p:spPr>
          <a:xfrm rot="0">
            <a:off x="1433714" y="2923756"/>
            <a:ext cx="4067449" cy="6612890"/>
          </a:xfrm>
          <a:prstGeom prst="rect">
            <a:avLst/>
          </a:prstGeom>
        </p:spPr>
        <p:txBody>
          <a:bodyPr anchor="t" rtlCol="false" tIns="0" lIns="0" bIns="0" rIns="0">
            <a:spAutoFit/>
          </a:bodyPr>
          <a:lstStyle/>
          <a:p>
            <a:pPr algn="l">
              <a:lnSpc>
                <a:spcPts val="3520"/>
              </a:lnSpc>
            </a:pPr>
            <a:r>
              <a:rPr lang="en-US" sz="3200">
                <a:solidFill>
                  <a:srgbClr val="404040"/>
                </a:solidFill>
                <a:latin typeface="Bubblebody Neue"/>
                <a:ea typeface="Bubblebody Neue"/>
                <a:cs typeface="Bubblebody Neue"/>
                <a:sym typeface="Bubblebody Neue"/>
              </a:rPr>
              <a:t>La France est vaincue et coupée en deux : la zone libre gouvernée par le maréchal Pétain qui collabore avec l’Allemagne et la zone occupée par les Allemands. Le général de Gaulle refuse la défaite et part pour l'Angleterre. Par radio, le 18 juin, il appelle les Français à la résistance.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2710995" y="332636"/>
            <a:ext cx="13096613" cy="1806592"/>
            <a:chOff x="0" y="0"/>
            <a:chExt cx="4471720" cy="616844"/>
          </a:xfrm>
        </p:grpSpPr>
        <p:sp>
          <p:nvSpPr>
            <p:cNvPr name="Freeform 6" id="6"/>
            <p:cNvSpPr/>
            <p:nvPr/>
          </p:nvSpPr>
          <p:spPr>
            <a:xfrm flipH="false" flipV="false" rot="0">
              <a:off x="40049" y="45156"/>
              <a:ext cx="4431671" cy="570983"/>
            </a:xfrm>
            <a:custGeom>
              <a:avLst/>
              <a:gdLst/>
              <a:ahLst/>
              <a:cxnLst/>
              <a:rect r="r" b="b" t="t" l="l"/>
              <a:pathLst>
                <a:path h="570983" w="4431671">
                  <a:moveTo>
                    <a:pt x="591" y="541208"/>
                  </a:moveTo>
                  <a:cubicBezTo>
                    <a:pt x="-1949" y="550098"/>
                    <a:pt x="3131" y="556448"/>
                    <a:pt x="26865" y="557718"/>
                  </a:cubicBezTo>
                  <a:cubicBezTo>
                    <a:pt x="54335" y="558988"/>
                    <a:pt x="78371" y="558988"/>
                    <a:pt x="105840" y="558988"/>
                  </a:cubicBezTo>
                  <a:cubicBezTo>
                    <a:pt x="215719" y="560258"/>
                    <a:pt x="325597" y="560258"/>
                    <a:pt x="438909" y="561528"/>
                  </a:cubicBezTo>
                  <a:cubicBezTo>
                    <a:pt x="500716" y="562798"/>
                    <a:pt x="562523" y="564068"/>
                    <a:pt x="620896" y="565338"/>
                  </a:cubicBezTo>
                  <a:cubicBezTo>
                    <a:pt x="723907" y="566608"/>
                    <a:pt x="823484" y="566608"/>
                    <a:pt x="926495" y="567878"/>
                  </a:cubicBezTo>
                  <a:cubicBezTo>
                    <a:pt x="967700" y="567878"/>
                    <a:pt x="1005470" y="567878"/>
                    <a:pt x="1046675" y="566608"/>
                  </a:cubicBezTo>
                  <a:cubicBezTo>
                    <a:pt x="1063843" y="566608"/>
                    <a:pt x="1084446" y="565338"/>
                    <a:pt x="1101614" y="565338"/>
                  </a:cubicBezTo>
                  <a:cubicBezTo>
                    <a:pt x="1170288" y="566608"/>
                    <a:pt x="2543770" y="557718"/>
                    <a:pt x="2612444" y="558988"/>
                  </a:cubicBezTo>
                  <a:cubicBezTo>
                    <a:pt x="2708587" y="560258"/>
                    <a:pt x="2972983" y="560258"/>
                    <a:pt x="3069126" y="560258"/>
                  </a:cubicBezTo>
                  <a:cubicBezTo>
                    <a:pt x="3106897" y="560258"/>
                    <a:pt x="3141234" y="558988"/>
                    <a:pt x="3179005" y="558988"/>
                  </a:cubicBezTo>
                  <a:lnTo>
                    <a:pt x="3364425" y="562798"/>
                  </a:lnTo>
                  <a:cubicBezTo>
                    <a:pt x="3498339" y="565338"/>
                    <a:pt x="3628820" y="562798"/>
                    <a:pt x="3762734" y="566608"/>
                  </a:cubicBezTo>
                  <a:cubicBezTo>
                    <a:pt x="3985925" y="571688"/>
                    <a:pt x="4212550" y="565338"/>
                    <a:pt x="4368171" y="570418"/>
                  </a:cubicBezTo>
                  <a:cubicBezTo>
                    <a:pt x="4388491" y="571688"/>
                    <a:pt x="4408811" y="570418"/>
                    <a:pt x="4431671" y="570418"/>
                  </a:cubicBezTo>
                  <a:lnTo>
                    <a:pt x="4431671" y="510728"/>
                  </a:lnTo>
                  <a:cubicBezTo>
                    <a:pt x="4430401" y="471436"/>
                    <a:pt x="4429131" y="453320"/>
                    <a:pt x="4429131" y="434072"/>
                  </a:cubicBezTo>
                  <a:cubicBezTo>
                    <a:pt x="4429131" y="411804"/>
                    <a:pt x="4432941" y="389159"/>
                    <a:pt x="4426591" y="366891"/>
                  </a:cubicBezTo>
                  <a:cubicBezTo>
                    <a:pt x="4418971" y="352172"/>
                    <a:pt x="4407541" y="61938"/>
                    <a:pt x="4407541" y="47219"/>
                  </a:cubicBezTo>
                  <a:cubicBezTo>
                    <a:pt x="4405001" y="37029"/>
                    <a:pt x="4403731" y="26461"/>
                    <a:pt x="4401191" y="16271"/>
                  </a:cubicBezTo>
                  <a:cubicBezTo>
                    <a:pt x="4401191" y="13251"/>
                    <a:pt x="4399921" y="10232"/>
                    <a:pt x="4398651" y="5644"/>
                  </a:cubicBezTo>
                  <a:cubicBezTo>
                    <a:pt x="4388491" y="3104"/>
                    <a:pt x="4379601" y="1834"/>
                    <a:pt x="4369441" y="564"/>
                  </a:cubicBezTo>
                  <a:cubicBezTo>
                    <a:pt x="4361821" y="-706"/>
                    <a:pt x="4354201" y="564"/>
                    <a:pt x="4347851" y="564"/>
                  </a:cubicBezTo>
                  <a:lnTo>
                    <a:pt x="9696" y="5644"/>
                  </a:lnTo>
                  <a:lnTo>
                    <a:pt x="591" y="541208"/>
                  </a:lnTo>
                  <a:close/>
                </a:path>
              </a:pathLst>
            </a:custGeom>
            <a:solidFill>
              <a:srgbClr val="2E2C2B"/>
            </a:solidFill>
          </p:spPr>
        </p:sp>
        <p:sp>
          <p:nvSpPr>
            <p:cNvPr name="Freeform 7" id="7"/>
            <p:cNvSpPr/>
            <p:nvPr/>
          </p:nvSpPr>
          <p:spPr>
            <a:xfrm flipH="false" flipV="false" rot="0">
              <a:off x="11430" y="16510"/>
              <a:ext cx="4410760" cy="562234"/>
            </a:xfrm>
            <a:custGeom>
              <a:avLst/>
              <a:gdLst/>
              <a:ahLst/>
              <a:cxnLst/>
              <a:rect r="r" b="b" t="t" l="l"/>
              <a:pathLst>
                <a:path h="562234" w="4410760">
                  <a:moveTo>
                    <a:pt x="4410760" y="562234"/>
                  </a:moveTo>
                  <a:lnTo>
                    <a:pt x="0" y="554614"/>
                  </a:lnTo>
                  <a:lnTo>
                    <a:pt x="0" y="202677"/>
                  </a:lnTo>
                  <a:lnTo>
                    <a:pt x="7620" y="20320"/>
                  </a:lnTo>
                  <a:lnTo>
                    <a:pt x="2211850" y="0"/>
                  </a:lnTo>
                  <a:lnTo>
                    <a:pt x="4389170" y="8890"/>
                  </a:lnTo>
                  <a:close/>
                </a:path>
              </a:pathLst>
            </a:custGeom>
            <a:solidFill>
              <a:srgbClr val="FAF3E2"/>
            </a:solidFill>
          </p:spPr>
        </p:sp>
        <p:sp>
          <p:nvSpPr>
            <p:cNvPr name="Freeform 8" id="8"/>
            <p:cNvSpPr/>
            <p:nvPr/>
          </p:nvSpPr>
          <p:spPr>
            <a:xfrm flipH="false" flipV="false" rot="0">
              <a:off x="-215" y="0"/>
              <a:ext cx="4435104" cy="588199"/>
            </a:xfrm>
            <a:custGeom>
              <a:avLst/>
              <a:gdLst/>
              <a:ahLst/>
              <a:cxnLst/>
              <a:rect r="r" b="b" t="t" l="l"/>
              <a:pathLst>
                <a:path h="588199" w="4435104">
                  <a:moveTo>
                    <a:pt x="4402085" y="21590"/>
                  </a:moveTo>
                  <a:cubicBezTo>
                    <a:pt x="4403355" y="34290"/>
                    <a:pt x="4403355" y="44450"/>
                    <a:pt x="4404625" y="52746"/>
                  </a:cubicBezTo>
                  <a:cubicBezTo>
                    <a:pt x="4407165" y="62936"/>
                    <a:pt x="4408435" y="73504"/>
                    <a:pt x="4410975" y="83694"/>
                  </a:cubicBezTo>
                  <a:cubicBezTo>
                    <a:pt x="4410975" y="98414"/>
                    <a:pt x="4423675" y="388648"/>
                    <a:pt x="4430025" y="403367"/>
                  </a:cubicBezTo>
                  <a:cubicBezTo>
                    <a:pt x="4436375" y="425634"/>
                    <a:pt x="4432565" y="448279"/>
                    <a:pt x="4432565" y="470547"/>
                  </a:cubicBezTo>
                  <a:cubicBezTo>
                    <a:pt x="4432565" y="490173"/>
                    <a:pt x="4433835" y="508289"/>
                    <a:pt x="4435105" y="527944"/>
                  </a:cubicBezTo>
                  <a:lnTo>
                    <a:pt x="4435105" y="587634"/>
                  </a:lnTo>
                  <a:cubicBezTo>
                    <a:pt x="4412245" y="587634"/>
                    <a:pt x="4391925" y="588904"/>
                    <a:pt x="4371605" y="587634"/>
                  </a:cubicBezTo>
                  <a:cubicBezTo>
                    <a:pt x="4153236" y="582554"/>
                    <a:pt x="3926612" y="588904"/>
                    <a:pt x="3703421" y="583824"/>
                  </a:cubicBezTo>
                  <a:cubicBezTo>
                    <a:pt x="3569506" y="580014"/>
                    <a:pt x="3439026" y="582554"/>
                    <a:pt x="3305111" y="580014"/>
                  </a:cubicBezTo>
                  <a:lnTo>
                    <a:pt x="3119691" y="576204"/>
                  </a:lnTo>
                  <a:cubicBezTo>
                    <a:pt x="3081921" y="576204"/>
                    <a:pt x="3047584" y="577474"/>
                    <a:pt x="3009813" y="577474"/>
                  </a:cubicBezTo>
                  <a:cubicBezTo>
                    <a:pt x="2913669" y="576204"/>
                    <a:pt x="2649274" y="577474"/>
                    <a:pt x="2553130" y="576204"/>
                  </a:cubicBezTo>
                  <a:cubicBezTo>
                    <a:pt x="2484456" y="574934"/>
                    <a:pt x="1110975" y="583824"/>
                    <a:pt x="1042301" y="582554"/>
                  </a:cubicBezTo>
                  <a:cubicBezTo>
                    <a:pt x="1025132" y="582554"/>
                    <a:pt x="1004530" y="583824"/>
                    <a:pt x="987362" y="583824"/>
                  </a:cubicBezTo>
                  <a:cubicBezTo>
                    <a:pt x="946157" y="583824"/>
                    <a:pt x="908386" y="585094"/>
                    <a:pt x="867182" y="585094"/>
                  </a:cubicBezTo>
                  <a:cubicBezTo>
                    <a:pt x="764171" y="585094"/>
                    <a:pt x="664593" y="583824"/>
                    <a:pt x="561582" y="582554"/>
                  </a:cubicBezTo>
                  <a:cubicBezTo>
                    <a:pt x="499776" y="581284"/>
                    <a:pt x="437969" y="580014"/>
                    <a:pt x="379596" y="578744"/>
                  </a:cubicBezTo>
                  <a:cubicBezTo>
                    <a:pt x="269717" y="577474"/>
                    <a:pt x="159839" y="576204"/>
                    <a:pt x="4652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73996" y="30480"/>
                    <a:pt x="128936" y="29210"/>
                  </a:cubicBezTo>
                  <a:cubicBezTo>
                    <a:pt x="221646" y="25400"/>
                    <a:pt x="314356" y="22860"/>
                    <a:pt x="410499" y="20320"/>
                  </a:cubicBezTo>
                  <a:cubicBezTo>
                    <a:pt x="475740" y="17780"/>
                    <a:pt x="540980" y="16510"/>
                    <a:pt x="602787" y="13970"/>
                  </a:cubicBezTo>
                  <a:cubicBezTo>
                    <a:pt x="664593" y="11430"/>
                    <a:pt x="729834" y="8890"/>
                    <a:pt x="791640" y="8890"/>
                  </a:cubicBezTo>
                  <a:cubicBezTo>
                    <a:pt x="860315" y="7620"/>
                    <a:pt x="928989" y="10160"/>
                    <a:pt x="997663" y="8890"/>
                  </a:cubicBezTo>
                  <a:cubicBezTo>
                    <a:pt x="1083505" y="8890"/>
                    <a:pt x="2638973" y="6350"/>
                    <a:pt x="2724816" y="5080"/>
                  </a:cubicBezTo>
                  <a:cubicBezTo>
                    <a:pt x="2807224" y="3810"/>
                    <a:pt x="2889633" y="2540"/>
                    <a:pt x="2975476" y="2540"/>
                  </a:cubicBezTo>
                  <a:cubicBezTo>
                    <a:pt x="3116258" y="1270"/>
                    <a:pt x="3253606" y="0"/>
                    <a:pt x="3394388" y="0"/>
                  </a:cubicBezTo>
                  <a:cubicBezTo>
                    <a:pt x="3452761" y="0"/>
                    <a:pt x="3514567" y="2540"/>
                    <a:pt x="3572940" y="2540"/>
                  </a:cubicBezTo>
                  <a:cubicBezTo>
                    <a:pt x="3734324" y="3810"/>
                    <a:pt x="3899142" y="5080"/>
                    <a:pt x="4060526" y="7620"/>
                  </a:cubicBezTo>
                  <a:cubicBezTo>
                    <a:pt x="4146369" y="8890"/>
                    <a:pt x="4232211" y="12700"/>
                    <a:pt x="4318054" y="16510"/>
                  </a:cubicBezTo>
                  <a:lnTo>
                    <a:pt x="4371605" y="16510"/>
                  </a:lnTo>
                  <a:cubicBezTo>
                    <a:pt x="4383035" y="17780"/>
                    <a:pt x="4391925" y="20320"/>
                    <a:pt x="4402085" y="21590"/>
                  </a:cubicBezTo>
                  <a:close/>
                  <a:moveTo>
                    <a:pt x="4412245" y="571124"/>
                  </a:moveTo>
                  <a:cubicBezTo>
                    <a:pt x="4413515" y="554614"/>
                    <a:pt x="4414785" y="541914"/>
                    <a:pt x="4414785" y="529214"/>
                  </a:cubicBezTo>
                  <a:cubicBezTo>
                    <a:pt x="4413515" y="506402"/>
                    <a:pt x="4412245" y="486399"/>
                    <a:pt x="4412245" y="464886"/>
                  </a:cubicBezTo>
                  <a:cubicBezTo>
                    <a:pt x="4412245" y="455073"/>
                    <a:pt x="4414785" y="445260"/>
                    <a:pt x="4413515" y="435447"/>
                  </a:cubicBezTo>
                  <a:cubicBezTo>
                    <a:pt x="4413515" y="426389"/>
                    <a:pt x="4412245" y="416954"/>
                    <a:pt x="4410975" y="407896"/>
                  </a:cubicBezTo>
                  <a:cubicBezTo>
                    <a:pt x="4405895" y="393931"/>
                    <a:pt x="4394465" y="104830"/>
                    <a:pt x="4394465" y="90865"/>
                  </a:cubicBezTo>
                  <a:cubicBezTo>
                    <a:pt x="4391925" y="79165"/>
                    <a:pt x="4389385" y="67088"/>
                    <a:pt x="4386845" y="55388"/>
                  </a:cubicBezTo>
                  <a:cubicBezTo>
                    <a:pt x="4385575" y="44450"/>
                    <a:pt x="4384305" y="43180"/>
                    <a:pt x="4366126" y="41910"/>
                  </a:cubicBezTo>
                  <a:cubicBezTo>
                    <a:pt x="4355825" y="41910"/>
                    <a:pt x="4348957" y="41910"/>
                    <a:pt x="4338656" y="40640"/>
                  </a:cubicBezTo>
                  <a:cubicBezTo>
                    <a:pt x="4252814" y="36830"/>
                    <a:pt x="4163537" y="31750"/>
                    <a:pt x="4077695" y="30480"/>
                  </a:cubicBezTo>
                  <a:cubicBezTo>
                    <a:pt x="3868239" y="26670"/>
                    <a:pt x="3655349" y="25400"/>
                    <a:pt x="3445893" y="22860"/>
                  </a:cubicBezTo>
                  <a:lnTo>
                    <a:pt x="3198667" y="22860"/>
                  </a:lnTo>
                  <a:cubicBezTo>
                    <a:pt x="3088788" y="22860"/>
                    <a:pt x="2978910" y="22860"/>
                    <a:pt x="2872465" y="24130"/>
                  </a:cubicBezTo>
                  <a:cubicBezTo>
                    <a:pt x="2779755" y="25400"/>
                    <a:pt x="1217420" y="29210"/>
                    <a:pt x="1124710" y="29210"/>
                  </a:cubicBezTo>
                  <a:cubicBezTo>
                    <a:pt x="973627" y="29210"/>
                    <a:pt x="822544" y="26670"/>
                    <a:pt x="671461" y="33020"/>
                  </a:cubicBezTo>
                  <a:cubicBezTo>
                    <a:pt x="592486" y="36830"/>
                    <a:pt x="516944" y="36830"/>
                    <a:pt x="441403" y="38100"/>
                  </a:cubicBezTo>
                  <a:cubicBezTo>
                    <a:pt x="310922" y="41910"/>
                    <a:pt x="180441" y="45720"/>
                    <a:pt x="49960"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80864" y="553344"/>
                    <a:pt x="128936" y="554614"/>
                    <a:pt x="173574" y="554614"/>
                  </a:cubicBezTo>
                  <a:cubicBezTo>
                    <a:pt x="238814" y="554614"/>
                    <a:pt x="307488" y="552074"/>
                    <a:pt x="372729" y="554614"/>
                  </a:cubicBezTo>
                  <a:cubicBezTo>
                    <a:pt x="479173" y="558424"/>
                    <a:pt x="585618" y="560964"/>
                    <a:pt x="692063" y="559694"/>
                  </a:cubicBezTo>
                  <a:cubicBezTo>
                    <a:pt x="760737" y="558424"/>
                    <a:pt x="825977" y="560964"/>
                    <a:pt x="894652" y="560964"/>
                  </a:cubicBezTo>
                  <a:cubicBezTo>
                    <a:pt x="994229" y="560964"/>
                    <a:pt x="1093806" y="559694"/>
                    <a:pt x="1193384" y="560964"/>
                  </a:cubicBezTo>
                  <a:cubicBezTo>
                    <a:pt x="1341033" y="562234"/>
                    <a:pt x="2961741" y="552074"/>
                    <a:pt x="3112824" y="554614"/>
                  </a:cubicBezTo>
                  <a:cubicBezTo>
                    <a:pt x="3178064" y="555884"/>
                    <a:pt x="3243305" y="557155"/>
                    <a:pt x="3305111" y="557155"/>
                  </a:cubicBezTo>
                  <a:cubicBezTo>
                    <a:pt x="3418424" y="559694"/>
                    <a:pt x="3528302" y="555884"/>
                    <a:pt x="3641614" y="559694"/>
                  </a:cubicBezTo>
                  <a:cubicBezTo>
                    <a:pt x="3734324" y="562234"/>
                    <a:pt x="3827034" y="562234"/>
                    <a:pt x="3919744" y="564774"/>
                  </a:cubicBezTo>
                  <a:cubicBezTo>
                    <a:pt x="4057093" y="568584"/>
                    <a:pt x="4194441" y="571124"/>
                    <a:pt x="4331789" y="572394"/>
                  </a:cubicBezTo>
                  <a:cubicBezTo>
                    <a:pt x="4374145" y="572394"/>
                    <a:pt x="4391925" y="571124"/>
                    <a:pt x="4412245" y="571124"/>
                  </a:cubicBezTo>
                  <a:close/>
                </a:path>
              </a:pathLst>
            </a:custGeom>
            <a:solidFill>
              <a:srgbClr val="FAF3E2"/>
            </a:solidFill>
          </p:spPr>
        </p:sp>
      </p:grpSp>
      <p:grpSp>
        <p:nvGrpSpPr>
          <p:cNvPr name="Group 9" id="9"/>
          <p:cNvGrpSpPr/>
          <p:nvPr/>
        </p:nvGrpSpPr>
        <p:grpSpPr>
          <a:xfrm rot="0">
            <a:off x="232905" y="2342573"/>
            <a:ext cx="17506718" cy="7745738"/>
            <a:chOff x="0" y="0"/>
            <a:chExt cx="5977510" cy="2644712"/>
          </a:xfrm>
        </p:grpSpPr>
        <p:sp>
          <p:nvSpPr>
            <p:cNvPr name="Freeform 10" id="10"/>
            <p:cNvSpPr/>
            <p:nvPr/>
          </p:nvSpPr>
          <p:spPr>
            <a:xfrm flipH="false" flipV="false" rot="0">
              <a:off x="40074" y="45156"/>
              <a:ext cx="5937436" cy="2598851"/>
            </a:xfrm>
            <a:custGeom>
              <a:avLst/>
              <a:gdLst/>
              <a:ahLst/>
              <a:cxnLst/>
              <a:rect r="r" b="b" t="t" l="l"/>
              <a:pathLst>
                <a:path h="2598851" w="5937436">
                  <a:moveTo>
                    <a:pt x="566" y="2569076"/>
                  </a:moveTo>
                  <a:cubicBezTo>
                    <a:pt x="-1974" y="2577966"/>
                    <a:pt x="3106" y="2584316"/>
                    <a:pt x="35041" y="2585586"/>
                  </a:cubicBezTo>
                  <a:cubicBezTo>
                    <a:pt x="72074" y="2586856"/>
                    <a:pt x="104478" y="2586856"/>
                    <a:pt x="141511" y="2586856"/>
                  </a:cubicBezTo>
                  <a:cubicBezTo>
                    <a:pt x="289643" y="2588126"/>
                    <a:pt x="437775" y="2588126"/>
                    <a:pt x="590536" y="2589396"/>
                  </a:cubicBezTo>
                  <a:cubicBezTo>
                    <a:pt x="673860" y="2590666"/>
                    <a:pt x="757184" y="2591936"/>
                    <a:pt x="835880" y="2593206"/>
                  </a:cubicBezTo>
                  <a:cubicBezTo>
                    <a:pt x="974753" y="2594476"/>
                    <a:pt x="1108998" y="2594476"/>
                    <a:pt x="1247872" y="2595746"/>
                  </a:cubicBezTo>
                  <a:cubicBezTo>
                    <a:pt x="1303421" y="2595746"/>
                    <a:pt x="1354342" y="2595746"/>
                    <a:pt x="1409891" y="2594476"/>
                  </a:cubicBezTo>
                  <a:cubicBezTo>
                    <a:pt x="1433037" y="2594476"/>
                    <a:pt x="1460812" y="2593206"/>
                    <a:pt x="1483957" y="2593206"/>
                  </a:cubicBezTo>
                  <a:cubicBezTo>
                    <a:pt x="1576540" y="2594476"/>
                    <a:pt x="3428189" y="2585586"/>
                    <a:pt x="3520772" y="2586856"/>
                  </a:cubicBezTo>
                  <a:cubicBezTo>
                    <a:pt x="3650387" y="2588126"/>
                    <a:pt x="4006830" y="2588126"/>
                    <a:pt x="4136445" y="2588126"/>
                  </a:cubicBezTo>
                  <a:cubicBezTo>
                    <a:pt x="4187366" y="2588126"/>
                    <a:pt x="4233657" y="2586856"/>
                    <a:pt x="4284578" y="2586856"/>
                  </a:cubicBezTo>
                  <a:lnTo>
                    <a:pt x="4534550" y="2590666"/>
                  </a:lnTo>
                  <a:cubicBezTo>
                    <a:pt x="4715086" y="2593206"/>
                    <a:pt x="4890993" y="2590666"/>
                    <a:pt x="5071529" y="2594476"/>
                  </a:cubicBezTo>
                  <a:cubicBezTo>
                    <a:pt x="5372422" y="2599556"/>
                    <a:pt x="5677944" y="2593206"/>
                    <a:pt x="5873936" y="2598286"/>
                  </a:cubicBezTo>
                  <a:cubicBezTo>
                    <a:pt x="5894256" y="2599556"/>
                    <a:pt x="5914576" y="2598286"/>
                    <a:pt x="5937436" y="2598286"/>
                  </a:cubicBezTo>
                  <a:lnTo>
                    <a:pt x="5937436" y="2538596"/>
                  </a:lnTo>
                  <a:cubicBezTo>
                    <a:pt x="5936166" y="2453352"/>
                    <a:pt x="5934896" y="2357961"/>
                    <a:pt x="5934896" y="2256608"/>
                  </a:cubicBezTo>
                  <a:cubicBezTo>
                    <a:pt x="5934896" y="2139357"/>
                    <a:pt x="5938706" y="2020119"/>
                    <a:pt x="5932356" y="1902868"/>
                  </a:cubicBezTo>
                  <a:cubicBezTo>
                    <a:pt x="5924736" y="1825363"/>
                    <a:pt x="5913306" y="297124"/>
                    <a:pt x="5913306" y="219619"/>
                  </a:cubicBezTo>
                  <a:cubicBezTo>
                    <a:pt x="5910766" y="165962"/>
                    <a:pt x="5909496" y="110317"/>
                    <a:pt x="5906956" y="56660"/>
                  </a:cubicBezTo>
                  <a:cubicBezTo>
                    <a:pt x="5906956" y="40761"/>
                    <a:pt x="5905686" y="24863"/>
                    <a:pt x="5904416" y="5644"/>
                  </a:cubicBezTo>
                  <a:cubicBezTo>
                    <a:pt x="5894256" y="3104"/>
                    <a:pt x="5885366" y="1834"/>
                    <a:pt x="5875206" y="564"/>
                  </a:cubicBezTo>
                  <a:cubicBezTo>
                    <a:pt x="5867586" y="-706"/>
                    <a:pt x="5859966" y="564"/>
                    <a:pt x="5853616" y="564"/>
                  </a:cubicBezTo>
                  <a:lnTo>
                    <a:pt x="11895" y="5644"/>
                  </a:lnTo>
                  <a:lnTo>
                    <a:pt x="566" y="2569076"/>
                  </a:lnTo>
                  <a:close/>
                </a:path>
              </a:pathLst>
            </a:custGeom>
            <a:solidFill>
              <a:srgbClr val="2E2C2B"/>
            </a:solidFill>
          </p:spPr>
        </p:sp>
        <p:sp>
          <p:nvSpPr>
            <p:cNvPr name="Freeform 11" id="11"/>
            <p:cNvSpPr/>
            <p:nvPr/>
          </p:nvSpPr>
          <p:spPr>
            <a:xfrm flipH="false" flipV="false" rot="0">
              <a:off x="11430" y="16510"/>
              <a:ext cx="5916550" cy="2590102"/>
            </a:xfrm>
            <a:custGeom>
              <a:avLst/>
              <a:gdLst/>
              <a:ahLst/>
              <a:cxnLst/>
              <a:rect r="r" b="b" t="t" l="l"/>
              <a:pathLst>
                <a:path h="2590102" w="5916550">
                  <a:moveTo>
                    <a:pt x="5916550" y="2590102"/>
                  </a:moveTo>
                  <a:lnTo>
                    <a:pt x="0" y="2582482"/>
                  </a:lnTo>
                  <a:lnTo>
                    <a:pt x="0" y="916000"/>
                  </a:lnTo>
                  <a:lnTo>
                    <a:pt x="7620" y="20320"/>
                  </a:lnTo>
                  <a:lnTo>
                    <a:pt x="2970775" y="0"/>
                  </a:lnTo>
                  <a:lnTo>
                    <a:pt x="5894960" y="8890"/>
                  </a:lnTo>
                  <a:close/>
                </a:path>
              </a:pathLst>
            </a:custGeom>
            <a:solidFill>
              <a:srgbClr val="FAF3E2"/>
            </a:solidFill>
          </p:spPr>
        </p:sp>
        <p:sp>
          <p:nvSpPr>
            <p:cNvPr name="Freeform 12" id="12"/>
            <p:cNvSpPr/>
            <p:nvPr/>
          </p:nvSpPr>
          <p:spPr>
            <a:xfrm flipH="false" flipV="false" rot="0">
              <a:off x="-215" y="0"/>
              <a:ext cx="5940895" cy="2616067"/>
            </a:xfrm>
            <a:custGeom>
              <a:avLst/>
              <a:gdLst/>
              <a:ahLst/>
              <a:cxnLst/>
              <a:rect r="r" b="b" t="t" l="l"/>
              <a:pathLst>
                <a:path h="2616067" w="5940895">
                  <a:moveTo>
                    <a:pt x="5907875" y="21590"/>
                  </a:moveTo>
                  <a:cubicBezTo>
                    <a:pt x="5909145" y="34290"/>
                    <a:pt x="5909145" y="44450"/>
                    <a:pt x="5910415" y="56108"/>
                  </a:cubicBezTo>
                  <a:cubicBezTo>
                    <a:pt x="5912955" y="109765"/>
                    <a:pt x="5914225" y="165410"/>
                    <a:pt x="5916765" y="219067"/>
                  </a:cubicBezTo>
                  <a:cubicBezTo>
                    <a:pt x="5916765" y="296572"/>
                    <a:pt x="5929465" y="1824811"/>
                    <a:pt x="5935815" y="1902315"/>
                  </a:cubicBezTo>
                  <a:cubicBezTo>
                    <a:pt x="5942165" y="2019567"/>
                    <a:pt x="5938355" y="2138805"/>
                    <a:pt x="5938355" y="2256056"/>
                  </a:cubicBezTo>
                  <a:cubicBezTo>
                    <a:pt x="5938355" y="2359396"/>
                    <a:pt x="5939625" y="2454787"/>
                    <a:pt x="5940895" y="2555812"/>
                  </a:cubicBezTo>
                  <a:lnTo>
                    <a:pt x="5940895" y="2615502"/>
                  </a:lnTo>
                  <a:cubicBezTo>
                    <a:pt x="5918035" y="2615502"/>
                    <a:pt x="5897715" y="2616772"/>
                    <a:pt x="5877395" y="2615502"/>
                  </a:cubicBezTo>
                  <a:cubicBezTo>
                    <a:pt x="5583988" y="2610422"/>
                    <a:pt x="5278466" y="2616772"/>
                    <a:pt x="4977573" y="2611692"/>
                  </a:cubicBezTo>
                  <a:cubicBezTo>
                    <a:pt x="4797037" y="2607882"/>
                    <a:pt x="4621131" y="2610422"/>
                    <a:pt x="4440595" y="2607882"/>
                  </a:cubicBezTo>
                  <a:lnTo>
                    <a:pt x="4190622" y="2604072"/>
                  </a:lnTo>
                  <a:cubicBezTo>
                    <a:pt x="4139701" y="2604072"/>
                    <a:pt x="4093410" y="2605342"/>
                    <a:pt x="4042490" y="2605342"/>
                  </a:cubicBezTo>
                  <a:cubicBezTo>
                    <a:pt x="3912874" y="2604072"/>
                    <a:pt x="3556432" y="2605342"/>
                    <a:pt x="3426816" y="2604072"/>
                  </a:cubicBezTo>
                  <a:cubicBezTo>
                    <a:pt x="3334234" y="2602802"/>
                    <a:pt x="1482584" y="2611692"/>
                    <a:pt x="1390001" y="2610422"/>
                  </a:cubicBezTo>
                  <a:cubicBezTo>
                    <a:pt x="1366856" y="2610422"/>
                    <a:pt x="1339081" y="2611692"/>
                    <a:pt x="1315935" y="2611692"/>
                  </a:cubicBezTo>
                  <a:cubicBezTo>
                    <a:pt x="1260386" y="2611692"/>
                    <a:pt x="1209466" y="2612962"/>
                    <a:pt x="1153916" y="2612962"/>
                  </a:cubicBezTo>
                  <a:cubicBezTo>
                    <a:pt x="1015042" y="2612962"/>
                    <a:pt x="880798" y="2611692"/>
                    <a:pt x="741924" y="2610422"/>
                  </a:cubicBezTo>
                  <a:cubicBezTo>
                    <a:pt x="658600" y="2609152"/>
                    <a:pt x="575276" y="2607882"/>
                    <a:pt x="496580" y="2606612"/>
                  </a:cubicBezTo>
                  <a:cubicBezTo>
                    <a:pt x="348448" y="2605342"/>
                    <a:pt x="200316" y="2604072"/>
                    <a:pt x="47555" y="2604072"/>
                  </a:cubicBezTo>
                  <a:cubicBezTo>
                    <a:pt x="34505" y="2604072"/>
                    <a:pt x="25615" y="2604072"/>
                    <a:pt x="15455" y="2602802"/>
                  </a:cubicBezTo>
                  <a:cubicBezTo>
                    <a:pt x="6565" y="2601532"/>
                    <a:pt x="1485" y="2595182"/>
                    <a:pt x="4025" y="2586292"/>
                  </a:cubicBezTo>
                  <a:cubicBezTo>
                    <a:pt x="12915" y="2554152"/>
                    <a:pt x="9105" y="2504469"/>
                    <a:pt x="7835" y="2452799"/>
                  </a:cubicBezTo>
                  <a:cubicBezTo>
                    <a:pt x="6565" y="2347472"/>
                    <a:pt x="2755" y="2244132"/>
                    <a:pt x="4025" y="2138805"/>
                  </a:cubicBezTo>
                  <a:cubicBezTo>
                    <a:pt x="1485" y="2007643"/>
                    <a:pt x="-3595" y="384013"/>
                    <a:pt x="4025" y="250864"/>
                  </a:cubicBezTo>
                  <a:cubicBezTo>
                    <a:pt x="5295" y="225029"/>
                    <a:pt x="4025" y="197207"/>
                    <a:pt x="5295" y="171372"/>
                  </a:cubicBezTo>
                  <a:cubicBezTo>
                    <a:pt x="6565" y="129638"/>
                    <a:pt x="9105" y="83930"/>
                    <a:pt x="10375" y="44450"/>
                  </a:cubicBezTo>
                  <a:cubicBezTo>
                    <a:pt x="10375" y="41910"/>
                    <a:pt x="11645" y="39370"/>
                    <a:pt x="12915" y="38100"/>
                  </a:cubicBezTo>
                  <a:cubicBezTo>
                    <a:pt x="34505" y="35560"/>
                    <a:pt x="84588" y="30480"/>
                    <a:pt x="158654" y="29210"/>
                  </a:cubicBezTo>
                  <a:cubicBezTo>
                    <a:pt x="283641" y="25400"/>
                    <a:pt x="408627" y="22860"/>
                    <a:pt x="538243" y="20320"/>
                  </a:cubicBezTo>
                  <a:cubicBezTo>
                    <a:pt x="626196" y="17780"/>
                    <a:pt x="714149" y="16510"/>
                    <a:pt x="797474" y="13970"/>
                  </a:cubicBezTo>
                  <a:cubicBezTo>
                    <a:pt x="880798" y="11430"/>
                    <a:pt x="968751" y="8890"/>
                    <a:pt x="1052075" y="8890"/>
                  </a:cubicBezTo>
                  <a:cubicBezTo>
                    <a:pt x="1144658" y="7620"/>
                    <a:pt x="1237240" y="10160"/>
                    <a:pt x="1329823" y="8890"/>
                  </a:cubicBezTo>
                  <a:cubicBezTo>
                    <a:pt x="1445551" y="8890"/>
                    <a:pt x="3542545" y="6350"/>
                    <a:pt x="3658272" y="5080"/>
                  </a:cubicBezTo>
                  <a:cubicBezTo>
                    <a:pt x="3769372" y="3810"/>
                    <a:pt x="3880471" y="2540"/>
                    <a:pt x="3996199" y="2540"/>
                  </a:cubicBezTo>
                  <a:cubicBezTo>
                    <a:pt x="4185993" y="1270"/>
                    <a:pt x="4371158" y="0"/>
                    <a:pt x="4560952" y="0"/>
                  </a:cubicBezTo>
                  <a:cubicBezTo>
                    <a:pt x="4639647" y="0"/>
                    <a:pt x="4722971" y="2540"/>
                    <a:pt x="4801666" y="2540"/>
                  </a:cubicBezTo>
                  <a:cubicBezTo>
                    <a:pt x="5019235" y="3810"/>
                    <a:pt x="5241433" y="5080"/>
                    <a:pt x="5459002" y="7620"/>
                  </a:cubicBezTo>
                  <a:cubicBezTo>
                    <a:pt x="5574730" y="8890"/>
                    <a:pt x="5690458" y="12700"/>
                    <a:pt x="5806187" y="16510"/>
                  </a:cubicBezTo>
                  <a:lnTo>
                    <a:pt x="5877395" y="16510"/>
                  </a:lnTo>
                  <a:cubicBezTo>
                    <a:pt x="5888825" y="17780"/>
                    <a:pt x="5897715" y="20320"/>
                    <a:pt x="5907875" y="21590"/>
                  </a:cubicBezTo>
                  <a:close/>
                  <a:moveTo>
                    <a:pt x="5918035" y="2598992"/>
                  </a:moveTo>
                  <a:cubicBezTo>
                    <a:pt x="5919305" y="2582482"/>
                    <a:pt x="5920575" y="2569782"/>
                    <a:pt x="5920575" y="2557082"/>
                  </a:cubicBezTo>
                  <a:cubicBezTo>
                    <a:pt x="5919305" y="2444850"/>
                    <a:pt x="5918035" y="2339523"/>
                    <a:pt x="5918035" y="2226246"/>
                  </a:cubicBezTo>
                  <a:cubicBezTo>
                    <a:pt x="5918035" y="2174577"/>
                    <a:pt x="5920575" y="2122907"/>
                    <a:pt x="5919305" y="2071237"/>
                  </a:cubicBezTo>
                  <a:cubicBezTo>
                    <a:pt x="5919305" y="2023541"/>
                    <a:pt x="5918035" y="1973859"/>
                    <a:pt x="5916765" y="1926163"/>
                  </a:cubicBezTo>
                  <a:cubicBezTo>
                    <a:pt x="5911685" y="1852633"/>
                    <a:pt x="5900255" y="330356"/>
                    <a:pt x="5900255" y="256826"/>
                  </a:cubicBezTo>
                  <a:cubicBezTo>
                    <a:pt x="5897715" y="195219"/>
                    <a:pt x="5895175" y="131626"/>
                    <a:pt x="5892635" y="70019"/>
                  </a:cubicBezTo>
                  <a:cubicBezTo>
                    <a:pt x="5891365" y="44450"/>
                    <a:pt x="5890095" y="43180"/>
                    <a:pt x="5870994" y="41910"/>
                  </a:cubicBezTo>
                  <a:cubicBezTo>
                    <a:pt x="5857107" y="41910"/>
                    <a:pt x="5847849" y="41910"/>
                    <a:pt x="5833961" y="40640"/>
                  </a:cubicBezTo>
                  <a:cubicBezTo>
                    <a:pt x="5718233" y="36830"/>
                    <a:pt x="5597876" y="31750"/>
                    <a:pt x="5482148" y="30480"/>
                  </a:cubicBezTo>
                  <a:cubicBezTo>
                    <a:pt x="5199771" y="26670"/>
                    <a:pt x="4912765" y="25400"/>
                    <a:pt x="4630389" y="22860"/>
                  </a:cubicBezTo>
                  <a:lnTo>
                    <a:pt x="4297092" y="22860"/>
                  </a:lnTo>
                  <a:cubicBezTo>
                    <a:pt x="4148960" y="22860"/>
                    <a:pt x="4000828" y="22860"/>
                    <a:pt x="3857325" y="24130"/>
                  </a:cubicBezTo>
                  <a:cubicBezTo>
                    <a:pt x="3732338" y="25400"/>
                    <a:pt x="1626087" y="29210"/>
                    <a:pt x="1501100" y="29210"/>
                  </a:cubicBezTo>
                  <a:cubicBezTo>
                    <a:pt x="1297419" y="29210"/>
                    <a:pt x="1093737" y="26670"/>
                    <a:pt x="890056" y="33020"/>
                  </a:cubicBezTo>
                  <a:cubicBezTo>
                    <a:pt x="783586" y="36830"/>
                    <a:pt x="681745" y="36830"/>
                    <a:pt x="579905" y="38100"/>
                  </a:cubicBezTo>
                  <a:cubicBezTo>
                    <a:pt x="403998" y="41910"/>
                    <a:pt x="228091" y="45720"/>
                    <a:pt x="52184" y="50800"/>
                  </a:cubicBezTo>
                  <a:cubicBezTo>
                    <a:pt x="33235" y="50800"/>
                    <a:pt x="30695" y="54121"/>
                    <a:pt x="29425" y="77968"/>
                  </a:cubicBezTo>
                  <a:cubicBezTo>
                    <a:pt x="28155" y="113740"/>
                    <a:pt x="28155" y="149511"/>
                    <a:pt x="26885" y="185283"/>
                  </a:cubicBezTo>
                  <a:cubicBezTo>
                    <a:pt x="25615" y="244902"/>
                    <a:pt x="23075" y="302534"/>
                    <a:pt x="21805" y="362153"/>
                  </a:cubicBezTo>
                  <a:cubicBezTo>
                    <a:pt x="16725" y="425747"/>
                    <a:pt x="23075" y="1979821"/>
                    <a:pt x="25615" y="2043414"/>
                  </a:cubicBezTo>
                  <a:cubicBezTo>
                    <a:pt x="25615" y="2110983"/>
                    <a:pt x="25615" y="2180539"/>
                    <a:pt x="26885" y="2248107"/>
                  </a:cubicBezTo>
                  <a:cubicBezTo>
                    <a:pt x="26885" y="2297790"/>
                    <a:pt x="29425" y="2347472"/>
                    <a:pt x="29425" y="2397155"/>
                  </a:cubicBezTo>
                  <a:cubicBezTo>
                    <a:pt x="29425" y="2450812"/>
                    <a:pt x="29425" y="2504469"/>
                    <a:pt x="28155" y="2557082"/>
                  </a:cubicBezTo>
                  <a:lnTo>
                    <a:pt x="28155" y="2567242"/>
                  </a:lnTo>
                  <a:cubicBezTo>
                    <a:pt x="28155" y="2577402"/>
                    <a:pt x="31965" y="2581212"/>
                    <a:pt x="40855" y="2581212"/>
                  </a:cubicBezTo>
                  <a:cubicBezTo>
                    <a:pt x="93847" y="2581212"/>
                    <a:pt x="158654" y="2582482"/>
                    <a:pt x="218833" y="2582482"/>
                  </a:cubicBezTo>
                  <a:cubicBezTo>
                    <a:pt x="306786" y="2582482"/>
                    <a:pt x="399369" y="2579942"/>
                    <a:pt x="487322" y="2582482"/>
                  </a:cubicBezTo>
                  <a:cubicBezTo>
                    <a:pt x="630825" y="2586292"/>
                    <a:pt x="774328" y="2588832"/>
                    <a:pt x="917831" y="2587562"/>
                  </a:cubicBezTo>
                  <a:cubicBezTo>
                    <a:pt x="1010413" y="2586292"/>
                    <a:pt x="1098367" y="2588832"/>
                    <a:pt x="1190949" y="2588832"/>
                  </a:cubicBezTo>
                  <a:cubicBezTo>
                    <a:pt x="1325194" y="2588832"/>
                    <a:pt x="1459438" y="2587562"/>
                    <a:pt x="1593683" y="2588832"/>
                  </a:cubicBezTo>
                  <a:cubicBezTo>
                    <a:pt x="1792735" y="2590102"/>
                    <a:pt x="3977682" y="2579942"/>
                    <a:pt x="4181364" y="2582482"/>
                  </a:cubicBezTo>
                  <a:cubicBezTo>
                    <a:pt x="4269317" y="2583752"/>
                    <a:pt x="4357270" y="2585022"/>
                    <a:pt x="4440595" y="2585022"/>
                  </a:cubicBezTo>
                  <a:cubicBezTo>
                    <a:pt x="4593356" y="2587562"/>
                    <a:pt x="4741488" y="2583752"/>
                    <a:pt x="4894249" y="2587562"/>
                  </a:cubicBezTo>
                  <a:cubicBezTo>
                    <a:pt x="5019235" y="2590102"/>
                    <a:pt x="5144222" y="2590102"/>
                    <a:pt x="5269208" y="2592642"/>
                  </a:cubicBezTo>
                  <a:cubicBezTo>
                    <a:pt x="5454373" y="2596452"/>
                    <a:pt x="5639538" y="2598992"/>
                    <a:pt x="5824703" y="2600262"/>
                  </a:cubicBezTo>
                  <a:cubicBezTo>
                    <a:pt x="5879935" y="2600262"/>
                    <a:pt x="5897715" y="2598992"/>
                    <a:pt x="5918035" y="2598992"/>
                  </a:cubicBezTo>
                  <a:close/>
                </a:path>
              </a:pathLst>
            </a:custGeom>
            <a:solidFill>
              <a:srgbClr val="FAF3E2"/>
            </a:solidFill>
          </p:spPr>
        </p:sp>
      </p:grpSp>
      <p:sp>
        <p:nvSpPr>
          <p:cNvPr name="Freeform 13" id="13"/>
          <p:cNvSpPr/>
          <p:nvPr/>
        </p:nvSpPr>
        <p:spPr>
          <a:xfrm flipH="false" flipV="false" rot="657987">
            <a:off x="1097213" y="113526"/>
            <a:ext cx="2167263" cy="2244811"/>
          </a:xfrm>
          <a:custGeom>
            <a:avLst/>
            <a:gdLst/>
            <a:ahLst/>
            <a:cxnLst/>
            <a:rect r="r" b="b" t="t" l="l"/>
            <a:pathLst>
              <a:path h="2244811" w="2167263">
                <a:moveTo>
                  <a:pt x="0" y="0"/>
                </a:moveTo>
                <a:lnTo>
                  <a:pt x="2167263" y="0"/>
                </a:lnTo>
                <a:lnTo>
                  <a:pt x="2167263" y="2244811"/>
                </a:lnTo>
                <a:lnTo>
                  <a:pt x="0" y="22448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4103520">
            <a:off x="15260192" y="-90230"/>
            <a:ext cx="1875913" cy="2572948"/>
          </a:xfrm>
          <a:custGeom>
            <a:avLst/>
            <a:gdLst/>
            <a:ahLst/>
            <a:cxnLst/>
            <a:rect r="r" b="b" t="t" l="l"/>
            <a:pathLst>
              <a:path h="2572948" w="1875913">
                <a:moveTo>
                  <a:pt x="0" y="0"/>
                </a:moveTo>
                <a:lnTo>
                  <a:pt x="1875913" y="0"/>
                </a:lnTo>
                <a:lnTo>
                  <a:pt x="1875913" y="2572948"/>
                </a:lnTo>
                <a:lnTo>
                  <a:pt x="0" y="25729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481100" y="2650792"/>
            <a:ext cx="5954216" cy="5135511"/>
          </a:xfrm>
          <a:custGeom>
            <a:avLst/>
            <a:gdLst/>
            <a:ahLst/>
            <a:cxnLst/>
            <a:rect r="r" b="b" t="t" l="l"/>
            <a:pathLst>
              <a:path h="5135511" w="5954216">
                <a:moveTo>
                  <a:pt x="0" y="0"/>
                </a:moveTo>
                <a:lnTo>
                  <a:pt x="5954216" y="0"/>
                </a:lnTo>
                <a:lnTo>
                  <a:pt x="5954216" y="5135511"/>
                </a:lnTo>
                <a:lnTo>
                  <a:pt x="0" y="5135511"/>
                </a:lnTo>
                <a:lnTo>
                  <a:pt x="0" y="0"/>
                </a:lnTo>
                <a:close/>
              </a:path>
            </a:pathLst>
          </a:custGeom>
          <a:blipFill>
            <a:blip r:embed="rId8"/>
            <a:stretch>
              <a:fillRect l="0" t="0" r="0" b="0"/>
            </a:stretch>
          </a:blipFill>
        </p:spPr>
      </p:sp>
      <p:sp>
        <p:nvSpPr>
          <p:cNvPr name="Freeform 16" id="16"/>
          <p:cNvSpPr/>
          <p:nvPr/>
        </p:nvSpPr>
        <p:spPr>
          <a:xfrm flipH="false" flipV="false" rot="0">
            <a:off x="6617655" y="2650792"/>
            <a:ext cx="4082731" cy="5135511"/>
          </a:xfrm>
          <a:custGeom>
            <a:avLst/>
            <a:gdLst/>
            <a:ahLst/>
            <a:cxnLst/>
            <a:rect r="r" b="b" t="t" l="l"/>
            <a:pathLst>
              <a:path h="5135511" w="4082731">
                <a:moveTo>
                  <a:pt x="0" y="0"/>
                </a:moveTo>
                <a:lnTo>
                  <a:pt x="4082732" y="0"/>
                </a:lnTo>
                <a:lnTo>
                  <a:pt x="4082732" y="5135511"/>
                </a:lnTo>
                <a:lnTo>
                  <a:pt x="0" y="5135511"/>
                </a:lnTo>
                <a:lnTo>
                  <a:pt x="0" y="0"/>
                </a:lnTo>
                <a:close/>
              </a:path>
            </a:pathLst>
          </a:custGeom>
          <a:blipFill>
            <a:blip r:embed="rId9"/>
            <a:stretch>
              <a:fillRect l="0" t="0" r="0" b="0"/>
            </a:stretch>
          </a:blipFill>
        </p:spPr>
      </p:sp>
      <p:sp>
        <p:nvSpPr>
          <p:cNvPr name="TextBox 17" id="17"/>
          <p:cNvSpPr txBox="true"/>
          <p:nvPr/>
        </p:nvSpPr>
        <p:spPr>
          <a:xfrm rot="0">
            <a:off x="3861927" y="502507"/>
            <a:ext cx="10794747"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Doc 5</a:t>
            </a:r>
          </a:p>
        </p:txBody>
      </p:sp>
      <p:sp>
        <p:nvSpPr>
          <p:cNvPr name="TextBox 18" id="18"/>
          <p:cNvSpPr txBox="true"/>
          <p:nvPr/>
        </p:nvSpPr>
        <p:spPr>
          <a:xfrm rot="0">
            <a:off x="11288494" y="2930452"/>
            <a:ext cx="5710729" cy="2561187"/>
          </a:xfrm>
          <a:prstGeom prst="rect">
            <a:avLst/>
          </a:prstGeom>
        </p:spPr>
        <p:txBody>
          <a:bodyPr anchor="t" rtlCol="false" tIns="0" lIns="0" bIns="0" rIns="0">
            <a:spAutoFit/>
          </a:bodyPr>
          <a:lstStyle/>
          <a:p>
            <a:pPr algn="l">
              <a:lnSpc>
                <a:spcPts val="4035"/>
              </a:lnSpc>
            </a:pPr>
            <a:r>
              <a:rPr lang="en-US" sz="3668">
                <a:solidFill>
                  <a:srgbClr val="404040"/>
                </a:solidFill>
                <a:latin typeface="Bubblebody Neue"/>
                <a:ea typeface="Bubblebody Neue"/>
                <a:cs typeface="Bubblebody Neue"/>
                <a:sym typeface="Bubblebody Neue"/>
              </a:rPr>
              <a:t>Que font ces hommes ?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Qui sont-ils  d’après toi ?</a:t>
            </a:r>
          </a:p>
          <a:p>
            <a:pPr algn="l">
              <a:lnSpc>
                <a:spcPts val="4035"/>
              </a:lnSpc>
            </a:pPr>
          </a:p>
          <a:p>
            <a:pPr algn="l">
              <a:lnSpc>
                <a:spcPts val="4035"/>
              </a:lnSpc>
            </a:pPr>
            <a:r>
              <a:rPr lang="en-US" sz="3668">
                <a:solidFill>
                  <a:srgbClr val="404040"/>
                </a:solidFill>
                <a:latin typeface="Bubblebody Neue"/>
                <a:ea typeface="Bubblebody Neue"/>
                <a:cs typeface="Bubblebody Neue"/>
                <a:sym typeface="Bubblebody Neue"/>
              </a:rPr>
              <a:t>Pourquoi font-ils cela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355768" y="1114505"/>
            <a:ext cx="8662112" cy="2260867"/>
            <a:chOff x="0" y="0"/>
            <a:chExt cx="2363330" cy="616844"/>
          </a:xfrm>
        </p:grpSpPr>
        <p:sp>
          <p:nvSpPr>
            <p:cNvPr name="Freeform 6" id="6"/>
            <p:cNvSpPr/>
            <p:nvPr/>
          </p:nvSpPr>
          <p:spPr>
            <a:xfrm flipH="false" flipV="false" rot="0">
              <a:off x="40003" y="45156"/>
              <a:ext cx="2323327" cy="570983"/>
            </a:xfrm>
            <a:custGeom>
              <a:avLst/>
              <a:gdLst/>
              <a:ahLst/>
              <a:cxnLst/>
              <a:rect r="r" b="b" t="t" l="l"/>
              <a:pathLst>
                <a:path h="570983" w="2323327">
                  <a:moveTo>
                    <a:pt x="637" y="541208"/>
                  </a:moveTo>
                  <a:cubicBezTo>
                    <a:pt x="-1903" y="550098"/>
                    <a:pt x="3177" y="556448"/>
                    <a:pt x="15428" y="557718"/>
                  </a:cubicBezTo>
                  <a:cubicBezTo>
                    <a:pt x="29507" y="558988"/>
                    <a:pt x="41826" y="558988"/>
                    <a:pt x="55905" y="558988"/>
                  </a:cubicBezTo>
                  <a:cubicBezTo>
                    <a:pt x="112222" y="560258"/>
                    <a:pt x="168538" y="560258"/>
                    <a:pt x="226615" y="561528"/>
                  </a:cubicBezTo>
                  <a:cubicBezTo>
                    <a:pt x="258293" y="562798"/>
                    <a:pt x="289971" y="564068"/>
                    <a:pt x="319889" y="565338"/>
                  </a:cubicBezTo>
                  <a:cubicBezTo>
                    <a:pt x="372685" y="566608"/>
                    <a:pt x="423722" y="566608"/>
                    <a:pt x="476519" y="567878"/>
                  </a:cubicBezTo>
                  <a:cubicBezTo>
                    <a:pt x="497638" y="567878"/>
                    <a:pt x="516996" y="567878"/>
                    <a:pt x="538115" y="566608"/>
                  </a:cubicBezTo>
                  <a:cubicBezTo>
                    <a:pt x="546914" y="566608"/>
                    <a:pt x="557474" y="565338"/>
                    <a:pt x="566273" y="565338"/>
                  </a:cubicBezTo>
                  <a:cubicBezTo>
                    <a:pt x="601471" y="566608"/>
                    <a:pt x="1305427" y="557718"/>
                    <a:pt x="1340624" y="558988"/>
                  </a:cubicBezTo>
                  <a:cubicBezTo>
                    <a:pt x="1389901" y="560258"/>
                    <a:pt x="1525413" y="560258"/>
                    <a:pt x="1574690" y="560258"/>
                  </a:cubicBezTo>
                  <a:cubicBezTo>
                    <a:pt x="1594049" y="560258"/>
                    <a:pt x="1611648" y="558988"/>
                    <a:pt x="1631006" y="558988"/>
                  </a:cubicBezTo>
                  <a:lnTo>
                    <a:pt x="1726040" y="562798"/>
                  </a:lnTo>
                  <a:cubicBezTo>
                    <a:pt x="1794676" y="565338"/>
                    <a:pt x="1861552" y="562798"/>
                    <a:pt x="1930187" y="566608"/>
                  </a:cubicBezTo>
                  <a:cubicBezTo>
                    <a:pt x="2044580" y="571688"/>
                    <a:pt x="2160733" y="565338"/>
                    <a:pt x="2259827" y="570418"/>
                  </a:cubicBezTo>
                  <a:cubicBezTo>
                    <a:pt x="2280147" y="571688"/>
                    <a:pt x="2300467" y="570418"/>
                    <a:pt x="2323327" y="570418"/>
                  </a:cubicBezTo>
                  <a:lnTo>
                    <a:pt x="2323327" y="510728"/>
                  </a:lnTo>
                  <a:cubicBezTo>
                    <a:pt x="2322057" y="471436"/>
                    <a:pt x="2320787" y="453320"/>
                    <a:pt x="2320787" y="434072"/>
                  </a:cubicBezTo>
                  <a:cubicBezTo>
                    <a:pt x="2320787" y="411804"/>
                    <a:pt x="2324597" y="389159"/>
                    <a:pt x="2318247" y="366891"/>
                  </a:cubicBezTo>
                  <a:cubicBezTo>
                    <a:pt x="2310627" y="352172"/>
                    <a:pt x="2299197" y="61938"/>
                    <a:pt x="2299197" y="47219"/>
                  </a:cubicBezTo>
                  <a:cubicBezTo>
                    <a:pt x="2296657" y="37029"/>
                    <a:pt x="2295387" y="26461"/>
                    <a:pt x="2292847" y="16271"/>
                  </a:cubicBezTo>
                  <a:cubicBezTo>
                    <a:pt x="2292847" y="13251"/>
                    <a:pt x="2291577" y="10232"/>
                    <a:pt x="2290307" y="5644"/>
                  </a:cubicBezTo>
                  <a:cubicBezTo>
                    <a:pt x="2280147" y="3104"/>
                    <a:pt x="2271257" y="1834"/>
                    <a:pt x="2261097" y="564"/>
                  </a:cubicBezTo>
                  <a:cubicBezTo>
                    <a:pt x="2253477" y="-706"/>
                    <a:pt x="2245857" y="564"/>
                    <a:pt x="2239507" y="564"/>
                  </a:cubicBezTo>
                  <a:lnTo>
                    <a:pt x="6628" y="5644"/>
                  </a:lnTo>
                  <a:lnTo>
                    <a:pt x="637" y="541208"/>
                  </a:lnTo>
                  <a:close/>
                </a:path>
              </a:pathLst>
            </a:custGeom>
            <a:solidFill>
              <a:srgbClr val="2E2C2B"/>
            </a:solidFill>
          </p:spPr>
        </p:sp>
        <p:sp>
          <p:nvSpPr>
            <p:cNvPr name="Freeform 7" id="7"/>
            <p:cNvSpPr/>
            <p:nvPr/>
          </p:nvSpPr>
          <p:spPr>
            <a:xfrm flipH="false" flipV="false" rot="0">
              <a:off x="11430" y="16510"/>
              <a:ext cx="2302370" cy="562234"/>
            </a:xfrm>
            <a:custGeom>
              <a:avLst/>
              <a:gdLst/>
              <a:ahLst/>
              <a:cxnLst/>
              <a:rect r="r" b="b" t="t" l="l"/>
              <a:pathLst>
                <a:path h="562234" w="2302370">
                  <a:moveTo>
                    <a:pt x="2302370" y="562234"/>
                  </a:moveTo>
                  <a:lnTo>
                    <a:pt x="0" y="554614"/>
                  </a:lnTo>
                  <a:lnTo>
                    <a:pt x="0" y="202677"/>
                  </a:lnTo>
                  <a:lnTo>
                    <a:pt x="7620" y="20320"/>
                  </a:lnTo>
                  <a:lnTo>
                    <a:pt x="1149211" y="0"/>
                  </a:lnTo>
                  <a:lnTo>
                    <a:pt x="2280780" y="8890"/>
                  </a:lnTo>
                  <a:close/>
                </a:path>
              </a:pathLst>
            </a:custGeom>
            <a:solidFill>
              <a:srgbClr val="FAF3E2"/>
            </a:solidFill>
          </p:spPr>
        </p:sp>
        <p:sp>
          <p:nvSpPr>
            <p:cNvPr name="Freeform 8" id="8"/>
            <p:cNvSpPr/>
            <p:nvPr/>
          </p:nvSpPr>
          <p:spPr>
            <a:xfrm flipH="false" flipV="false" rot="0">
              <a:off x="-215" y="0"/>
              <a:ext cx="2326715" cy="588199"/>
            </a:xfrm>
            <a:custGeom>
              <a:avLst/>
              <a:gdLst/>
              <a:ahLst/>
              <a:cxnLst/>
              <a:rect r="r" b="b" t="t" l="l"/>
              <a:pathLst>
                <a:path h="588199" w="2326715">
                  <a:moveTo>
                    <a:pt x="2293695" y="21590"/>
                  </a:moveTo>
                  <a:cubicBezTo>
                    <a:pt x="2294965" y="34290"/>
                    <a:pt x="2294965" y="44450"/>
                    <a:pt x="2296235" y="52746"/>
                  </a:cubicBezTo>
                  <a:cubicBezTo>
                    <a:pt x="2298775" y="62936"/>
                    <a:pt x="2300045" y="73504"/>
                    <a:pt x="2302585" y="83694"/>
                  </a:cubicBezTo>
                  <a:cubicBezTo>
                    <a:pt x="2302585" y="98414"/>
                    <a:pt x="2315285" y="388648"/>
                    <a:pt x="2321635" y="403367"/>
                  </a:cubicBezTo>
                  <a:cubicBezTo>
                    <a:pt x="2327985" y="425634"/>
                    <a:pt x="2324175" y="448279"/>
                    <a:pt x="2324175" y="470547"/>
                  </a:cubicBezTo>
                  <a:cubicBezTo>
                    <a:pt x="2324175" y="490173"/>
                    <a:pt x="2325445" y="508289"/>
                    <a:pt x="2326715" y="527944"/>
                  </a:cubicBezTo>
                  <a:lnTo>
                    <a:pt x="2326715" y="587634"/>
                  </a:lnTo>
                  <a:cubicBezTo>
                    <a:pt x="2303855" y="587634"/>
                    <a:pt x="2283535" y="588904"/>
                    <a:pt x="2263215" y="587634"/>
                  </a:cubicBezTo>
                  <a:cubicBezTo>
                    <a:pt x="2149914" y="582554"/>
                    <a:pt x="2033761" y="588904"/>
                    <a:pt x="1919369" y="583824"/>
                  </a:cubicBezTo>
                  <a:cubicBezTo>
                    <a:pt x="1850733" y="580014"/>
                    <a:pt x="1783857" y="582554"/>
                    <a:pt x="1715221" y="580014"/>
                  </a:cubicBezTo>
                  <a:lnTo>
                    <a:pt x="1620187" y="576204"/>
                  </a:lnTo>
                  <a:cubicBezTo>
                    <a:pt x="1600829" y="576204"/>
                    <a:pt x="1583230" y="577474"/>
                    <a:pt x="1563871" y="577474"/>
                  </a:cubicBezTo>
                  <a:cubicBezTo>
                    <a:pt x="1514594" y="576204"/>
                    <a:pt x="1379082" y="577474"/>
                    <a:pt x="1329806" y="576204"/>
                  </a:cubicBezTo>
                  <a:cubicBezTo>
                    <a:pt x="1294608" y="574934"/>
                    <a:pt x="590652" y="583824"/>
                    <a:pt x="555454" y="582554"/>
                  </a:cubicBezTo>
                  <a:cubicBezTo>
                    <a:pt x="546655" y="582554"/>
                    <a:pt x="536096" y="583824"/>
                    <a:pt x="527296" y="583824"/>
                  </a:cubicBezTo>
                  <a:cubicBezTo>
                    <a:pt x="506177" y="583824"/>
                    <a:pt x="486819" y="585094"/>
                    <a:pt x="465700" y="585094"/>
                  </a:cubicBezTo>
                  <a:cubicBezTo>
                    <a:pt x="412903" y="585094"/>
                    <a:pt x="361867" y="583824"/>
                    <a:pt x="309070" y="582554"/>
                  </a:cubicBezTo>
                  <a:cubicBezTo>
                    <a:pt x="277392" y="581284"/>
                    <a:pt x="245714" y="580014"/>
                    <a:pt x="215796" y="578744"/>
                  </a:cubicBezTo>
                  <a:cubicBezTo>
                    <a:pt x="159479" y="577474"/>
                    <a:pt x="103163" y="576204"/>
                    <a:pt x="45087"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59166" y="30480"/>
                    <a:pt x="87324" y="29210"/>
                  </a:cubicBezTo>
                  <a:cubicBezTo>
                    <a:pt x="134841" y="25400"/>
                    <a:pt x="182358" y="22860"/>
                    <a:pt x="231635" y="20320"/>
                  </a:cubicBezTo>
                  <a:cubicBezTo>
                    <a:pt x="265073" y="17780"/>
                    <a:pt x="298511" y="16510"/>
                    <a:pt x="330189" y="13970"/>
                  </a:cubicBezTo>
                  <a:cubicBezTo>
                    <a:pt x="361867" y="11430"/>
                    <a:pt x="395304" y="8890"/>
                    <a:pt x="426983" y="8890"/>
                  </a:cubicBezTo>
                  <a:cubicBezTo>
                    <a:pt x="462180" y="7620"/>
                    <a:pt x="497378" y="10160"/>
                    <a:pt x="532576" y="8890"/>
                  </a:cubicBezTo>
                  <a:cubicBezTo>
                    <a:pt x="576573" y="8890"/>
                    <a:pt x="1373803" y="6350"/>
                    <a:pt x="1417800" y="5080"/>
                  </a:cubicBezTo>
                  <a:cubicBezTo>
                    <a:pt x="1460038" y="3810"/>
                    <a:pt x="1502275" y="2540"/>
                    <a:pt x="1546272" y="2540"/>
                  </a:cubicBezTo>
                  <a:cubicBezTo>
                    <a:pt x="1618428" y="1270"/>
                    <a:pt x="1688823" y="0"/>
                    <a:pt x="1760978" y="0"/>
                  </a:cubicBezTo>
                  <a:cubicBezTo>
                    <a:pt x="1790897" y="0"/>
                    <a:pt x="1822575" y="2540"/>
                    <a:pt x="1852493" y="2540"/>
                  </a:cubicBezTo>
                  <a:cubicBezTo>
                    <a:pt x="1935208" y="3810"/>
                    <a:pt x="2019682" y="5080"/>
                    <a:pt x="2102397" y="7620"/>
                  </a:cubicBezTo>
                  <a:cubicBezTo>
                    <a:pt x="2146394" y="8890"/>
                    <a:pt x="2190392" y="12700"/>
                    <a:pt x="2234389" y="16510"/>
                  </a:cubicBezTo>
                  <a:lnTo>
                    <a:pt x="2263215" y="16510"/>
                  </a:lnTo>
                  <a:cubicBezTo>
                    <a:pt x="2274645" y="17780"/>
                    <a:pt x="2283535" y="20320"/>
                    <a:pt x="2293695" y="21590"/>
                  </a:cubicBezTo>
                  <a:close/>
                  <a:moveTo>
                    <a:pt x="2303855" y="571124"/>
                  </a:moveTo>
                  <a:cubicBezTo>
                    <a:pt x="2305125" y="554614"/>
                    <a:pt x="2306395" y="541914"/>
                    <a:pt x="2306395" y="529214"/>
                  </a:cubicBezTo>
                  <a:cubicBezTo>
                    <a:pt x="2305125" y="506402"/>
                    <a:pt x="2303855" y="486399"/>
                    <a:pt x="2303855" y="464886"/>
                  </a:cubicBezTo>
                  <a:cubicBezTo>
                    <a:pt x="2303855" y="455073"/>
                    <a:pt x="2306395" y="445260"/>
                    <a:pt x="2305125" y="435447"/>
                  </a:cubicBezTo>
                  <a:cubicBezTo>
                    <a:pt x="2305125" y="426389"/>
                    <a:pt x="2303855" y="416954"/>
                    <a:pt x="2302585" y="407896"/>
                  </a:cubicBezTo>
                  <a:cubicBezTo>
                    <a:pt x="2297505" y="393931"/>
                    <a:pt x="2286075" y="104830"/>
                    <a:pt x="2286075" y="90865"/>
                  </a:cubicBezTo>
                  <a:cubicBezTo>
                    <a:pt x="2283535" y="79165"/>
                    <a:pt x="2280995" y="67088"/>
                    <a:pt x="2278455" y="55388"/>
                  </a:cubicBezTo>
                  <a:cubicBezTo>
                    <a:pt x="2277185" y="44450"/>
                    <a:pt x="2275915" y="43180"/>
                    <a:pt x="2259027" y="41910"/>
                  </a:cubicBezTo>
                  <a:cubicBezTo>
                    <a:pt x="2253748" y="41910"/>
                    <a:pt x="2250228" y="41910"/>
                    <a:pt x="2244948" y="40640"/>
                  </a:cubicBezTo>
                  <a:cubicBezTo>
                    <a:pt x="2200951" y="36830"/>
                    <a:pt x="2155194" y="31750"/>
                    <a:pt x="2111197" y="30480"/>
                  </a:cubicBezTo>
                  <a:cubicBezTo>
                    <a:pt x="2003843" y="26670"/>
                    <a:pt x="1894730" y="25400"/>
                    <a:pt x="1787377" y="22860"/>
                  </a:cubicBezTo>
                  <a:lnTo>
                    <a:pt x="1660665" y="22860"/>
                  </a:lnTo>
                  <a:cubicBezTo>
                    <a:pt x="1604348" y="22860"/>
                    <a:pt x="1548032" y="22860"/>
                    <a:pt x="1493475" y="24130"/>
                  </a:cubicBezTo>
                  <a:cubicBezTo>
                    <a:pt x="1445958" y="25400"/>
                    <a:pt x="645209" y="29210"/>
                    <a:pt x="597692" y="29210"/>
                  </a:cubicBezTo>
                  <a:cubicBezTo>
                    <a:pt x="520257" y="29210"/>
                    <a:pt x="442821" y="26670"/>
                    <a:pt x="365386" y="33020"/>
                  </a:cubicBezTo>
                  <a:cubicBezTo>
                    <a:pt x="324909" y="36830"/>
                    <a:pt x="286191" y="36830"/>
                    <a:pt x="247474" y="38100"/>
                  </a:cubicBezTo>
                  <a:cubicBezTo>
                    <a:pt x="180598" y="41910"/>
                    <a:pt x="113722" y="45720"/>
                    <a:pt x="46846"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62685" y="553344"/>
                    <a:pt x="87324" y="554614"/>
                    <a:pt x="110202" y="554614"/>
                  </a:cubicBezTo>
                  <a:cubicBezTo>
                    <a:pt x="143640" y="554614"/>
                    <a:pt x="178838" y="552074"/>
                    <a:pt x="212276" y="554614"/>
                  </a:cubicBezTo>
                  <a:cubicBezTo>
                    <a:pt x="266833" y="558424"/>
                    <a:pt x="321389" y="560964"/>
                    <a:pt x="375946" y="559694"/>
                  </a:cubicBezTo>
                  <a:cubicBezTo>
                    <a:pt x="411144" y="558424"/>
                    <a:pt x="444581" y="560964"/>
                    <a:pt x="479779" y="560964"/>
                  </a:cubicBezTo>
                  <a:cubicBezTo>
                    <a:pt x="530816" y="560964"/>
                    <a:pt x="581853" y="559694"/>
                    <a:pt x="632890" y="560964"/>
                  </a:cubicBezTo>
                  <a:cubicBezTo>
                    <a:pt x="708565" y="562234"/>
                    <a:pt x="1539232" y="552074"/>
                    <a:pt x="1616668" y="554614"/>
                  </a:cubicBezTo>
                  <a:cubicBezTo>
                    <a:pt x="1650106" y="555884"/>
                    <a:pt x="1683543" y="557155"/>
                    <a:pt x="1715221" y="557155"/>
                  </a:cubicBezTo>
                  <a:cubicBezTo>
                    <a:pt x="1773298" y="559694"/>
                    <a:pt x="1829614" y="555884"/>
                    <a:pt x="1887691" y="559694"/>
                  </a:cubicBezTo>
                  <a:cubicBezTo>
                    <a:pt x="1935208" y="562234"/>
                    <a:pt x="1982725" y="562234"/>
                    <a:pt x="2030242" y="564774"/>
                  </a:cubicBezTo>
                  <a:cubicBezTo>
                    <a:pt x="2100637" y="568584"/>
                    <a:pt x="2171033" y="571124"/>
                    <a:pt x="2241428" y="572394"/>
                  </a:cubicBezTo>
                  <a:cubicBezTo>
                    <a:pt x="2265755" y="572394"/>
                    <a:pt x="2283535" y="571124"/>
                    <a:pt x="2303855" y="571124"/>
                  </a:cubicBezTo>
                  <a:close/>
                </a:path>
              </a:pathLst>
            </a:custGeom>
            <a:solidFill>
              <a:srgbClr val="FAF3E2"/>
            </a:solidFill>
          </p:spPr>
        </p:sp>
      </p:grpSp>
      <p:grpSp>
        <p:nvGrpSpPr>
          <p:cNvPr name="Group 9" id="9"/>
          <p:cNvGrpSpPr/>
          <p:nvPr/>
        </p:nvGrpSpPr>
        <p:grpSpPr>
          <a:xfrm rot="0">
            <a:off x="9638118" y="1418524"/>
            <a:ext cx="7313555" cy="7449952"/>
            <a:chOff x="0" y="0"/>
            <a:chExt cx="2497147" cy="2543719"/>
          </a:xfrm>
        </p:grpSpPr>
        <p:sp>
          <p:nvSpPr>
            <p:cNvPr name="Freeform 10" id="10"/>
            <p:cNvSpPr/>
            <p:nvPr/>
          </p:nvSpPr>
          <p:spPr>
            <a:xfrm flipH="false" flipV="false" rot="0">
              <a:off x="40006" y="45156"/>
              <a:ext cx="2457141" cy="2497858"/>
            </a:xfrm>
            <a:custGeom>
              <a:avLst/>
              <a:gdLst/>
              <a:ahLst/>
              <a:cxnLst/>
              <a:rect r="r" b="b" t="t" l="l"/>
              <a:pathLst>
                <a:path h="2497858" w="2457141">
                  <a:moveTo>
                    <a:pt x="634" y="2468083"/>
                  </a:moveTo>
                  <a:cubicBezTo>
                    <a:pt x="-1906" y="2476973"/>
                    <a:pt x="3174" y="2483323"/>
                    <a:pt x="16154" y="2484593"/>
                  </a:cubicBezTo>
                  <a:cubicBezTo>
                    <a:pt x="31083" y="2485863"/>
                    <a:pt x="44146" y="2485863"/>
                    <a:pt x="59075" y="2485863"/>
                  </a:cubicBezTo>
                  <a:cubicBezTo>
                    <a:pt x="118791" y="2487133"/>
                    <a:pt x="178506" y="2487133"/>
                    <a:pt x="240089" y="2488403"/>
                  </a:cubicBezTo>
                  <a:cubicBezTo>
                    <a:pt x="273679" y="2489673"/>
                    <a:pt x="307269" y="2490943"/>
                    <a:pt x="338993" y="2492213"/>
                  </a:cubicBezTo>
                  <a:cubicBezTo>
                    <a:pt x="394977" y="2493483"/>
                    <a:pt x="449095" y="2493483"/>
                    <a:pt x="505078" y="2494753"/>
                  </a:cubicBezTo>
                  <a:cubicBezTo>
                    <a:pt x="527472" y="2494753"/>
                    <a:pt x="547999" y="2494753"/>
                    <a:pt x="570393" y="2493483"/>
                  </a:cubicBezTo>
                  <a:cubicBezTo>
                    <a:pt x="579723" y="2493483"/>
                    <a:pt x="590920" y="2492213"/>
                    <a:pt x="600251" y="2492213"/>
                  </a:cubicBezTo>
                  <a:cubicBezTo>
                    <a:pt x="637573" y="2493483"/>
                    <a:pt x="1384023" y="2484593"/>
                    <a:pt x="1421345" y="2485863"/>
                  </a:cubicBezTo>
                  <a:cubicBezTo>
                    <a:pt x="1473597" y="2487133"/>
                    <a:pt x="1617288" y="2487133"/>
                    <a:pt x="1669540" y="2487133"/>
                  </a:cubicBezTo>
                  <a:cubicBezTo>
                    <a:pt x="1690067" y="2487133"/>
                    <a:pt x="1708729" y="2485863"/>
                    <a:pt x="1729256" y="2485863"/>
                  </a:cubicBezTo>
                  <a:lnTo>
                    <a:pt x="1830027" y="2489673"/>
                  </a:lnTo>
                  <a:cubicBezTo>
                    <a:pt x="1902805" y="2492213"/>
                    <a:pt x="1973718" y="2489673"/>
                    <a:pt x="2046497" y="2493483"/>
                  </a:cubicBezTo>
                  <a:cubicBezTo>
                    <a:pt x="2167795" y="2498563"/>
                    <a:pt x="2290959" y="2492213"/>
                    <a:pt x="2393641" y="2497293"/>
                  </a:cubicBezTo>
                  <a:cubicBezTo>
                    <a:pt x="2413961" y="2498563"/>
                    <a:pt x="2434281" y="2497293"/>
                    <a:pt x="2457141" y="2497293"/>
                  </a:cubicBezTo>
                  <a:lnTo>
                    <a:pt x="2457141" y="2437603"/>
                  </a:lnTo>
                  <a:cubicBezTo>
                    <a:pt x="2455871" y="2354647"/>
                    <a:pt x="2454601" y="2263104"/>
                    <a:pt x="2454601" y="2165841"/>
                  </a:cubicBezTo>
                  <a:cubicBezTo>
                    <a:pt x="2454601" y="2053320"/>
                    <a:pt x="2458411" y="1938892"/>
                    <a:pt x="2452061" y="1826372"/>
                  </a:cubicBezTo>
                  <a:cubicBezTo>
                    <a:pt x="2444441" y="1751994"/>
                    <a:pt x="2433011" y="285411"/>
                    <a:pt x="2433011" y="211033"/>
                  </a:cubicBezTo>
                  <a:cubicBezTo>
                    <a:pt x="2430471" y="159541"/>
                    <a:pt x="2429201" y="106141"/>
                    <a:pt x="2426661" y="54648"/>
                  </a:cubicBezTo>
                  <a:cubicBezTo>
                    <a:pt x="2426661" y="39391"/>
                    <a:pt x="2425391" y="24134"/>
                    <a:pt x="2424121" y="5644"/>
                  </a:cubicBezTo>
                  <a:cubicBezTo>
                    <a:pt x="2413961" y="3104"/>
                    <a:pt x="2405071" y="1834"/>
                    <a:pt x="2394911" y="564"/>
                  </a:cubicBezTo>
                  <a:cubicBezTo>
                    <a:pt x="2387291" y="-706"/>
                    <a:pt x="2379671" y="564"/>
                    <a:pt x="2373321" y="564"/>
                  </a:cubicBezTo>
                  <a:lnTo>
                    <a:pt x="6823" y="5644"/>
                  </a:lnTo>
                  <a:lnTo>
                    <a:pt x="634" y="2468083"/>
                  </a:lnTo>
                  <a:close/>
                </a:path>
              </a:pathLst>
            </a:custGeom>
            <a:solidFill>
              <a:srgbClr val="2E2C2B"/>
            </a:solidFill>
          </p:spPr>
        </p:sp>
        <p:sp>
          <p:nvSpPr>
            <p:cNvPr name="Freeform 11" id="11"/>
            <p:cNvSpPr/>
            <p:nvPr/>
          </p:nvSpPr>
          <p:spPr>
            <a:xfrm flipH="false" flipV="false" rot="0">
              <a:off x="11430" y="16510"/>
              <a:ext cx="2436187" cy="2489109"/>
            </a:xfrm>
            <a:custGeom>
              <a:avLst/>
              <a:gdLst/>
              <a:ahLst/>
              <a:cxnLst/>
              <a:rect r="r" b="b" t="t" l="l"/>
              <a:pathLst>
                <a:path h="2489109" w="2436187">
                  <a:moveTo>
                    <a:pt x="2436187" y="2489109"/>
                  </a:moveTo>
                  <a:lnTo>
                    <a:pt x="0" y="2481489"/>
                  </a:lnTo>
                  <a:lnTo>
                    <a:pt x="0" y="880475"/>
                  </a:lnTo>
                  <a:lnTo>
                    <a:pt x="7620" y="20320"/>
                  </a:lnTo>
                  <a:lnTo>
                    <a:pt x="1216656" y="0"/>
                  </a:lnTo>
                  <a:lnTo>
                    <a:pt x="2414597" y="8890"/>
                  </a:lnTo>
                  <a:close/>
                </a:path>
              </a:pathLst>
            </a:custGeom>
            <a:solidFill>
              <a:srgbClr val="FAF3E2"/>
            </a:solidFill>
          </p:spPr>
        </p:sp>
        <p:sp>
          <p:nvSpPr>
            <p:cNvPr name="Freeform 12" id="12"/>
            <p:cNvSpPr/>
            <p:nvPr/>
          </p:nvSpPr>
          <p:spPr>
            <a:xfrm flipH="false" flipV="false" rot="0">
              <a:off x="-215" y="0"/>
              <a:ext cx="2460532" cy="2515073"/>
            </a:xfrm>
            <a:custGeom>
              <a:avLst/>
              <a:gdLst/>
              <a:ahLst/>
              <a:cxnLst/>
              <a:rect r="r" b="b" t="t" l="l"/>
              <a:pathLst>
                <a:path h="2515073" w="2460532">
                  <a:moveTo>
                    <a:pt x="2427512" y="21590"/>
                  </a:moveTo>
                  <a:cubicBezTo>
                    <a:pt x="2428782" y="34290"/>
                    <a:pt x="2428782" y="44450"/>
                    <a:pt x="2430052" y="55940"/>
                  </a:cubicBezTo>
                  <a:cubicBezTo>
                    <a:pt x="2432592" y="107433"/>
                    <a:pt x="2433862" y="160833"/>
                    <a:pt x="2436402" y="212325"/>
                  </a:cubicBezTo>
                  <a:cubicBezTo>
                    <a:pt x="2436402" y="286703"/>
                    <a:pt x="2449102" y="1753286"/>
                    <a:pt x="2455452" y="1827664"/>
                  </a:cubicBezTo>
                  <a:cubicBezTo>
                    <a:pt x="2461802" y="1940184"/>
                    <a:pt x="2457992" y="2054612"/>
                    <a:pt x="2457992" y="2167133"/>
                  </a:cubicBezTo>
                  <a:cubicBezTo>
                    <a:pt x="2457992" y="2266304"/>
                    <a:pt x="2459262" y="2357846"/>
                    <a:pt x="2460532" y="2454819"/>
                  </a:cubicBezTo>
                  <a:lnTo>
                    <a:pt x="2460532" y="2514509"/>
                  </a:lnTo>
                  <a:cubicBezTo>
                    <a:pt x="2437672" y="2514509"/>
                    <a:pt x="2417352" y="2515779"/>
                    <a:pt x="2397032" y="2514509"/>
                  </a:cubicBezTo>
                  <a:cubicBezTo>
                    <a:pt x="2277063" y="2509429"/>
                    <a:pt x="2153898" y="2515779"/>
                    <a:pt x="2032600" y="2510699"/>
                  </a:cubicBezTo>
                  <a:cubicBezTo>
                    <a:pt x="1959822" y="2506889"/>
                    <a:pt x="1888909" y="2509429"/>
                    <a:pt x="1816130" y="2506889"/>
                  </a:cubicBezTo>
                  <a:lnTo>
                    <a:pt x="1715359" y="2503079"/>
                  </a:lnTo>
                  <a:cubicBezTo>
                    <a:pt x="1694832" y="2503079"/>
                    <a:pt x="1676171" y="2504349"/>
                    <a:pt x="1655643" y="2504349"/>
                  </a:cubicBezTo>
                  <a:cubicBezTo>
                    <a:pt x="1603392" y="2503079"/>
                    <a:pt x="1459700" y="2504349"/>
                    <a:pt x="1407449" y="2503079"/>
                  </a:cubicBezTo>
                  <a:cubicBezTo>
                    <a:pt x="1370126" y="2501809"/>
                    <a:pt x="623676" y="2510699"/>
                    <a:pt x="586354" y="2509429"/>
                  </a:cubicBezTo>
                  <a:cubicBezTo>
                    <a:pt x="577023" y="2509429"/>
                    <a:pt x="565827" y="2510699"/>
                    <a:pt x="556496" y="2510699"/>
                  </a:cubicBezTo>
                  <a:cubicBezTo>
                    <a:pt x="534102" y="2510699"/>
                    <a:pt x="513575" y="2511969"/>
                    <a:pt x="491182" y="2511969"/>
                  </a:cubicBezTo>
                  <a:cubicBezTo>
                    <a:pt x="435198" y="2511969"/>
                    <a:pt x="381080" y="2510699"/>
                    <a:pt x="325097" y="2509429"/>
                  </a:cubicBezTo>
                  <a:cubicBezTo>
                    <a:pt x="291506" y="2508159"/>
                    <a:pt x="257916" y="2506889"/>
                    <a:pt x="226192" y="2505619"/>
                  </a:cubicBezTo>
                  <a:cubicBezTo>
                    <a:pt x="166476" y="2504349"/>
                    <a:pt x="106760" y="2503079"/>
                    <a:pt x="45178" y="2503079"/>
                  </a:cubicBezTo>
                  <a:cubicBezTo>
                    <a:pt x="34505" y="2503079"/>
                    <a:pt x="25615" y="2503079"/>
                    <a:pt x="15455" y="2501809"/>
                  </a:cubicBezTo>
                  <a:cubicBezTo>
                    <a:pt x="6565" y="2500539"/>
                    <a:pt x="1485" y="2494189"/>
                    <a:pt x="4025" y="2485299"/>
                  </a:cubicBezTo>
                  <a:cubicBezTo>
                    <a:pt x="12915" y="2453202"/>
                    <a:pt x="9105" y="2405524"/>
                    <a:pt x="7835" y="2355939"/>
                  </a:cubicBezTo>
                  <a:cubicBezTo>
                    <a:pt x="6565" y="2254861"/>
                    <a:pt x="2755" y="2155690"/>
                    <a:pt x="4025" y="2054612"/>
                  </a:cubicBezTo>
                  <a:cubicBezTo>
                    <a:pt x="1485" y="1928742"/>
                    <a:pt x="-3595" y="370617"/>
                    <a:pt x="4025" y="242839"/>
                  </a:cubicBezTo>
                  <a:cubicBezTo>
                    <a:pt x="5295" y="218046"/>
                    <a:pt x="4025" y="191347"/>
                    <a:pt x="5295" y="166554"/>
                  </a:cubicBezTo>
                  <a:cubicBezTo>
                    <a:pt x="6565" y="126504"/>
                    <a:pt x="9105" y="82640"/>
                    <a:pt x="10375" y="44450"/>
                  </a:cubicBezTo>
                  <a:cubicBezTo>
                    <a:pt x="10375" y="41910"/>
                    <a:pt x="11645" y="39370"/>
                    <a:pt x="12915" y="38100"/>
                  </a:cubicBezTo>
                  <a:cubicBezTo>
                    <a:pt x="34505" y="35560"/>
                    <a:pt x="60107" y="30480"/>
                    <a:pt x="89965" y="29210"/>
                  </a:cubicBezTo>
                  <a:cubicBezTo>
                    <a:pt x="140350" y="25400"/>
                    <a:pt x="190736" y="22860"/>
                    <a:pt x="242987" y="20320"/>
                  </a:cubicBezTo>
                  <a:cubicBezTo>
                    <a:pt x="278443" y="17780"/>
                    <a:pt x="313900" y="16510"/>
                    <a:pt x="347490" y="13970"/>
                  </a:cubicBezTo>
                  <a:cubicBezTo>
                    <a:pt x="381080" y="11430"/>
                    <a:pt x="416537" y="8890"/>
                    <a:pt x="450127" y="8890"/>
                  </a:cubicBezTo>
                  <a:cubicBezTo>
                    <a:pt x="487449" y="7620"/>
                    <a:pt x="524772" y="10160"/>
                    <a:pt x="562094" y="8890"/>
                  </a:cubicBezTo>
                  <a:cubicBezTo>
                    <a:pt x="608747" y="8890"/>
                    <a:pt x="1454102" y="6350"/>
                    <a:pt x="1500755" y="5080"/>
                  </a:cubicBezTo>
                  <a:cubicBezTo>
                    <a:pt x="1545542" y="3810"/>
                    <a:pt x="1590329" y="2540"/>
                    <a:pt x="1636982" y="2540"/>
                  </a:cubicBezTo>
                  <a:cubicBezTo>
                    <a:pt x="1713493" y="1270"/>
                    <a:pt x="1788138" y="0"/>
                    <a:pt x="1864649" y="0"/>
                  </a:cubicBezTo>
                  <a:cubicBezTo>
                    <a:pt x="1896373" y="0"/>
                    <a:pt x="1929963" y="2540"/>
                    <a:pt x="1961688" y="2540"/>
                  </a:cubicBezTo>
                  <a:cubicBezTo>
                    <a:pt x="2049396" y="3810"/>
                    <a:pt x="2138969" y="5080"/>
                    <a:pt x="2226677" y="7620"/>
                  </a:cubicBezTo>
                  <a:cubicBezTo>
                    <a:pt x="2273330" y="8890"/>
                    <a:pt x="2319983" y="12700"/>
                    <a:pt x="2366637" y="16510"/>
                  </a:cubicBezTo>
                  <a:lnTo>
                    <a:pt x="2397032" y="16510"/>
                  </a:lnTo>
                  <a:cubicBezTo>
                    <a:pt x="2408462" y="17780"/>
                    <a:pt x="2417352" y="20320"/>
                    <a:pt x="2427512" y="21590"/>
                  </a:cubicBezTo>
                  <a:close/>
                  <a:moveTo>
                    <a:pt x="2437672" y="2497999"/>
                  </a:moveTo>
                  <a:cubicBezTo>
                    <a:pt x="2438942" y="2481489"/>
                    <a:pt x="2440212" y="2468789"/>
                    <a:pt x="2440212" y="2456089"/>
                  </a:cubicBezTo>
                  <a:cubicBezTo>
                    <a:pt x="2438942" y="2348310"/>
                    <a:pt x="2437672" y="2247232"/>
                    <a:pt x="2437672" y="2138526"/>
                  </a:cubicBezTo>
                  <a:cubicBezTo>
                    <a:pt x="2437672" y="2088941"/>
                    <a:pt x="2440212" y="2039355"/>
                    <a:pt x="2438942" y="1989770"/>
                  </a:cubicBezTo>
                  <a:cubicBezTo>
                    <a:pt x="2438942" y="1943999"/>
                    <a:pt x="2437672" y="1896320"/>
                    <a:pt x="2436402" y="1850549"/>
                  </a:cubicBezTo>
                  <a:cubicBezTo>
                    <a:pt x="2431322" y="1779986"/>
                    <a:pt x="2419892" y="319124"/>
                    <a:pt x="2419892" y="248561"/>
                  </a:cubicBezTo>
                  <a:cubicBezTo>
                    <a:pt x="2417352" y="189440"/>
                    <a:pt x="2414812" y="128411"/>
                    <a:pt x="2412272" y="69290"/>
                  </a:cubicBezTo>
                  <a:cubicBezTo>
                    <a:pt x="2411002" y="44450"/>
                    <a:pt x="2409732" y="43180"/>
                    <a:pt x="2392762" y="41910"/>
                  </a:cubicBezTo>
                  <a:cubicBezTo>
                    <a:pt x="2387164" y="41910"/>
                    <a:pt x="2383432" y="41910"/>
                    <a:pt x="2377833" y="40640"/>
                  </a:cubicBezTo>
                  <a:cubicBezTo>
                    <a:pt x="2331180" y="36830"/>
                    <a:pt x="2282661" y="31750"/>
                    <a:pt x="2236008" y="30480"/>
                  </a:cubicBezTo>
                  <a:cubicBezTo>
                    <a:pt x="2122174" y="26670"/>
                    <a:pt x="2006475" y="25400"/>
                    <a:pt x="1892641" y="22860"/>
                  </a:cubicBezTo>
                  <a:lnTo>
                    <a:pt x="1758280" y="22860"/>
                  </a:lnTo>
                  <a:cubicBezTo>
                    <a:pt x="1698564" y="22860"/>
                    <a:pt x="1638848" y="22860"/>
                    <a:pt x="1580998" y="24130"/>
                  </a:cubicBezTo>
                  <a:cubicBezTo>
                    <a:pt x="1530613" y="25400"/>
                    <a:pt x="681526" y="29210"/>
                    <a:pt x="631141" y="29210"/>
                  </a:cubicBezTo>
                  <a:cubicBezTo>
                    <a:pt x="549031" y="29210"/>
                    <a:pt x="466922" y="26670"/>
                    <a:pt x="384813" y="33020"/>
                  </a:cubicBezTo>
                  <a:cubicBezTo>
                    <a:pt x="341892" y="36830"/>
                    <a:pt x="300837" y="36830"/>
                    <a:pt x="259782" y="38100"/>
                  </a:cubicBezTo>
                  <a:cubicBezTo>
                    <a:pt x="188869" y="41910"/>
                    <a:pt x="117957" y="45720"/>
                    <a:pt x="47044" y="50800"/>
                  </a:cubicBezTo>
                  <a:cubicBezTo>
                    <a:pt x="33235" y="50800"/>
                    <a:pt x="30695" y="54033"/>
                    <a:pt x="29425" y="76919"/>
                  </a:cubicBezTo>
                  <a:cubicBezTo>
                    <a:pt x="28155" y="111247"/>
                    <a:pt x="28155" y="145576"/>
                    <a:pt x="26885" y="179904"/>
                  </a:cubicBezTo>
                  <a:cubicBezTo>
                    <a:pt x="25615" y="237118"/>
                    <a:pt x="23075" y="292425"/>
                    <a:pt x="21805" y="349638"/>
                  </a:cubicBezTo>
                  <a:cubicBezTo>
                    <a:pt x="16725" y="410667"/>
                    <a:pt x="23075" y="1902042"/>
                    <a:pt x="25615" y="1963070"/>
                  </a:cubicBezTo>
                  <a:cubicBezTo>
                    <a:pt x="25615" y="2027913"/>
                    <a:pt x="25615" y="2094662"/>
                    <a:pt x="26885" y="2159504"/>
                  </a:cubicBezTo>
                  <a:cubicBezTo>
                    <a:pt x="26885" y="2207183"/>
                    <a:pt x="29425" y="2254861"/>
                    <a:pt x="29425" y="2302539"/>
                  </a:cubicBezTo>
                  <a:cubicBezTo>
                    <a:pt x="29425" y="2354032"/>
                    <a:pt x="29425" y="2405524"/>
                    <a:pt x="28155" y="2456089"/>
                  </a:cubicBezTo>
                  <a:lnTo>
                    <a:pt x="28155" y="2466249"/>
                  </a:lnTo>
                  <a:cubicBezTo>
                    <a:pt x="28155" y="2476409"/>
                    <a:pt x="31965" y="2480219"/>
                    <a:pt x="40855" y="2480219"/>
                  </a:cubicBezTo>
                  <a:cubicBezTo>
                    <a:pt x="63839" y="2480219"/>
                    <a:pt x="89965" y="2481489"/>
                    <a:pt x="114225" y="2481489"/>
                  </a:cubicBezTo>
                  <a:cubicBezTo>
                    <a:pt x="149681" y="2481489"/>
                    <a:pt x="187003" y="2478949"/>
                    <a:pt x="222460" y="2481489"/>
                  </a:cubicBezTo>
                  <a:cubicBezTo>
                    <a:pt x="280310" y="2485299"/>
                    <a:pt x="338159" y="2487839"/>
                    <a:pt x="396009" y="2486569"/>
                  </a:cubicBezTo>
                  <a:cubicBezTo>
                    <a:pt x="433332" y="2485299"/>
                    <a:pt x="468788" y="2487839"/>
                    <a:pt x="506111" y="2487839"/>
                  </a:cubicBezTo>
                  <a:cubicBezTo>
                    <a:pt x="560228" y="2487839"/>
                    <a:pt x="614346" y="2486569"/>
                    <a:pt x="668464" y="2487839"/>
                  </a:cubicBezTo>
                  <a:cubicBezTo>
                    <a:pt x="748707" y="2489109"/>
                    <a:pt x="1629517" y="2478949"/>
                    <a:pt x="1711627" y="2481489"/>
                  </a:cubicBezTo>
                  <a:cubicBezTo>
                    <a:pt x="1747083" y="2482759"/>
                    <a:pt x="1782540" y="2484029"/>
                    <a:pt x="1816130" y="2484029"/>
                  </a:cubicBezTo>
                  <a:cubicBezTo>
                    <a:pt x="1877712" y="2486569"/>
                    <a:pt x="1937428" y="2482759"/>
                    <a:pt x="1999010" y="2486569"/>
                  </a:cubicBezTo>
                  <a:cubicBezTo>
                    <a:pt x="2049396" y="2489109"/>
                    <a:pt x="2099781" y="2489109"/>
                    <a:pt x="2150166" y="2491649"/>
                  </a:cubicBezTo>
                  <a:cubicBezTo>
                    <a:pt x="2224811" y="2495459"/>
                    <a:pt x="2299456" y="2497999"/>
                    <a:pt x="2374101" y="2499269"/>
                  </a:cubicBezTo>
                  <a:cubicBezTo>
                    <a:pt x="2399572" y="2499269"/>
                    <a:pt x="2417352" y="2497999"/>
                    <a:pt x="2437672" y="2497999"/>
                  </a:cubicBezTo>
                  <a:close/>
                </a:path>
              </a:pathLst>
            </a:custGeom>
            <a:solidFill>
              <a:srgbClr val="FAF3E2"/>
            </a:solidFill>
          </p:spPr>
        </p:sp>
      </p:grpSp>
      <p:sp>
        <p:nvSpPr>
          <p:cNvPr name="Freeform 13" id="13"/>
          <p:cNvSpPr/>
          <p:nvPr/>
        </p:nvSpPr>
        <p:spPr>
          <a:xfrm flipH="false" flipV="false" rot="-1168926">
            <a:off x="4976685" y="6103199"/>
            <a:ext cx="1533727" cy="2403276"/>
          </a:xfrm>
          <a:custGeom>
            <a:avLst/>
            <a:gdLst/>
            <a:ahLst/>
            <a:cxnLst/>
            <a:rect r="r" b="b" t="t" l="l"/>
            <a:pathLst>
              <a:path h="2403276" w="1533727">
                <a:moveTo>
                  <a:pt x="0" y="0"/>
                </a:moveTo>
                <a:lnTo>
                  <a:pt x="1533727" y="0"/>
                </a:lnTo>
                <a:lnTo>
                  <a:pt x="1533727" y="2403275"/>
                </a:lnTo>
                <a:lnTo>
                  <a:pt x="0" y="24032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138483">
            <a:off x="2142381" y="6450926"/>
            <a:ext cx="2420896" cy="2857280"/>
          </a:xfrm>
          <a:custGeom>
            <a:avLst/>
            <a:gdLst/>
            <a:ahLst/>
            <a:cxnLst/>
            <a:rect r="r" b="b" t="t" l="l"/>
            <a:pathLst>
              <a:path h="2857280" w="2420896">
                <a:moveTo>
                  <a:pt x="0" y="0"/>
                </a:moveTo>
                <a:lnTo>
                  <a:pt x="2420896" y="0"/>
                </a:lnTo>
                <a:lnTo>
                  <a:pt x="2420896" y="2857280"/>
                </a:lnTo>
                <a:lnTo>
                  <a:pt x="0" y="28572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0156129" y="0"/>
            <a:ext cx="6277531" cy="9422186"/>
          </a:xfrm>
          <a:custGeom>
            <a:avLst/>
            <a:gdLst/>
            <a:ahLst/>
            <a:cxnLst/>
            <a:rect r="r" b="b" t="t" l="l"/>
            <a:pathLst>
              <a:path h="9422186" w="6277531">
                <a:moveTo>
                  <a:pt x="0" y="0"/>
                </a:moveTo>
                <a:lnTo>
                  <a:pt x="6277532" y="0"/>
                </a:lnTo>
                <a:lnTo>
                  <a:pt x="6277532" y="9422186"/>
                </a:lnTo>
                <a:lnTo>
                  <a:pt x="0" y="9422186"/>
                </a:lnTo>
                <a:lnTo>
                  <a:pt x="0" y="0"/>
                </a:lnTo>
                <a:close/>
              </a:path>
            </a:pathLst>
          </a:custGeom>
          <a:blipFill>
            <a:blip r:embed="rId8"/>
            <a:stretch>
              <a:fillRect l="0" t="0" r="0" b="0"/>
            </a:stretch>
          </a:blipFill>
        </p:spPr>
      </p:sp>
      <p:sp>
        <p:nvSpPr>
          <p:cNvPr name="TextBox 16" id="16"/>
          <p:cNvSpPr txBox="true"/>
          <p:nvPr/>
        </p:nvSpPr>
        <p:spPr>
          <a:xfrm rot="0">
            <a:off x="1593268" y="924005"/>
            <a:ext cx="6218740" cy="2368589"/>
          </a:xfrm>
          <a:prstGeom prst="rect">
            <a:avLst/>
          </a:prstGeom>
        </p:spPr>
        <p:txBody>
          <a:bodyPr anchor="t" rtlCol="false" tIns="0" lIns="0" bIns="0" rIns="0">
            <a:spAutoFit/>
          </a:bodyPr>
          <a:lstStyle/>
          <a:p>
            <a:pPr algn="ctr" marL="0" indent="0" lvl="0">
              <a:lnSpc>
                <a:spcPts val="9262"/>
              </a:lnSpc>
            </a:pPr>
            <a:r>
              <a:rPr lang="en-US" sz="6615">
                <a:solidFill>
                  <a:srgbClr val="D6583C"/>
                </a:solidFill>
                <a:latin typeface="Brasika"/>
                <a:ea typeface="Brasika"/>
                <a:cs typeface="Brasika"/>
                <a:sym typeface="Brasika"/>
              </a:rPr>
              <a:t>Histoire racontée</a:t>
            </a:r>
          </a:p>
        </p:txBody>
      </p:sp>
      <p:sp>
        <p:nvSpPr>
          <p:cNvPr name="TextBox 17" id="17"/>
          <p:cNvSpPr txBox="true"/>
          <p:nvPr/>
        </p:nvSpPr>
        <p:spPr>
          <a:xfrm rot="0">
            <a:off x="1228612" y="4379214"/>
            <a:ext cx="7044999" cy="541137"/>
          </a:xfrm>
          <a:prstGeom prst="rect">
            <a:avLst/>
          </a:prstGeom>
        </p:spPr>
        <p:txBody>
          <a:bodyPr anchor="t" rtlCol="false" tIns="0" lIns="0" bIns="0" rIns="0">
            <a:spAutoFit/>
          </a:bodyPr>
          <a:lstStyle/>
          <a:p>
            <a:pPr algn="ctr">
              <a:lnSpc>
                <a:spcPts val="4030"/>
              </a:lnSpc>
            </a:pPr>
            <a:r>
              <a:rPr lang="en-US" sz="3664">
                <a:solidFill>
                  <a:srgbClr val="FAF3E2"/>
                </a:solidFill>
                <a:latin typeface="Bubblebody Neue"/>
                <a:ea typeface="Bubblebody Neue"/>
                <a:cs typeface="Bubblebody Neue"/>
                <a:sym typeface="Bubblebody Neue"/>
              </a:rPr>
              <a:t>Ecoute l’histoire.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580807" y="-284689"/>
            <a:ext cx="17392427" cy="10345814"/>
            <a:chOff x="0" y="0"/>
            <a:chExt cx="5938487" cy="3532484"/>
          </a:xfrm>
        </p:grpSpPr>
        <p:sp>
          <p:nvSpPr>
            <p:cNvPr name="Freeform 6" id="6"/>
            <p:cNvSpPr/>
            <p:nvPr/>
          </p:nvSpPr>
          <p:spPr>
            <a:xfrm flipH="false" flipV="false" rot="0">
              <a:off x="40073" y="45156"/>
              <a:ext cx="5898413" cy="3486623"/>
            </a:xfrm>
            <a:custGeom>
              <a:avLst/>
              <a:gdLst/>
              <a:ahLst/>
              <a:cxnLst/>
              <a:rect r="r" b="b" t="t" l="l"/>
              <a:pathLst>
                <a:path h="3486623" w="5898413">
                  <a:moveTo>
                    <a:pt x="567" y="3456848"/>
                  </a:moveTo>
                  <a:cubicBezTo>
                    <a:pt x="-1973" y="3465738"/>
                    <a:pt x="3107" y="3472088"/>
                    <a:pt x="34830" y="3473358"/>
                  </a:cubicBezTo>
                  <a:cubicBezTo>
                    <a:pt x="71615" y="3474628"/>
                    <a:pt x="103802" y="3474628"/>
                    <a:pt x="140587" y="3474628"/>
                  </a:cubicBezTo>
                  <a:cubicBezTo>
                    <a:pt x="287728" y="3475898"/>
                    <a:pt x="434868" y="3475898"/>
                    <a:pt x="586607" y="3477169"/>
                  </a:cubicBezTo>
                  <a:cubicBezTo>
                    <a:pt x="669373" y="3478438"/>
                    <a:pt x="752140" y="3479708"/>
                    <a:pt x="830309" y="3480978"/>
                  </a:cubicBezTo>
                  <a:cubicBezTo>
                    <a:pt x="968253" y="3482248"/>
                    <a:pt x="1101599" y="3482248"/>
                    <a:pt x="1239543" y="3483519"/>
                  </a:cubicBezTo>
                  <a:cubicBezTo>
                    <a:pt x="1294721" y="3483519"/>
                    <a:pt x="1345301" y="3483519"/>
                    <a:pt x="1400478" y="3482248"/>
                  </a:cubicBezTo>
                  <a:cubicBezTo>
                    <a:pt x="1423469" y="3482248"/>
                    <a:pt x="1451058" y="3480978"/>
                    <a:pt x="1474049" y="3480978"/>
                  </a:cubicBezTo>
                  <a:cubicBezTo>
                    <a:pt x="1566012" y="3482248"/>
                    <a:pt x="3405269" y="3473358"/>
                    <a:pt x="3497232" y="3474628"/>
                  </a:cubicBezTo>
                  <a:cubicBezTo>
                    <a:pt x="3625980" y="3475898"/>
                    <a:pt x="3980038" y="3475898"/>
                    <a:pt x="4108785" y="3475898"/>
                  </a:cubicBezTo>
                  <a:cubicBezTo>
                    <a:pt x="4159365" y="3475898"/>
                    <a:pt x="4205347" y="3474628"/>
                    <a:pt x="4255926" y="3474628"/>
                  </a:cubicBezTo>
                  <a:lnTo>
                    <a:pt x="4504226" y="3478438"/>
                  </a:lnTo>
                  <a:cubicBezTo>
                    <a:pt x="4683554" y="3480978"/>
                    <a:pt x="4858283" y="3478438"/>
                    <a:pt x="5037611" y="3482248"/>
                  </a:cubicBezTo>
                  <a:cubicBezTo>
                    <a:pt x="5336490" y="3487328"/>
                    <a:pt x="5639968" y="3480978"/>
                    <a:pt x="5834914" y="3486058"/>
                  </a:cubicBezTo>
                  <a:cubicBezTo>
                    <a:pt x="5855234" y="3487328"/>
                    <a:pt x="5875554" y="3486058"/>
                    <a:pt x="5898414" y="3486058"/>
                  </a:cubicBezTo>
                  <a:lnTo>
                    <a:pt x="5898414" y="3426369"/>
                  </a:lnTo>
                  <a:cubicBezTo>
                    <a:pt x="5897144" y="3321007"/>
                    <a:pt x="5895874" y="3191786"/>
                    <a:pt x="5895874" y="3054489"/>
                  </a:cubicBezTo>
                  <a:cubicBezTo>
                    <a:pt x="5895874" y="2895656"/>
                    <a:pt x="5899684" y="2734130"/>
                    <a:pt x="5893334" y="2575297"/>
                  </a:cubicBezTo>
                  <a:cubicBezTo>
                    <a:pt x="5885714" y="2470305"/>
                    <a:pt x="5874284" y="400085"/>
                    <a:pt x="5874284" y="295093"/>
                  </a:cubicBezTo>
                  <a:cubicBezTo>
                    <a:pt x="5871744" y="222407"/>
                    <a:pt x="5870474" y="147028"/>
                    <a:pt x="5867934" y="74342"/>
                  </a:cubicBezTo>
                  <a:cubicBezTo>
                    <a:pt x="5867934" y="52805"/>
                    <a:pt x="5866664" y="31268"/>
                    <a:pt x="5865394" y="5644"/>
                  </a:cubicBezTo>
                  <a:cubicBezTo>
                    <a:pt x="5855234" y="3104"/>
                    <a:pt x="5846344" y="1834"/>
                    <a:pt x="5836184" y="564"/>
                  </a:cubicBezTo>
                  <a:cubicBezTo>
                    <a:pt x="5828564" y="-706"/>
                    <a:pt x="5820944" y="564"/>
                    <a:pt x="5814594" y="564"/>
                  </a:cubicBezTo>
                  <a:lnTo>
                    <a:pt x="11839" y="5644"/>
                  </a:lnTo>
                  <a:lnTo>
                    <a:pt x="567" y="3456848"/>
                  </a:lnTo>
                  <a:close/>
                </a:path>
              </a:pathLst>
            </a:custGeom>
            <a:solidFill>
              <a:srgbClr val="2E2C2B"/>
            </a:solidFill>
          </p:spPr>
        </p:sp>
        <p:sp>
          <p:nvSpPr>
            <p:cNvPr name="Freeform 7" id="7"/>
            <p:cNvSpPr/>
            <p:nvPr/>
          </p:nvSpPr>
          <p:spPr>
            <a:xfrm flipH="false" flipV="false" rot="0">
              <a:off x="11430" y="16510"/>
              <a:ext cx="5877527" cy="3477874"/>
            </a:xfrm>
            <a:custGeom>
              <a:avLst/>
              <a:gdLst/>
              <a:ahLst/>
              <a:cxnLst/>
              <a:rect r="r" b="b" t="t" l="l"/>
              <a:pathLst>
                <a:path h="3477874" w="5877527">
                  <a:moveTo>
                    <a:pt x="5877527" y="3477874"/>
                  </a:moveTo>
                  <a:lnTo>
                    <a:pt x="0" y="3470254"/>
                  </a:lnTo>
                  <a:lnTo>
                    <a:pt x="0" y="1228283"/>
                  </a:lnTo>
                  <a:lnTo>
                    <a:pt x="7620" y="20320"/>
                  </a:lnTo>
                  <a:lnTo>
                    <a:pt x="2951107" y="0"/>
                  </a:lnTo>
                  <a:lnTo>
                    <a:pt x="5855937" y="8890"/>
                  </a:lnTo>
                  <a:close/>
                </a:path>
              </a:pathLst>
            </a:custGeom>
            <a:solidFill>
              <a:srgbClr val="FAF3E2"/>
            </a:solidFill>
          </p:spPr>
        </p:sp>
        <p:sp>
          <p:nvSpPr>
            <p:cNvPr name="Freeform 8" id="8"/>
            <p:cNvSpPr/>
            <p:nvPr/>
          </p:nvSpPr>
          <p:spPr>
            <a:xfrm flipH="false" flipV="false" rot="0">
              <a:off x="-215" y="0"/>
              <a:ext cx="5901871" cy="3503839"/>
            </a:xfrm>
            <a:custGeom>
              <a:avLst/>
              <a:gdLst/>
              <a:ahLst/>
              <a:cxnLst/>
              <a:rect r="r" b="b" t="t" l="l"/>
              <a:pathLst>
                <a:path h="3503839" w="5901871">
                  <a:moveTo>
                    <a:pt x="5868852" y="21590"/>
                  </a:moveTo>
                  <a:cubicBezTo>
                    <a:pt x="5870122" y="34290"/>
                    <a:pt x="5870122" y="44450"/>
                    <a:pt x="5871392" y="57580"/>
                  </a:cubicBezTo>
                  <a:cubicBezTo>
                    <a:pt x="5873932" y="130266"/>
                    <a:pt x="5875202" y="205645"/>
                    <a:pt x="5877742" y="278331"/>
                  </a:cubicBezTo>
                  <a:cubicBezTo>
                    <a:pt x="5877742" y="383323"/>
                    <a:pt x="5890442" y="2453543"/>
                    <a:pt x="5896792" y="2558535"/>
                  </a:cubicBezTo>
                  <a:cubicBezTo>
                    <a:pt x="5903142" y="2717368"/>
                    <a:pt x="5899332" y="2878894"/>
                    <a:pt x="5899332" y="3037727"/>
                  </a:cubicBezTo>
                  <a:cubicBezTo>
                    <a:pt x="5899332" y="3177716"/>
                    <a:pt x="5900602" y="3306937"/>
                    <a:pt x="5901872" y="3443584"/>
                  </a:cubicBezTo>
                  <a:lnTo>
                    <a:pt x="5901872" y="3503275"/>
                  </a:lnTo>
                  <a:cubicBezTo>
                    <a:pt x="5879012" y="3503275"/>
                    <a:pt x="5858692" y="3504544"/>
                    <a:pt x="5838372" y="3503275"/>
                  </a:cubicBezTo>
                  <a:cubicBezTo>
                    <a:pt x="5546909" y="3498194"/>
                    <a:pt x="5243432" y="3504544"/>
                    <a:pt x="4944553" y="3499464"/>
                  </a:cubicBezTo>
                  <a:cubicBezTo>
                    <a:pt x="4765225" y="3495654"/>
                    <a:pt x="4590496" y="3498194"/>
                    <a:pt x="4411168" y="3495654"/>
                  </a:cubicBezTo>
                  <a:lnTo>
                    <a:pt x="4162868" y="3491844"/>
                  </a:lnTo>
                  <a:cubicBezTo>
                    <a:pt x="4112288" y="3491844"/>
                    <a:pt x="4066307" y="3493114"/>
                    <a:pt x="4015727" y="3493114"/>
                  </a:cubicBezTo>
                  <a:cubicBezTo>
                    <a:pt x="3886979" y="3491844"/>
                    <a:pt x="3532922" y="3493114"/>
                    <a:pt x="3404174" y="3491844"/>
                  </a:cubicBezTo>
                  <a:cubicBezTo>
                    <a:pt x="3312211" y="3490575"/>
                    <a:pt x="1472953" y="3499464"/>
                    <a:pt x="1380991" y="3498194"/>
                  </a:cubicBezTo>
                  <a:cubicBezTo>
                    <a:pt x="1358000" y="3498194"/>
                    <a:pt x="1330411" y="3499464"/>
                    <a:pt x="1307420" y="3499464"/>
                  </a:cubicBezTo>
                  <a:cubicBezTo>
                    <a:pt x="1252242" y="3499464"/>
                    <a:pt x="1201663" y="3500734"/>
                    <a:pt x="1146485" y="3500734"/>
                  </a:cubicBezTo>
                  <a:cubicBezTo>
                    <a:pt x="1008541" y="3500734"/>
                    <a:pt x="875195" y="3499464"/>
                    <a:pt x="737250" y="3498194"/>
                  </a:cubicBezTo>
                  <a:cubicBezTo>
                    <a:pt x="654484" y="3496925"/>
                    <a:pt x="571717" y="3495654"/>
                    <a:pt x="493549" y="3494384"/>
                  </a:cubicBezTo>
                  <a:cubicBezTo>
                    <a:pt x="346408" y="3493114"/>
                    <a:pt x="199267" y="3491844"/>
                    <a:pt x="47529" y="3491844"/>
                  </a:cubicBezTo>
                  <a:cubicBezTo>
                    <a:pt x="34505" y="3491844"/>
                    <a:pt x="25615" y="3491844"/>
                    <a:pt x="15455" y="3490575"/>
                  </a:cubicBezTo>
                  <a:cubicBezTo>
                    <a:pt x="6565" y="3489304"/>
                    <a:pt x="1485" y="3482954"/>
                    <a:pt x="4025" y="3474064"/>
                  </a:cubicBezTo>
                  <a:cubicBezTo>
                    <a:pt x="12915" y="3441541"/>
                    <a:pt x="9105" y="3374239"/>
                    <a:pt x="7835" y="3304244"/>
                  </a:cubicBezTo>
                  <a:cubicBezTo>
                    <a:pt x="6565" y="3161564"/>
                    <a:pt x="2755" y="3021574"/>
                    <a:pt x="4025" y="2878894"/>
                  </a:cubicBezTo>
                  <a:cubicBezTo>
                    <a:pt x="1485" y="2701216"/>
                    <a:pt x="-3595" y="501775"/>
                    <a:pt x="4025" y="321405"/>
                  </a:cubicBezTo>
                  <a:cubicBezTo>
                    <a:pt x="5295" y="286407"/>
                    <a:pt x="4025" y="248718"/>
                    <a:pt x="5295" y="213721"/>
                  </a:cubicBezTo>
                  <a:cubicBezTo>
                    <a:pt x="6565" y="157187"/>
                    <a:pt x="9105" y="95269"/>
                    <a:pt x="10375" y="44450"/>
                  </a:cubicBezTo>
                  <a:cubicBezTo>
                    <a:pt x="10375" y="41910"/>
                    <a:pt x="11645" y="39370"/>
                    <a:pt x="12915" y="38100"/>
                  </a:cubicBezTo>
                  <a:cubicBezTo>
                    <a:pt x="34505" y="35560"/>
                    <a:pt x="84314" y="30480"/>
                    <a:pt x="157884" y="29210"/>
                  </a:cubicBezTo>
                  <a:cubicBezTo>
                    <a:pt x="282034" y="25400"/>
                    <a:pt x="406184" y="22860"/>
                    <a:pt x="534932" y="20320"/>
                  </a:cubicBezTo>
                  <a:cubicBezTo>
                    <a:pt x="622297" y="17780"/>
                    <a:pt x="709661" y="16510"/>
                    <a:pt x="792428" y="13970"/>
                  </a:cubicBezTo>
                  <a:cubicBezTo>
                    <a:pt x="875195" y="11430"/>
                    <a:pt x="962559" y="8890"/>
                    <a:pt x="1045326" y="8890"/>
                  </a:cubicBezTo>
                  <a:cubicBezTo>
                    <a:pt x="1137289" y="7620"/>
                    <a:pt x="1229252" y="10160"/>
                    <a:pt x="1321215" y="8890"/>
                  </a:cubicBezTo>
                  <a:cubicBezTo>
                    <a:pt x="1436168" y="8890"/>
                    <a:pt x="3519128" y="6350"/>
                    <a:pt x="3634082" y="5080"/>
                  </a:cubicBezTo>
                  <a:cubicBezTo>
                    <a:pt x="3744437" y="3810"/>
                    <a:pt x="3854793" y="2540"/>
                    <a:pt x="3969746" y="2540"/>
                  </a:cubicBezTo>
                  <a:cubicBezTo>
                    <a:pt x="4158270" y="1270"/>
                    <a:pt x="4342196" y="0"/>
                    <a:pt x="4530719" y="0"/>
                  </a:cubicBezTo>
                  <a:cubicBezTo>
                    <a:pt x="4608888" y="0"/>
                    <a:pt x="4691655" y="2540"/>
                    <a:pt x="4769823" y="2540"/>
                  </a:cubicBezTo>
                  <a:cubicBezTo>
                    <a:pt x="4985936" y="3810"/>
                    <a:pt x="5206647" y="5080"/>
                    <a:pt x="5422760" y="7620"/>
                  </a:cubicBezTo>
                  <a:cubicBezTo>
                    <a:pt x="5537713" y="8890"/>
                    <a:pt x="5652667" y="12700"/>
                    <a:pt x="5767621" y="16510"/>
                  </a:cubicBezTo>
                  <a:lnTo>
                    <a:pt x="5838372" y="16510"/>
                  </a:lnTo>
                  <a:cubicBezTo>
                    <a:pt x="5849802" y="17780"/>
                    <a:pt x="5858692" y="20320"/>
                    <a:pt x="5868852" y="21590"/>
                  </a:cubicBezTo>
                  <a:close/>
                  <a:moveTo>
                    <a:pt x="5879012" y="3486764"/>
                  </a:moveTo>
                  <a:cubicBezTo>
                    <a:pt x="5880282" y="3470254"/>
                    <a:pt x="5881552" y="3457554"/>
                    <a:pt x="5881552" y="3444854"/>
                  </a:cubicBezTo>
                  <a:cubicBezTo>
                    <a:pt x="5880282" y="3293476"/>
                    <a:pt x="5879012" y="3150795"/>
                    <a:pt x="5879012" y="2997346"/>
                  </a:cubicBezTo>
                  <a:cubicBezTo>
                    <a:pt x="5879012" y="2927352"/>
                    <a:pt x="5881552" y="2857357"/>
                    <a:pt x="5880282" y="2787363"/>
                  </a:cubicBezTo>
                  <a:cubicBezTo>
                    <a:pt x="5880282" y="2722752"/>
                    <a:pt x="5879012" y="2655450"/>
                    <a:pt x="5877742" y="2590840"/>
                  </a:cubicBezTo>
                  <a:cubicBezTo>
                    <a:pt x="5872662" y="2491232"/>
                    <a:pt x="5861232" y="429088"/>
                    <a:pt x="5861232" y="329481"/>
                  </a:cubicBezTo>
                  <a:cubicBezTo>
                    <a:pt x="5858692" y="246026"/>
                    <a:pt x="5856152" y="159879"/>
                    <a:pt x="5853612" y="76424"/>
                  </a:cubicBezTo>
                  <a:cubicBezTo>
                    <a:pt x="5852342" y="44450"/>
                    <a:pt x="5851072" y="43180"/>
                    <a:pt x="5831995" y="41910"/>
                  </a:cubicBezTo>
                  <a:cubicBezTo>
                    <a:pt x="5818200" y="41910"/>
                    <a:pt x="5809004" y="41910"/>
                    <a:pt x="5795209" y="40640"/>
                  </a:cubicBezTo>
                  <a:cubicBezTo>
                    <a:pt x="5680256" y="36830"/>
                    <a:pt x="5560704" y="31750"/>
                    <a:pt x="5445750" y="30480"/>
                  </a:cubicBezTo>
                  <a:cubicBezTo>
                    <a:pt x="5165264" y="26670"/>
                    <a:pt x="4880178" y="25400"/>
                    <a:pt x="4599692" y="22860"/>
                  </a:cubicBezTo>
                  <a:lnTo>
                    <a:pt x="4268625" y="22860"/>
                  </a:lnTo>
                  <a:cubicBezTo>
                    <a:pt x="4121485" y="22860"/>
                    <a:pt x="3974344" y="22860"/>
                    <a:pt x="3831802" y="24130"/>
                  </a:cubicBezTo>
                  <a:cubicBezTo>
                    <a:pt x="3707651" y="25400"/>
                    <a:pt x="1615496" y="29210"/>
                    <a:pt x="1491346" y="29210"/>
                  </a:cubicBezTo>
                  <a:cubicBezTo>
                    <a:pt x="1289028" y="29210"/>
                    <a:pt x="1086709" y="26670"/>
                    <a:pt x="884391" y="33020"/>
                  </a:cubicBezTo>
                  <a:cubicBezTo>
                    <a:pt x="778634" y="36830"/>
                    <a:pt x="677474" y="36830"/>
                    <a:pt x="576315" y="38100"/>
                  </a:cubicBezTo>
                  <a:cubicBezTo>
                    <a:pt x="401586" y="41910"/>
                    <a:pt x="226856" y="45720"/>
                    <a:pt x="52127" y="50800"/>
                  </a:cubicBezTo>
                  <a:cubicBezTo>
                    <a:pt x="33235" y="50800"/>
                    <a:pt x="30695" y="54888"/>
                    <a:pt x="29425" y="87193"/>
                  </a:cubicBezTo>
                  <a:cubicBezTo>
                    <a:pt x="28155" y="135650"/>
                    <a:pt x="28155" y="184108"/>
                    <a:pt x="26885" y="232566"/>
                  </a:cubicBezTo>
                  <a:cubicBezTo>
                    <a:pt x="25615" y="313329"/>
                    <a:pt x="23075" y="391399"/>
                    <a:pt x="21805" y="472162"/>
                  </a:cubicBezTo>
                  <a:cubicBezTo>
                    <a:pt x="16725" y="558309"/>
                    <a:pt x="23075" y="2663526"/>
                    <a:pt x="25615" y="2749673"/>
                  </a:cubicBezTo>
                  <a:cubicBezTo>
                    <a:pt x="25615" y="2841204"/>
                    <a:pt x="25615" y="2935428"/>
                    <a:pt x="26885" y="3026959"/>
                  </a:cubicBezTo>
                  <a:cubicBezTo>
                    <a:pt x="26885" y="3094261"/>
                    <a:pt x="29425" y="3161564"/>
                    <a:pt x="29425" y="3228866"/>
                  </a:cubicBezTo>
                  <a:cubicBezTo>
                    <a:pt x="29425" y="3301552"/>
                    <a:pt x="29425" y="3374239"/>
                    <a:pt x="28155" y="3444854"/>
                  </a:cubicBezTo>
                  <a:lnTo>
                    <a:pt x="28155" y="3455014"/>
                  </a:lnTo>
                  <a:cubicBezTo>
                    <a:pt x="28155" y="3465175"/>
                    <a:pt x="31965" y="3468984"/>
                    <a:pt x="40855" y="3468984"/>
                  </a:cubicBezTo>
                  <a:cubicBezTo>
                    <a:pt x="93510" y="3468984"/>
                    <a:pt x="157884" y="3470254"/>
                    <a:pt x="217660" y="3470254"/>
                  </a:cubicBezTo>
                  <a:cubicBezTo>
                    <a:pt x="305025" y="3470254"/>
                    <a:pt x="396988" y="3467714"/>
                    <a:pt x="484352" y="3470254"/>
                  </a:cubicBezTo>
                  <a:cubicBezTo>
                    <a:pt x="626895" y="3474064"/>
                    <a:pt x="769437" y="3476604"/>
                    <a:pt x="911980" y="3475334"/>
                  </a:cubicBezTo>
                  <a:cubicBezTo>
                    <a:pt x="1003943" y="3474064"/>
                    <a:pt x="1091308" y="3476604"/>
                    <a:pt x="1183270" y="3476604"/>
                  </a:cubicBezTo>
                  <a:cubicBezTo>
                    <a:pt x="1316617" y="3476604"/>
                    <a:pt x="1449963" y="3475334"/>
                    <a:pt x="1583309" y="3476604"/>
                  </a:cubicBezTo>
                  <a:cubicBezTo>
                    <a:pt x="1781029" y="3477875"/>
                    <a:pt x="3951353" y="3467714"/>
                    <a:pt x="4153672" y="3470254"/>
                  </a:cubicBezTo>
                  <a:cubicBezTo>
                    <a:pt x="4241037" y="3471525"/>
                    <a:pt x="4328401" y="3472795"/>
                    <a:pt x="4411168" y="3472795"/>
                  </a:cubicBezTo>
                  <a:cubicBezTo>
                    <a:pt x="4562907" y="3475334"/>
                    <a:pt x="4710047" y="3471525"/>
                    <a:pt x="4861786" y="3475334"/>
                  </a:cubicBezTo>
                  <a:cubicBezTo>
                    <a:pt x="4985936" y="3477875"/>
                    <a:pt x="5110086" y="3477875"/>
                    <a:pt x="5234236" y="3480414"/>
                  </a:cubicBezTo>
                  <a:cubicBezTo>
                    <a:pt x="5418162" y="3484225"/>
                    <a:pt x="5602087" y="3486764"/>
                    <a:pt x="5786013" y="3488034"/>
                  </a:cubicBezTo>
                  <a:cubicBezTo>
                    <a:pt x="5840912" y="3488034"/>
                    <a:pt x="5858692" y="3486764"/>
                    <a:pt x="5879012" y="3486764"/>
                  </a:cubicBezTo>
                  <a:close/>
                </a:path>
              </a:pathLst>
            </a:custGeom>
            <a:solidFill>
              <a:srgbClr val="FAF3E2"/>
            </a:solidFill>
          </p:spPr>
        </p:sp>
      </p:grpSp>
      <p:sp>
        <p:nvSpPr>
          <p:cNvPr name="Freeform 9" id="9"/>
          <p:cNvSpPr/>
          <p:nvPr/>
        </p:nvSpPr>
        <p:spPr>
          <a:xfrm flipH="false" flipV="false" rot="0">
            <a:off x="3501194" y="1304578"/>
            <a:ext cx="11301259" cy="5820148"/>
          </a:xfrm>
          <a:custGeom>
            <a:avLst/>
            <a:gdLst/>
            <a:ahLst/>
            <a:cxnLst/>
            <a:rect r="r" b="b" t="t" l="l"/>
            <a:pathLst>
              <a:path h="5820148" w="11301259">
                <a:moveTo>
                  <a:pt x="0" y="0"/>
                </a:moveTo>
                <a:lnTo>
                  <a:pt x="11301259" y="0"/>
                </a:lnTo>
                <a:lnTo>
                  <a:pt x="11301259" y="5820148"/>
                </a:lnTo>
                <a:lnTo>
                  <a:pt x="0" y="5820148"/>
                </a:lnTo>
                <a:lnTo>
                  <a:pt x="0" y="0"/>
                </a:lnTo>
                <a:close/>
              </a:path>
            </a:pathLst>
          </a:custGeom>
          <a:blipFill>
            <a:blip r:embed="rId4"/>
            <a:stretch>
              <a:fillRect l="0" t="0" r="0" b="0"/>
            </a:stretch>
          </a:blipFill>
        </p:spPr>
      </p:sp>
      <p:sp>
        <p:nvSpPr>
          <p:cNvPr name="TextBox 10" id="10"/>
          <p:cNvSpPr txBox="true"/>
          <p:nvPr/>
        </p:nvSpPr>
        <p:spPr>
          <a:xfrm rot="0">
            <a:off x="3794522" y="486813"/>
            <a:ext cx="10698956" cy="541887"/>
          </a:xfrm>
          <a:prstGeom prst="rect">
            <a:avLst/>
          </a:prstGeom>
        </p:spPr>
        <p:txBody>
          <a:bodyPr anchor="t" rtlCol="false" tIns="0" lIns="0" bIns="0" rIns="0">
            <a:spAutoFit/>
          </a:bodyPr>
          <a:lstStyle/>
          <a:p>
            <a:pPr algn="ctr">
              <a:lnSpc>
                <a:spcPts val="4035"/>
              </a:lnSpc>
              <a:spcBef>
                <a:spcPct val="0"/>
              </a:spcBef>
            </a:pPr>
            <a:r>
              <a:rPr lang="en-US" sz="3668" u="sng">
                <a:solidFill>
                  <a:srgbClr val="000000"/>
                </a:solidFill>
                <a:latin typeface="Bubblebody Neue"/>
                <a:ea typeface="Bubblebody Neue"/>
                <a:cs typeface="Bubblebody Neue"/>
                <a:sym typeface="Bubblebody Neue"/>
                <a:hlinkClick r:id="rId5" tooltip="https://ladigitale.dev/digiview/#/v/6a20698c460ec"/>
              </a:rPr>
              <a:t>https://ladigitale.dev/digiview/#/v/6a20698c460ec</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D5D46"/>
        </a:solidFill>
      </p:bgPr>
    </p:bg>
    <p:spTree>
      <p:nvGrpSpPr>
        <p:cNvPr id="1" name=""/>
        <p:cNvGrpSpPr/>
        <p:nvPr/>
      </p:nvGrpSpPr>
      <p:grpSpPr>
        <a:xfrm>
          <a:off x="0" y="0"/>
          <a:ext cx="0" cy="0"/>
          <a:chOff x="0" y="0"/>
          <a:chExt cx="0" cy="0"/>
        </a:xfrm>
      </p:grpSpPr>
      <p:grpSp>
        <p:nvGrpSpPr>
          <p:cNvPr name="Group 2" id="2"/>
          <p:cNvGrpSpPr/>
          <p:nvPr/>
        </p:nvGrpSpPr>
        <p:grpSpPr>
          <a:xfrm rot="0">
            <a:off x="-314115" y="-284689"/>
            <a:ext cx="18931877" cy="10856378"/>
            <a:chOff x="0" y="0"/>
            <a:chExt cx="25242502" cy="14475171"/>
          </a:xfrm>
        </p:grpSpPr>
        <p:sp>
          <p:nvSpPr>
            <p:cNvPr name="Freeform 3" id="3"/>
            <p:cNvSpPr/>
            <p:nvPr/>
          </p:nvSpPr>
          <p:spPr>
            <a:xfrm flipH="false" flipV="false" rot="0">
              <a:off x="0" y="0"/>
              <a:ext cx="12610820" cy="14475171"/>
            </a:xfrm>
            <a:custGeom>
              <a:avLst/>
              <a:gdLst/>
              <a:ahLst/>
              <a:cxnLst/>
              <a:rect r="r" b="b" t="t" l="l"/>
              <a:pathLst>
                <a:path h="14475171" w="12610820">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t="0" r="0" b="0"/>
              </a:stretch>
            </a:blipFill>
          </p:spPr>
        </p:sp>
        <p:sp>
          <p:nvSpPr>
            <p:cNvPr name="Freeform 4" id="4"/>
            <p:cNvSpPr/>
            <p:nvPr/>
          </p:nvSpPr>
          <p:spPr>
            <a:xfrm flipH="false" flipV="false" rot="0">
              <a:off x="12610820" y="0"/>
              <a:ext cx="12631682" cy="14475171"/>
            </a:xfrm>
            <a:custGeom>
              <a:avLst/>
              <a:gdLst/>
              <a:ahLst/>
              <a:cxnLst/>
              <a:rect r="r" b="b" t="t" l="l"/>
              <a:pathLst>
                <a:path h="14475171" w="12631682">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0" t="0" r="-14802" b="0"/>
              </a:stretch>
            </a:blipFill>
          </p:spPr>
        </p:sp>
      </p:grpSp>
      <p:grpSp>
        <p:nvGrpSpPr>
          <p:cNvPr name="Group 5" id="5"/>
          <p:cNvGrpSpPr/>
          <p:nvPr/>
        </p:nvGrpSpPr>
        <p:grpSpPr>
          <a:xfrm rot="0">
            <a:off x="1028700" y="274630"/>
            <a:ext cx="16230600" cy="1806592"/>
            <a:chOff x="0" y="0"/>
            <a:chExt cx="5541791" cy="616844"/>
          </a:xfrm>
        </p:grpSpPr>
        <p:sp>
          <p:nvSpPr>
            <p:cNvPr name="Freeform 6" id="6"/>
            <p:cNvSpPr/>
            <p:nvPr/>
          </p:nvSpPr>
          <p:spPr>
            <a:xfrm flipH="false" flipV="false" rot="0">
              <a:off x="40067" y="45156"/>
              <a:ext cx="5501724" cy="570983"/>
            </a:xfrm>
            <a:custGeom>
              <a:avLst/>
              <a:gdLst/>
              <a:ahLst/>
              <a:cxnLst/>
              <a:rect r="r" b="b" t="t" l="l"/>
              <a:pathLst>
                <a:path h="570983" w="5501724">
                  <a:moveTo>
                    <a:pt x="573" y="541208"/>
                  </a:moveTo>
                  <a:cubicBezTo>
                    <a:pt x="-1967" y="550098"/>
                    <a:pt x="3113" y="556448"/>
                    <a:pt x="32675" y="557718"/>
                  </a:cubicBezTo>
                  <a:cubicBezTo>
                    <a:pt x="66941" y="558988"/>
                    <a:pt x="96923" y="558988"/>
                    <a:pt x="131189" y="558988"/>
                  </a:cubicBezTo>
                  <a:cubicBezTo>
                    <a:pt x="268252" y="560258"/>
                    <a:pt x="405315" y="560258"/>
                    <a:pt x="546661" y="561528"/>
                  </a:cubicBezTo>
                  <a:cubicBezTo>
                    <a:pt x="623759" y="562798"/>
                    <a:pt x="700856" y="564068"/>
                    <a:pt x="773671" y="565338"/>
                  </a:cubicBezTo>
                  <a:cubicBezTo>
                    <a:pt x="902168" y="566608"/>
                    <a:pt x="1026381" y="566608"/>
                    <a:pt x="1154877" y="567878"/>
                  </a:cubicBezTo>
                  <a:cubicBezTo>
                    <a:pt x="1206276" y="567878"/>
                    <a:pt x="1253391" y="567878"/>
                    <a:pt x="1304790" y="566608"/>
                  </a:cubicBezTo>
                  <a:cubicBezTo>
                    <a:pt x="1326206" y="566608"/>
                    <a:pt x="1351905" y="565338"/>
                    <a:pt x="1373321" y="565338"/>
                  </a:cubicBezTo>
                  <a:cubicBezTo>
                    <a:pt x="1458986" y="566608"/>
                    <a:pt x="3172272" y="557718"/>
                    <a:pt x="3257936" y="558988"/>
                  </a:cubicBezTo>
                  <a:cubicBezTo>
                    <a:pt x="3377866" y="560258"/>
                    <a:pt x="3707674" y="560258"/>
                    <a:pt x="3827603" y="560258"/>
                  </a:cubicBezTo>
                  <a:cubicBezTo>
                    <a:pt x="3874719" y="560258"/>
                    <a:pt x="3917551" y="558988"/>
                    <a:pt x="3964666" y="558988"/>
                  </a:cubicBezTo>
                  <a:lnTo>
                    <a:pt x="4195960" y="562798"/>
                  </a:lnTo>
                  <a:cubicBezTo>
                    <a:pt x="4363005" y="565338"/>
                    <a:pt x="4525767" y="562798"/>
                    <a:pt x="4692813" y="566608"/>
                  </a:cubicBezTo>
                  <a:cubicBezTo>
                    <a:pt x="4971222" y="571688"/>
                    <a:pt x="5253914" y="565338"/>
                    <a:pt x="5438225" y="570418"/>
                  </a:cubicBezTo>
                  <a:cubicBezTo>
                    <a:pt x="5458545" y="571688"/>
                    <a:pt x="5478864" y="570418"/>
                    <a:pt x="5501725" y="570418"/>
                  </a:cubicBezTo>
                  <a:lnTo>
                    <a:pt x="5501725" y="510728"/>
                  </a:lnTo>
                  <a:cubicBezTo>
                    <a:pt x="5500455" y="471436"/>
                    <a:pt x="5499184" y="453320"/>
                    <a:pt x="5499184" y="434072"/>
                  </a:cubicBezTo>
                  <a:cubicBezTo>
                    <a:pt x="5499184" y="411804"/>
                    <a:pt x="5502995" y="389159"/>
                    <a:pt x="5496645" y="366891"/>
                  </a:cubicBezTo>
                  <a:cubicBezTo>
                    <a:pt x="5489025" y="352172"/>
                    <a:pt x="5477595" y="61938"/>
                    <a:pt x="5477595" y="47219"/>
                  </a:cubicBezTo>
                  <a:cubicBezTo>
                    <a:pt x="5475055" y="37029"/>
                    <a:pt x="5473784" y="26461"/>
                    <a:pt x="5471245" y="16271"/>
                  </a:cubicBezTo>
                  <a:cubicBezTo>
                    <a:pt x="5471245" y="13251"/>
                    <a:pt x="5469975" y="10232"/>
                    <a:pt x="5468705" y="5644"/>
                  </a:cubicBezTo>
                  <a:cubicBezTo>
                    <a:pt x="5458545" y="3104"/>
                    <a:pt x="5449655" y="1834"/>
                    <a:pt x="5439495" y="564"/>
                  </a:cubicBezTo>
                  <a:cubicBezTo>
                    <a:pt x="5431875" y="-706"/>
                    <a:pt x="5424255" y="564"/>
                    <a:pt x="5417905" y="564"/>
                  </a:cubicBezTo>
                  <a:lnTo>
                    <a:pt x="11259" y="5644"/>
                  </a:lnTo>
                  <a:lnTo>
                    <a:pt x="573" y="541208"/>
                  </a:lnTo>
                  <a:close/>
                </a:path>
              </a:pathLst>
            </a:custGeom>
            <a:solidFill>
              <a:srgbClr val="2E2C2B"/>
            </a:solidFill>
          </p:spPr>
        </p:sp>
        <p:sp>
          <p:nvSpPr>
            <p:cNvPr name="Freeform 7" id="7"/>
            <p:cNvSpPr/>
            <p:nvPr/>
          </p:nvSpPr>
          <p:spPr>
            <a:xfrm flipH="false" flipV="false" rot="0">
              <a:off x="11430" y="16510"/>
              <a:ext cx="5480832" cy="562234"/>
            </a:xfrm>
            <a:custGeom>
              <a:avLst/>
              <a:gdLst/>
              <a:ahLst/>
              <a:cxnLst/>
              <a:rect r="r" b="b" t="t" l="l"/>
              <a:pathLst>
                <a:path h="562234" w="5480832">
                  <a:moveTo>
                    <a:pt x="5480832" y="562234"/>
                  </a:moveTo>
                  <a:lnTo>
                    <a:pt x="0" y="554614"/>
                  </a:lnTo>
                  <a:lnTo>
                    <a:pt x="0" y="202677"/>
                  </a:lnTo>
                  <a:lnTo>
                    <a:pt x="7620" y="20320"/>
                  </a:lnTo>
                  <a:lnTo>
                    <a:pt x="2751171" y="0"/>
                  </a:lnTo>
                  <a:lnTo>
                    <a:pt x="5459242" y="8890"/>
                  </a:lnTo>
                  <a:close/>
                </a:path>
              </a:pathLst>
            </a:custGeom>
            <a:solidFill>
              <a:srgbClr val="FAF3E2"/>
            </a:solidFill>
          </p:spPr>
        </p:sp>
        <p:sp>
          <p:nvSpPr>
            <p:cNvPr name="Freeform 8" id="8"/>
            <p:cNvSpPr/>
            <p:nvPr/>
          </p:nvSpPr>
          <p:spPr>
            <a:xfrm flipH="false" flipV="false" rot="0">
              <a:off x="-215" y="0"/>
              <a:ext cx="5505176" cy="588199"/>
            </a:xfrm>
            <a:custGeom>
              <a:avLst/>
              <a:gdLst/>
              <a:ahLst/>
              <a:cxnLst/>
              <a:rect r="r" b="b" t="t" l="l"/>
              <a:pathLst>
                <a:path h="588199" w="5505176">
                  <a:moveTo>
                    <a:pt x="5472157" y="21590"/>
                  </a:moveTo>
                  <a:cubicBezTo>
                    <a:pt x="5473427" y="34290"/>
                    <a:pt x="5473427" y="44450"/>
                    <a:pt x="5474696" y="52746"/>
                  </a:cubicBezTo>
                  <a:cubicBezTo>
                    <a:pt x="5477237" y="62936"/>
                    <a:pt x="5478507" y="73504"/>
                    <a:pt x="5481046" y="83694"/>
                  </a:cubicBezTo>
                  <a:cubicBezTo>
                    <a:pt x="5481046" y="98414"/>
                    <a:pt x="5493746" y="388648"/>
                    <a:pt x="5500096" y="403367"/>
                  </a:cubicBezTo>
                  <a:cubicBezTo>
                    <a:pt x="5506446" y="425634"/>
                    <a:pt x="5502637" y="448279"/>
                    <a:pt x="5502637" y="470547"/>
                  </a:cubicBezTo>
                  <a:cubicBezTo>
                    <a:pt x="5502637" y="490173"/>
                    <a:pt x="5503907" y="508289"/>
                    <a:pt x="5505177" y="527944"/>
                  </a:cubicBezTo>
                  <a:lnTo>
                    <a:pt x="5505177" y="587634"/>
                  </a:lnTo>
                  <a:cubicBezTo>
                    <a:pt x="5482316" y="587634"/>
                    <a:pt x="5461996" y="588904"/>
                    <a:pt x="5441677" y="587634"/>
                  </a:cubicBezTo>
                  <a:cubicBezTo>
                    <a:pt x="5169983" y="582554"/>
                    <a:pt x="4887291" y="588904"/>
                    <a:pt x="4608882" y="583824"/>
                  </a:cubicBezTo>
                  <a:cubicBezTo>
                    <a:pt x="4441836" y="580014"/>
                    <a:pt x="4279074" y="582554"/>
                    <a:pt x="4112029" y="580014"/>
                  </a:cubicBezTo>
                  <a:lnTo>
                    <a:pt x="3880735" y="576204"/>
                  </a:lnTo>
                  <a:cubicBezTo>
                    <a:pt x="3833620" y="576204"/>
                    <a:pt x="3790788" y="577474"/>
                    <a:pt x="3743672" y="577474"/>
                  </a:cubicBezTo>
                  <a:cubicBezTo>
                    <a:pt x="3623742" y="576204"/>
                    <a:pt x="3293934" y="577474"/>
                    <a:pt x="3174005" y="576204"/>
                  </a:cubicBezTo>
                  <a:cubicBezTo>
                    <a:pt x="3088340" y="574934"/>
                    <a:pt x="1375054" y="583824"/>
                    <a:pt x="1289390" y="582554"/>
                  </a:cubicBezTo>
                  <a:cubicBezTo>
                    <a:pt x="1267974" y="582554"/>
                    <a:pt x="1242275" y="583824"/>
                    <a:pt x="1220859" y="583824"/>
                  </a:cubicBezTo>
                  <a:cubicBezTo>
                    <a:pt x="1169460" y="583824"/>
                    <a:pt x="1122345" y="585094"/>
                    <a:pt x="1070946" y="585094"/>
                  </a:cubicBezTo>
                  <a:cubicBezTo>
                    <a:pt x="942450" y="585094"/>
                    <a:pt x="818236" y="583824"/>
                    <a:pt x="689740" y="582554"/>
                  </a:cubicBezTo>
                  <a:cubicBezTo>
                    <a:pt x="612642" y="581284"/>
                    <a:pt x="535544" y="580014"/>
                    <a:pt x="462730" y="578744"/>
                  </a:cubicBezTo>
                  <a:cubicBezTo>
                    <a:pt x="325667" y="577474"/>
                    <a:pt x="188604" y="576204"/>
                    <a:pt x="47258" y="576204"/>
                  </a:cubicBezTo>
                  <a:cubicBezTo>
                    <a:pt x="34505" y="576204"/>
                    <a:pt x="25615" y="576204"/>
                    <a:pt x="15455" y="574934"/>
                  </a:cubicBezTo>
                  <a:cubicBezTo>
                    <a:pt x="6565" y="573664"/>
                    <a:pt x="1485" y="567314"/>
                    <a:pt x="4025" y="558424"/>
                  </a:cubicBezTo>
                  <a:cubicBezTo>
                    <a:pt x="12915" y="527160"/>
                    <a:pt x="9105" y="517724"/>
                    <a:pt x="7835" y="507911"/>
                  </a:cubicBezTo>
                  <a:cubicBezTo>
                    <a:pt x="6565" y="487908"/>
                    <a:pt x="2755" y="468283"/>
                    <a:pt x="4025" y="448279"/>
                  </a:cubicBezTo>
                  <a:cubicBezTo>
                    <a:pt x="1485" y="423370"/>
                    <a:pt x="-3595" y="115020"/>
                    <a:pt x="4025" y="89733"/>
                  </a:cubicBezTo>
                  <a:cubicBezTo>
                    <a:pt x="5295" y="84827"/>
                    <a:pt x="4025" y="79543"/>
                    <a:pt x="5295" y="74636"/>
                  </a:cubicBezTo>
                  <a:cubicBezTo>
                    <a:pt x="6565" y="66711"/>
                    <a:pt x="9105" y="58030"/>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571124"/>
                  </a:moveTo>
                  <a:cubicBezTo>
                    <a:pt x="5483587" y="554614"/>
                    <a:pt x="5484857" y="541914"/>
                    <a:pt x="5484857" y="529214"/>
                  </a:cubicBezTo>
                  <a:cubicBezTo>
                    <a:pt x="5483587" y="506402"/>
                    <a:pt x="5482316" y="486399"/>
                    <a:pt x="5482316" y="464886"/>
                  </a:cubicBezTo>
                  <a:cubicBezTo>
                    <a:pt x="5482316" y="455073"/>
                    <a:pt x="5484857" y="445260"/>
                    <a:pt x="5483587" y="435447"/>
                  </a:cubicBezTo>
                  <a:cubicBezTo>
                    <a:pt x="5483587" y="426389"/>
                    <a:pt x="5482316" y="416954"/>
                    <a:pt x="5481046" y="407896"/>
                  </a:cubicBezTo>
                  <a:cubicBezTo>
                    <a:pt x="5475966" y="393931"/>
                    <a:pt x="5464537" y="104830"/>
                    <a:pt x="5464537" y="90865"/>
                  </a:cubicBezTo>
                  <a:cubicBezTo>
                    <a:pt x="5461996" y="79165"/>
                    <a:pt x="5459457" y="67088"/>
                    <a:pt x="5456916" y="55388"/>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2369"/>
                    <a:pt x="29425" y="56898"/>
                  </a:cubicBezTo>
                  <a:cubicBezTo>
                    <a:pt x="28155" y="63691"/>
                    <a:pt x="28155" y="70485"/>
                    <a:pt x="26885" y="77278"/>
                  </a:cubicBezTo>
                  <a:cubicBezTo>
                    <a:pt x="25615" y="88601"/>
                    <a:pt x="23075" y="99546"/>
                    <a:pt x="21805" y="110868"/>
                  </a:cubicBezTo>
                  <a:cubicBezTo>
                    <a:pt x="16725" y="122946"/>
                    <a:pt x="23075" y="418086"/>
                    <a:pt x="25615" y="430163"/>
                  </a:cubicBezTo>
                  <a:cubicBezTo>
                    <a:pt x="25615" y="442996"/>
                    <a:pt x="25615" y="456205"/>
                    <a:pt x="26885" y="469037"/>
                  </a:cubicBezTo>
                  <a:cubicBezTo>
                    <a:pt x="26885" y="478473"/>
                    <a:pt x="29425" y="487908"/>
                    <a:pt x="29425" y="497344"/>
                  </a:cubicBezTo>
                  <a:cubicBezTo>
                    <a:pt x="29425" y="507534"/>
                    <a:pt x="29425" y="517724"/>
                    <a:pt x="28155" y="529214"/>
                  </a:cubicBezTo>
                  <a:lnTo>
                    <a:pt x="28155" y="539374"/>
                  </a:lnTo>
                  <a:cubicBezTo>
                    <a:pt x="28155" y="549534"/>
                    <a:pt x="31965" y="553344"/>
                    <a:pt x="40855" y="553344"/>
                  </a:cubicBezTo>
                  <a:cubicBezTo>
                    <a:pt x="90090" y="553344"/>
                    <a:pt x="150055" y="554614"/>
                    <a:pt x="205737" y="554614"/>
                  </a:cubicBezTo>
                  <a:cubicBezTo>
                    <a:pt x="287118" y="554614"/>
                    <a:pt x="372782" y="552074"/>
                    <a:pt x="454163" y="554614"/>
                  </a:cubicBezTo>
                  <a:cubicBezTo>
                    <a:pt x="586943" y="558424"/>
                    <a:pt x="719722" y="560964"/>
                    <a:pt x="852502" y="559694"/>
                  </a:cubicBezTo>
                  <a:cubicBezTo>
                    <a:pt x="938166" y="558424"/>
                    <a:pt x="1019548" y="560964"/>
                    <a:pt x="1105212" y="560964"/>
                  </a:cubicBezTo>
                  <a:cubicBezTo>
                    <a:pt x="1229425" y="560964"/>
                    <a:pt x="1353638" y="559694"/>
                    <a:pt x="1477852" y="560964"/>
                  </a:cubicBezTo>
                  <a:cubicBezTo>
                    <a:pt x="1662030" y="562234"/>
                    <a:pt x="3683707" y="552074"/>
                    <a:pt x="3872169" y="554614"/>
                  </a:cubicBezTo>
                  <a:cubicBezTo>
                    <a:pt x="3953550" y="555884"/>
                    <a:pt x="4034931" y="557155"/>
                    <a:pt x="4112029" y="557155"/>
                  </a:cubicBezTo>
                  <a:cubicBezTo>
                    <a:pt x="4253375" y="559694"/>
                    <a:pt x="4390438" y="555884"/>
                    <a:pt x="4531784" y="559694"/>
                  </a:cubicBezTo>
                  <a:cubicBezTo>
                    <a:pt x="4647431" y="562234"/>
                    <a:pt x="4763077" y="562234"/>
                    <a:pt x="4878724" y="564774"/>
                  </a:cubicBezTo>
                  <a:cubicBezTo>
                    <a:pt x="5050053" y="568584"/>
                    <a:pt x="5221382" y="571124"/>
                    <a:pt x="5392710" y="572394"/>
                  </a:cubicBezTo>
                  <a:cubicBezTo>
                    <a:pt x="5444216" y="572394"/>
                    <a:pt x="5461996" y="571124"/>
                    <a:pt x="5482316" y="571124"/>
                  </a:cubicBezTo>
                  <a:close/>
                </a:path>
              </a:pathLst>
            </a:custGeom>
            <a:solidFill>
              <a:srgbClr val="FAF3E2"/>
            </a:solidFill>
          </p:spPr>
        </p:sp>
      </p:grpSp>
      <p:grpSp>
        <p:nvGrpSpPr>
          <p:cNvPr name="Group 9" id="9"/>
          <p:cNvGrpSpPr/>
          <p:nvPr/>
        </p:nvGrpSpPr>
        <p:grpSpPr>
          <a:xfrm rot="0">
            <a:off x="1028700" y="2245898"/>
            <a:ext cx="16230600" cy="8041102"/>
            <a:chOff x="0" y="0"/>
            <a:chExt cx="5541791" cy="2745562"/>
          </a:xfrm>
        </p:grpSpPr>
        <p:sp>
          <p:nvSpPr>
            <p:cNvPr name="Freeform 10" id="10"/>
            <p:cNvSpPr/>
            <p:nvPr/>
          </p:nvSpPr>
          <p:spPr>
            <a:xfrm flipH="false" flipV="false" rot="0">
              <a:off x="40067" y="45156"/>
              <a:ext cx="5501724" cy="2699700"/>
            </a:xfrm>
            <a:custGeom>
              <a:avLst/>
              <a:gdLst/>
              <a:ahLst/>
              <a:cxnLst/>
              <a:rect r="r" b="b" t="t" l="l"/>
              <a:pathLst>
                <a:path h="2699700" w="5501724">
                  <a:moveTo>
                    <a:pt x="573" y="2669926"/>
                  </a:moveTo>
                  <a:cubicBezTo>
                    <a:pt x="-1967" y="2678816"/>
                    <a:pt x="3113" y="2685166"/>
                    <a:pt x="32675" y="2686436"/>
                  </a:cubicBezTo>
                  <a:cubicBezTo>
                    <a:pt x="66941" y="2687705"/>
                    <a:pt x="96923" y="2687705"/>
                    <a:pt x="131189" y="2687705"/>
                  </a:cubicBezTo>
                  <a:cubicBezTo>
                    <a:pt x="268252" y="2688976"/>
                    <a:pt x="405315" y="2688976"/>
                    <a:pt x="546661" y="2690246"/>
                  </a:cubicBezTo>
                  <a:cubicBezTo>
                    <a:pt x="623759" y="2691516"/>
                    <a:pt x="700856" y="2692786"/>
                    <a:pt x="773671" y="2694055"/>
                  </a:cubicBezTo>
                  <a:cubicBezTo>
                    <a:pt x="902168" y="2695326"/>
                    <a:pt x="1026381" y="2695326"/>
                    <a:pt x="1154877" y="2696596"/>
                  </a:cubicBezTo>
                  <a:cubicBezTo>
                    <a:pt x="1206276" y="2696596"/>
                    <a:pt x="1253391" y="2696596"/>
                    <a:pt x="1304790" y="2695326"/>
                  </a:cubicBezTo>
                  <a:cubicBezTo>
                    <a:pt x="1326206" y="2695326"/>
                    <a:pt x="1351905" y="2694055"/>
                    <a:pt x="1373321" y="2694055"/>
                  </a:cubicBezTo>
                  <a:cubicBezTo>
                    <a:pt x="1458986" y="2695326"/>
                    <a:pt x="3172272" y="2686436"/>
                    <a:pt x="3257936" y="2687705"/>
                  </a:cubicBezTo>
                  <a:cubicBezTo>
                    <a:pt x="3377866" y="2688976"/>
                    <a:pt x="3707674" y="2688976"/>
                    <a:pt x="3827603" y="2688976"/>
                  </a:cubicBezTo>
                  <a:cubicBezTo>
                    <a:pt x="3874719" y="2688976"/>
                    <a:pt x="3917551" y="2687705"/>
                    <a:pt x="3964666" y="2687705"/>
                  </a:cubicBezTo>
                  <a:lnTo>
                    <a:pt x="4195960" y="2691516"/>
                  </a:lnTo>
                  <a:cubicBezTo>
                    <a:pt x="4363005" y="2694055"/>
                    <a:pt x="4525767" y="2691516"/>
                    <a:pt x="4692813" y="2695326"/>
                  </a:cubicBezTo>
                  <a:cubicBezTo>
                    <a:pt x="4971222" y="2700405"/>
                    <a:pt x="5253914" y="2694055"/>
                    <a:pt x="5438225" y="2699136"/>
                  </a:cubicBezTo>
                  <a:cubicBezTo>
                    <a:pt x="5458545" y="2700405"/>
                    <a:pt x="5478864" y="2699136"/>
                    <a:pt x="5501725" y="2699136"/>
                  </a:cubicBezTo>
                  <a:lnTo>
                    <a:pt x="5501725" y="2639446"/>
                  </a:lnTo>
                  <a:cubicBezTo>
                    <a:pt x="5500455" y="2551916"/>
                    <a:pt x="5499184" y="2452682"/>
                    <a:pt x="5499184" y="2347246"/>
                  </a:cubicBezTo>
                  <a:cubicBezTo>
                    <a:pt x="5499184" y="2225272"/>
                    <a:pt x="5502995" y="2101229"/>
                    <a:pt x="5496645" y="1979255"/>
                  </a:cubicBezTo>
                  <a:cubicBezTo>
                    <a:pt x="5489025" y="1898627"/>
                    <a:pt x="5477595" y="308820"/>
                    <a:pt x="5477595" y="228193"/>
                  </a:cubicBezTo>
                  <a:cubicBezTo>
                    <a:pt x="5475055" y="172374"/>
                    <a:pt x="5473784" y="114488"/>
                    <a:pt x="5471245" y="58669"/>
                  </a:cubicBezTo>
                  <a:cubicBezTo>
                    <a:pt x="5471245" y="42130"/>
                    <a:pt x="5469975" y="25591"/>
                    <a:pt x="5468705" y="5644"/>
                  </a:cubicBezTo>
                  <a:cubicBezTo>
                    <a:pt x="5458545" y="3104"/>
                    <a:pt x="5449655" y="1834"/>
                    <a:pt x="5439495" y="564"/>
                  </a:cubicBezTo>
                  <a:cubicBezTo>
                    <a:pt x="5431875" y="-706"/>
                    <a:pt x="5424255" y="564"/>
                    <a:pt x="5417905" y="564"/>
                  </a:cubicBezTo>
                  <a:lnTo>
                    <a:pt x="11259" y="5644"/>
                  </a:lnTo>
                  <a:lnTo>
                    <a:pt x="573" y="2669926"/>
                  </a:lnTo>
                  <a:close/>
                </a:path>
              </a:pathLst>
            </a:custGeom>
            <a:solidFill>
              <a:srgbClr val="2E2C2B"/>
            </a:solidFill>
          </p:spPr>
        </p:sp>
        <p:sp>
          <p:nvSpPr>
            <p:cNvPr name="Freeform 11" id="11"/>
            <p:cNvSpPr/>
            <p:nvPr/>
          </p:nvSpPr>
          <p:spPr>
            <a:xfrm flipH="false" flipV="false" rot="0">
              <a:off x="11430" y="16510"/>
              <a:ext cx="5480832" cy="2690952"/>
            </a:xfrm>
            <a:custGeom>
              <a:avLst/>
              <a:gdLst/>
              <a:ahLst/>
              <a:cxnLst/>
              <a:rect r="r" b="b" t="t" l="l"/>
              <a:pathLst>
                <a:path h="2690952" w="5480832">
                  <a:moveTo>
                    <a:pt x="5480832" y="2690952"/>
                  </a:moveTo>
                  <a:lnTo>
                    <a:pt x="0" y="2683332"/>
                  </a:lnTo>
                  <a:lnTo>
                    <a:pt x="0" y="951475"/>
                  </a:lnTo>
                  <a:lnTo>
                    <a:pt x="7620" y="20320"/>
                  </a:lnTo>
                  <a:lnTo>
                    <a:pt x="2751171" y="0"/>
                  </a:lnTo>
                  <a:lnTo>
                    <a:pt x="5459242" y="8890"/>
                  </a:lnTo>
                  <a:close/>
                </a:path>
              </a:pathLst>
            </a:custGeom>
            <a:solidFill>
              <a:srgbClr val="FAF3E2"/>
            </a:solidFill>
          </p:spPr>
        </p:sp>
        <p:sp>
          <p:nvSpPr>
            <p:cNvPr name="Freeform 12" id="12"/>
            <p:cNvSpPr/>
            <p:nvPr/>
          </p:nvSpPr>
          <p:spPr>
            <a:xfrm flipH="false" flipV="false" rot="0">
              <a:off x="-215" y="0"/>
              <a:ext cx="5505176" cy="2716916"/>
            </a:xfrm>
            <a:custGeom>
              <a:avLst/>
              <a:gdLst/>
              <a:ahLst/>
              <a:cxnLst/>
              <a:rect r="r" b="b" t="t" l="l"/>
              <a:pathLst>
                <a:path h="2716916" w="5505176">
                  <a:moveTo>
                    <a:pt x="5472157" y="21590"/>
                  </a:moveTo>
                  <a:cubicBezTo>
                    <a:pt x="5473427" y="34290"/>
                    <a:pt x="5473427" y="44450"/>
                    <a:pt x="5474696" y="56275"/>
                  </a:cubicBezTo>
                  <a:cubicBezTo>
                    <a:pt x="5477237" y="112094"/>
                    <a:pt x="5478507" y="169980"/>
                    <a:pt x="5481046" y="225799"/>
                  </a:cubicBezTo>
                  <a:cubicBezTo>
                    <a:pt x="5481046" y="306427"/>
                    <a:pt x="5493746" y="1896234"/>
                    <a:pt x="5500096" y="1976861"/>
                  </a:cubicBezTo>
                  <a:cubicBezTo>
                    <a:pt x="5506446" y="2098836"/>
                    <a:pt x="5502637" y="2222878"/>
                    <a:pt x="5502637" y="2344853"/>
                  </a:cubicBezTo>
                  <a:cubicBezTo>
                    <a:pt x="5502637" y="2452356"/>
                    <a:pt x="5503907" y="2551590"/>
                    <a:pt x="5505177" y="2656661"/>
                  </a:cubicBezTo>
                  <a:lnTo>
                    <a:pt x="5505177" y="2716352"/>
                  </a:lnTo>
                  <a:cubicBezTo>
                    <a:pt x="5482316" y="2716352"/>
                    <a:pt x="5461996" y="2717622"/>
                    <a:pt x="5441677" y="2716352"/>
                  </a:cubicBezTo>
                  <a:cubicBezTo>
                    <a:pt x="5169983" y="2711272"/>
                    <a:pt x="4887291" y="2717622"/>
                    <a:pt x="4608882" y="2712542"/>
                  </a:cubicBezTo>
                  <a:cubicBezTo>
                    <a:pt x="4441836" y="2708732"/>
                    <a:pt x="4279074" y="2711272"/>
                    <a:pt x="4112029" y="2708732"/>
                  </a:cubicBezTo>
                  <a:lnTo>
                    <a:pt x="3880735" y="2704922"/>
                  </a:lnTo>
                  <a:cubicBezTo>
                    <a:pt x="3833620" y="2704922"/>
                    <a:pt x="3790788" y="2706192"/>
                    <a:pt x="3743672" y="2706192"/>
                  </a:cubicBezTo>
                  <a:cubicBezTo>
                    <a:pt x="3623742" y="2704922"/>
                    <a:pt x="3293934" y="2706192"/>
                    <a:pt x="3174005" y="2704922"/>
                  </a:cubicBezTo>
                  <a:cubicBezTo>
                    <a:pt x="3088340" y="2703652"/>
                    <a:pt x="1375054" y="2712542"/>
                    <a:pt x="1289390" y="2711272"/>
                  </a:cubicBezTo>
                  <a:cubicBezTo>
                    <a:pt x="1267974" y="2711272"/>
                    <a:pt x="1242275" y="2712542"/>
                    <a:pt x="1220859" y="2712542"/>
                  </a:cubicBezTo>
                  <a:cubicBezTo>
                    <a:pt x="1169460" y="2712542"/>
                    <a:pt x="1122345" y="2713811"/>
                    <a:pt x="1070946" y="2713811"/>
                  </a:cubicBezTo>
                  <a:cubicBezTo>
                    <a:pt x="942450" y="2713811"/>
                    <a:pt x="818236" y="2712542"/>
                    <a:pt x="689740" y="2711272"/>
                  </a:cubicBezTo>
                  <a:cubicBezTo>
                    <a:pt x="612642" y="2710002"/>
                    <a:pt x="535544" y="2708732"/>
                    <a:pt x="462730" y="2707461"/>
                  </a:cubicBezTo>
                  <a:cubicBezTo>
                    <a:pt x="325667" y="2706192"/>
                    <a:pt x="188604" y="2704922"/>
                    <a:pt x="47258" y="2704922"/>
                  </a:cubicBezTo>
                  <a:cubicBezTo>
                    <a:pt x="34505" y="2704922"/>
                    <a:pt x="25615" y="2704922"/>
                    <a:pt x="15455" y="2703652"/>
                  </a:cubicBezTo>
                  <a:cubicBezTo>
                    <a:pt x="6565" y="2702382"/>
                    <a:pt x="1485" y="2696032"/>
                    <a:pt x="4025" y="2687142"/>
                  </a:cubicBezTo>
                  <a:cubicBezTo>
                    <a:pt x="12915" y="2654958"/>
                    <a:pt x="9105" y="2603274"/>
                    <a:pt x="7835" y="2549522"/>
                  </a:cubicBezTo>
                  <a:cubicBezTo>
                    <a:pt x="6565" y="2439952"/>
                    <a:pt x="2755" y="2332448"/>
                    <a:pt x="4025" y="2222878"/>
                  </a:cubicBezTo>
                  <a:cubicBezTo>
                    <a:pt x="1485" y="2086432"/>
                    <a:pt x="-3595" y="397391"/>
                    <a:pt x="4025" y="258877"/>
                  </a:cubicBezTo>
                  <a:cubicBezTo>
                    <a:pt x="5295" y="232001"/>
                    <a:pt x="4025" y="203058"/>
                    <a:pt x="5295" y="176182"/>
                  </a:cubicBezTo>
                  <a:cubicBezTo>
                    <a:pt x="6565" y="132768"/>
                    <a:pt x="9105" y="85218"/>
                    <a:pt x="10375" y="44450"/>
                  </a:cubicBezTo>
                  <a:cubicBezTo>
                    <a:pt x="10375" y="41910"/>
                    <a:pt x="11645" y="39370"/>
                    <a:pt x="12915" y="38100"/>
                  </a:cubicBezTo>
                  <a:cubicBezTo>
                    <a:pt x="34505" y="35560"/>
                    <a:pt x="81523" y="30480"/>
                    <a:pt x="150055" y="29210"/>
                  </a:cubicBezTo>
                  <a:cubicBezTo>
                    <a:pt x="265702" y="25400"/>
                    <a:pt x="381348" y="22860"/>
                    <a:pt x="501279" y="20320"/>
                  </a:cubicBezTo>
                  <a:cubicBezTo>
                    <a:pt x="582660" y="17780"/>
                    <a:pt x="664041" y="16510"/>
                    <a:pt x="741139" y="13970"/>
                  </a:cubicBezTo>
                  <a:cubicBezTo>
                    <a:pt x="818236" y="11430"/>
                    <a:pt x="899617" y="8890"/>
                    <a:pt x="976715" y="8890"/>
                  </a:cubicBezTo>
                  <a:cubicBezTo>
                    <a:pt x="1062380" y="7620"/>
                    <a:pt x="1148044" y="10160"/>
                    <a:pt x="1233708" y="8890"/>
                  </a:cubicBezTo>
                  <a:cubicBezTo>
                    <a:pt x="1340789" y="8890"/>
                    <a:pt x="3281085" y="6350"/>
                    <a:pt x="3388165" y="5080"/>
                  </a:cubicBezTo>
                  <a:cubicBezTo>
                    <a:pt x="3490962" y="3810"/>
                    <a:pt x="3593760" y="2540"/>
                    <a:pt x="3700840" y="2540"/>
                  </a:cubicBezTo>
                  <a:cubicBezTo>
                    <a:pt x="3876452" y="1270"/>
                    <a:pt x="4047780" y="0"/>
                    <a:pt x="4223392" y="0"/>
                  </a:cubicBezTo>
                  <a:cubicBezTo>
                    <a:pt x="4296207" y="0"/>
                    <a:pt x="4373305" y="2540"/>
                    <a:pt x="4446119" y="2540"/>
                  </a:cubicBezTo>
                  <a:cubicBezTo>
                    <a:pt x="4647431" y="3810"/>
                    <a:pt x="4853025" y="5080"/>
                    <a:pt x="5054336" y="7620"/>
                  </a:cubicBezTo>
                  <a:cubicBezTo>
                    <a:pt x="5161416" y="8890"/>
                    <a:pt x="5268497" y="12700"/>
                    <a:pt x="5375577" y="16510"/>
                  </a:cubicBezTo>
                  <a:lnTo>
                    <a:pt x="5441677" y="16510"/>
                  </a:lnTo>
                  <a:cubicBezTo>
                    <a:pt x="5453107" y="17780"/>
                    <a:pt x="5461996" y="20320"/>
                    <a:pt x="5472157" y="21590"/>
                  </a:cubicBezTo>
                  <a:close/>
                  <a:moveTo>
                    <a:pt x="5482316" y="2699842"/>
                  </a:moveTo>
                  <a:cubicBezTo>
                    <a:pt x="5483587" y="2683332"/>
                    <a:pt x="5484857" y="2670632"/>
                    <a:pt x="5484857" y="2657932"/>
                  </a:cubicBezTo>
                  <a:cubicBezTo>
                    <a:pt x="5483587" y="2541253"/>
                    <a:pt x="5482316" y="2431682"/>
                    <a:pt x="5482316" y="2313842"/>
                  </a:cubicBezTo>
                  <a:cubicBezTo>
                    <a:pt x="5482316" y="2260091"/>
                    <a:pt x="5484857" y="2206339"/>
                    <a:pt x="5483587" y="2152588"/>
                  </a:cubicBezTo>
                  <a:cubicBezTo>
                    <a:pt x="5483587" y="2102971"/>
                    <a:pt x="5482316" y="2051286"/>
                    <a:pt x="5481046" y="2001669"/>
                  </a:cubicBezTo>
                  <a:cubicBezTo>
                    <a:pt x="5475966" y="1925177"/>
                    <a:pt x="5464537" y="341572"/>
                    <a:pt x="5464537" y="265079"/>
                  </a:cubicBezTo>
                  <a:cubicBezTo>
                    <a:pt x="5461996" y="200991"/>
                    <a:pt x="5459457" y="134835"/>
                    <a:pt x="5456916" y="70747"/>
                  </a:cubicBezTo>
                  <a:cubicBezTo>
                    <a:pt x="5455646" y="44450"/>
                    <a:pt x="5454377" y="43180"/>
                    <a:pt x="5435542" y="41910"/>
                  </a:cubicBezTo>
                  <a:cubicBezTo>
                    <a:pt x="5422693" y="41910"/>
                    <a:pt x="5414126" y="41910"/>
                    <a:pt x="5401276" y="40640"/>
                  </a:cubicBezTo>
                  <a:cubicBezTo>
                    <a:pt x="5294196" y="36830"/>
                    <a:pt x="5182832" y="31750"/>
                    <a:pt x="5075752" y="30480"/>
                  </a:cubicBezTo>
                  <a:cubicBezTo>
                    <a:pt x="4814476" y="26670"/>
                    <a:pt x="4548916" y="25400"/>
                    <a:pt x="4287641" y="22860"/>
                  </a:cubicBezTo>
                  <a:lnTo>
                    <a:pt x="3979249" y="22860"/>
                  </a:lnTo>
                  <a:cubicBezTo>
                    <a:pt x="3842186" y="22860"/>
                    <a:pt x="3705123" y="22860"/>
                    <a:pt x="3572344" y="24130"/>
                  </a:cubicBezTo>
                  <a:cubicBezTo>
                    <a:pt x="3456697" y="25400"/>
                    <a:pt x="1507834" y="29210"/>
                    <a:pt x="1392187" y="29210"/>
                  </a:cubicBezTo>
                  <a:cubicBezTo>
                    <a:pt x="1203726" y="29210"/>
                    <a:pt x="1015264" y="26670"/>
                    <a:pt x="826803" y="33020"/>
                  </a:cubicBezTo>
                  <a:cubicBezTo>
                    <a:pt x="728289" y="36830"/>
                    <a:pt x="634058" y="36830"/>
                    <a:pt x="539827" y="38100"/>
                  </a:cubicBezTo>
                  <a:cubicBezTo>
                    <a:pt x="377065" y="41910"/>
                    <a:pt x="214303" y="45720"/>
                    <a:pt x="51541" y="50800"/>
                  </a:cubicBezTo>
                  <a:cubicBezTo>
                    <a:pt x="33235" y="50800"/>
                    <a:pt x="30695" y="54208"/>
                    <a:pt x="29425" y="79016"/>
                  </a:cubicBezTo>
                  <a:cubicBezTo>
                    <a:pt x="28155" y="116229"/>
                    <a:pt x="28155" y="153441"/>
                    <a:pt x="26885" y="190654"/>
                  </a:cubicBezTo>
                  <a:cubicBezTo>
                    <a:pt x="25615" y="252675"/>
                    <a:pt x="23075" y="312629"/>
                    <a:pt x="21805" y="374650"/>
                  </a:cubicBezTo>
                  <a:cubicBezTo>
                    <a:pt x="16725" y="440806"/>
                    <a:pt x="23075" y="2057489"/>
                    <a:pt x="25615" y="2123644"/>
                  </a:cubicBezTo>
                  <a:cubicBezTo>
                    <a:pt x="25615" y="2193935"/>
                    <a:pt x="25615" y="2266293"/>
                    <a:pt x="26885" y="2336583"/>
                  </a:cubicBezTo>
                  <a:cubicBezTo>
                    <a:pt x="26885" y="2388267"/>
                    <a:pt x="29425" y="2439952"/>
                    <a:pt x="29425" y="2491636"/>
                  </a:cubicBezTo>
                  <a:cubicBezTo>
                    <a:pt x="29425" y="2547455"/>
                    <a:pt x="29425" y="2603274"/>
                    <a:pt x="28155" y="2657932"/>
                  </a:cubicBezTo>
                  <a:lnTo>
                    <a:pt x="28155" y="2668092"/>
                  </a:lnTo>
                  <a:cubicBezTo>
                    <a:pt x="28155" y="2678252"/>
                    <a:pt x="31965" y="2682062"/>
                    <a:pt x="40855" y="2682062"/>
                  </a:cubicBezTo>
                  <a:cubicBezTo>
                    <a:pt x="90090" y="2682062"/>
                    <a:pt x="150055" y="2683332"/>
                    <a:pt x="205737" y="2683332"/>
                  </a:cubicBezTo>
                  <a:cubicBezTo>
                    <a:pt x="287118" y="2683332"/>
                    <a:pt x="372782" y="2680792"/>
                    <a:pt x="454163" y="2683332"/>
                  </a:cubicBezTo>
                  <a:cubicBezTo>
                    <a:pt x="586943" y="2687142"/>
                    <a:pt x="719722" y="2689682"/>
                    <a:pt x="852502" y="2688412"/>
                  </a:cubicBezTo>
                  <a:cubicBezTo>
                    <a:pt x="938166" y="2687142"/>
                    <a:pt x="1019548" y="2689682"/>
                    <a:pt x="1105212" y="2689682"/>
                  </a:cubicBezTo>
                  <a:cubicBezTo>
                    <a:pt x="1229425" y="2689682"/>
                    <a:pt x="1353638" y="2688412"/>
                    <a:pt x="1477852" y="2689682"/>
                  </a:cubicBezTo>
                  <a:cubicBezTo>
                    <a:pt x="1662030" y="2690952"/>
                    <a:pt x="3683707" y="2680792"/>
                    <a:pt x="3872169" y="2683332"/>
                  </a:cubicBezTo>
                  <a:cubicBezTo>
                    <a:pt x="3953550" y="2684602"/>
                    <a:pt x="4034931" y="2685872"/>
                    <a:pt x="4112029" y="2685872"/>
                  </a:cubicBezTo>
                  <a:cubicBezTo>
                    <a:pt x="4253375" y="2688412"/>
                    <a:pt x="4390438" y="2684602"/>
                    <a:pt x="4531784" y="2688412"/>
                  </a:cubicBezTo>
                  <a:cubicBezTo>
                    <a:pt x="4647431" y="2690952"/>
                    <a:pt x="4763077" y="2690952"/>
                    <a:pt x="4878724" y="2693492"/>
                  </a:cubicBezTo>
                  <a:cubicBezTo>
                    <a:pt x="5050053" y="2697302"/>
                    <a:pt x="5221382" y="2699842"/>
                    <a:pt x="5392710" y="2701112"/>
                  </a:cubicBezTo>
                  <a:cubicBezTo>
                    <a:pt x="5444216" y="2701112"/>
                    <a:pt x="5461996" y="2699842"/>
                    <a:pt x="5482316" y="2699842"/>
                  </a:cubicBezTo>
                  <a:close/>
                </a:path>
              </a:pathLst>
            </a:custGeom>
            <a:solidFill>
              <a:srgbClr val="FAF3E2"/>
            </a:solidFill>
          </p:spPr>
        </p:sp>
      </p:grpSp>
      <p:sp>
        <p:nvSpPr>
          <p:cNvPr name="TextBox 13" id="13"/>
          <p:cNvSpPr txBox="true"/>
          <p:nvPr/>
        </p:nvSpPr>
        <p:spPr>
          <a:xfrm rot="0">
            <a:off x="1527836" y="2422695"/>
            <a:ext cx="14886229" cy="7008495"/>
          </a:xfrm>
          <a:prstGeom prst="rect">
            <a:avLst/>
          </a:prstGeom>
        </p:spPr>
        <p:txBody>
          <a:bodyPr anchor="t" rtlCol="false" tIns="0" lIns="0" bIns="0" rIns="0">
            <a:spAutoFit/>
          </a:bodyPr>
          <a:lstStyle/>
          <a:p>
            <a:pPr algn="l">
              <a:lnSpc>
                <a:spcPts val="3960"/>
              </a:lnSpc>
            </a:pPr>
            <a:r>
              <a:rPr lang="en-US" sz="3600">
                <a:solidFill>
                  <a:srgbClr val="404040"/>
                </a:solidFill>
                <a:latin typeface="Calibri (MS)"/>
                <a:ea typeface="Calibri (MS)"/>
                <a:cs typeface="Calibri (MS)"/>
                <a:sym typeface="Calibri (MS)"/>
              </a:rPr>
              <a:t>A la suite de la Première Guerre mondiale, l’Allemagne est en crise. Le parti nazi dirigé par Hitler arrive au pouvoir en 1933. L’Allemagne nazie va peu à peu étendre son territoire. Lorsque l’Allemagne envahit la Pologne, la France et le Royaume-Uni lui déclare la guerre.</a:t>
            </a:r>
          </a:p>
          <a:p>
            <a:pPr algn="l">
              <a:lnSpc>
                <a:spcPts val="3960"/>
              </a:lnSpc>
            </a:pPr>
            <a:r>
              <a:rPr lang="en-US" sz="3600">
                <a:solidFill>
                  <a:srgbClr val="404040"/>
                </a:solidFill>
                <a:latin typeface="Calibri (MS)"/>
                <a:ea typeface="Calibri (MS)"/>
                <a:cs typeface="Calibri (MS)"/>
                <a:sym typeface="Calibri (MS)"/>
              </a:rPr>
              <a:t>Les nazis sont bien préparés et gagnent rapidement du territoire. En mai 1940, ils atteignent Paris. Des millions de personnes fuient. </a:t>
            </a:r>
          </a:p>
          <a:p>
            <a:pPr algn="l">
              <a:lnSpc>
                <a:spcPts val="3960"/>
              </a:lnSpc>
            </a:pPr>
            <a:r>
              <a:rPr lang="en-US" sz="3600">
                <a:solidFill>
                  <a:srgbClr val="404040"/>
                </a:solidFill>
                <a:latin typeface="Calibri (MS)"/>
                <a:ea typeface="Calibri (MS)"/>
                <a:cs typeface="Calibri (MS)"/>
                <a:sym typeface="Calibri (MS)"/>
              </a:rPr>
              <a:t>Le 17 juin 1940, le maréchal Pétain signe l’armistice. La France est alors coupée en deux zones. Le maréchal Pétain installe son gouvernement à Vichy et collabore avec les nazis dans la zone dite libre. Au nord et à l’ouest, c’est la zone occupée.</a:t>
            </a:r>
          </a:p>
          <a:p>
            <a:pPr algn="l">
              <a:lnSpc>
                <a:spcPts val="3960"/>
              </a:lnSpc>
            </a:pPr>
            <a:r>
              <a:rPr lang="en-US" sz="3600">
                <a:solidFill>
                  <a:srgbClr val="404040"/>
                </a:solidFill>
                <a:latin typeface="Calibri (MS)"/>
                <a:ea typeface="Calibri (MS)"/>
                <a:cs typeface="Calibri (MS)"/>
                <a:sym typeface="Calibri (MS)"/>
              </a:rPr>
              <a:t>Un général français Charles De Gaulle refuse l’arrêt des combats et se rend à Londres où il encourage, dès le 18 juin 1940, les Français à résister à l’ennemi. La résistance s’organise peu à peu. Elle effectue des actes de sabotage, s’arme  et prépare l’arrivée des alliés.</a:t>
            </a:r>
          </a:p>
        </p:txBody>
      </p:sp>
      <p:sp>
        <p:nvSpPr>
          <p:cNvPr name="TextBox 14" id="14"/>
          <p:cNvSpPr txBox="true"/>
          <p:nvPr/>
        </p:nvSpPr>
        <p:spPr>
          <a:xfrm rot="0">
            <a:off x="1661249" y="454026"/>
            <a:ext cx="14965502" cy="1177924"/>
          </a:xfrm>
          <a:prstGeom prst="rect">
            <a:avLst/>
          </a:prstGeom>
        </p:spPr>
        <p:txBody>
          <a:bodyPr anchor="t" rtlCol="false" tIns="0" lIns="0" bIns="0" rIns="0">
            <a:spAutoFit/>
          </a:bodyPr>
          <a:lstStyle/>
          <a:p>
            <a:pPr algn="ctr" marL="0" indent="0" lvl="0">
              <a:lnSpc>
                <a:spcPts val="9100"/>
              </a:lnSpc>
            </a:pPr>
            <a:r>
              <a:rPr lang="en-US" sz="6500">
                <a:solidFill>
                  <a:srgbClr val="D6583C"/>
                </a:solidFill>
                <a:latin typeface="Brasika"/>
                <a:ea typeface="Brasika"/>
                <a:cs typeface="Brasika"/>
                <a:sym typeface="Brasika"/>
              </a:rPr>
              <a:t>Qu'avons-nous appris ?</a:t>
            </a:r>
          </a:p>
        </p:txBody>
      </p:sp>
      <p:sp>
        <p:nvSpPr>
          <p:cNvPr name="Freeform 15" id="15"/>
          <p:cNvSpPr/>
          <p:nvPr/>
        </p:nvSpPr>
        <p:spPr>
          <a:xfrm flipH="true" flipV="false" rot="0">
            <a:off x="-847684" y="7472088"/>
            <a:ext cx="2992524" cy="3099601"/>
          </a:xfrm>
          <a:custGeom>
            <a:avLst/>
            <a:gdLst/>
            <a:ahLst/>
            <a:cxnLst/>
            <a:rect r="r" b="b" t="t" l="l"/>
            <a:pathLst>
              <a:path h="3099601" w="2992524">
                <a:moveTo>
                  <a:pt x="2992524" y="0"/>
                </a:moveTo>
                <a:lnTo>
                  <a:pt x="0" y="0"/>
                </a:lnTo>
                <a:lnTo>
                  <a:pt x="0" y="3099601"/>
                </a:lnTo>
                <a:lnTo>
                  <a:pt x="2992524" y="3099601"/>
                </a:lnTo>
                <a:lnTo>
                  <a:pt x="299252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1009037">
            <a:off x="16340143" y="6972236"/>
            <a:ext cx="2669298" cy="3873651"/>
          </a:xfrm>
          <a:custGeom>
            <a:avLst/>
            <a:gdLst/>
            <a:ahLst/>
            <a:cxnLst/>
            <a:rect r="r" b="b" t="t" l="l"/>
            <a:pathLst>
              <a:path h="3873651" w="2669298">
                <a:moveTo>
                  <a:pt x="0" y="0"/>
                </a:moveTo>
                <a:lnTo>
                  <a:pt x="2669298" y="0"/>
                </a:lnTo>
                <a:lnTo>
                  <a:pt x="2669298" y="3873651"/>
                </a:lnTo>
                <a:lnTo>
                  <a:pt x="0" y="38736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DAG3b6BAqOQ</dc:identifier>
  <dcterms:modified xsi:type="dcterms:W3CDTF">2011-08-01T06:04:30Z</dcterms:modified>
  <cp:revision>1</cp:revision>
  <dc:title>Copie de Histoire Et avant la France</dc:title>
</cp:coreProperties>
</file>