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Handy Casual" charset="1" panose="00000500000000000000"/>
      <p:regular r:id="rId17"/>
    </p:embeddedFont>
    <p:embeddedFont>
      <p:font typeface="Glacial Indifference Bold" charset="1" panose="00000800000000000000"/>
      <p:regular r:id="rId18"/>
    </p:embeddedFont>
    <p:embeddedFont>
      <p:font typeface="Sondos Bold" charset="1" panose="00000800000000000000"/>
      <p:regular r:id="rId19"/>
    </p:embeddedFont>
    <p:embeddedFont>
      <p:font typeface="Glacial Indifference Italics" charset="1" panose="00000000000000000000"/>
      <p:regular r:id="rId20"/>
    </p:embeddedFont>
    <p:embeddedFont>
      <p:font typeface="Glacial Indifference" charset="1" panose="0000000000000000000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11" Target="../media/image21.sv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jpe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2.png" Type="http://schemas.openxmlformats.org/officeDocument/2006/relationships/image"/><Relationship Id="rId11" Target="../media/image23.svg" Type="http://schemas.openxmlformats.org/officeDocument/2006/relationships/image"/><Relationship Id="rId12" Target="../media/image24.png" Type="http://schemas.openxmlformats.org/officeDocument/2006/relationships/image"/><Relationship Id="rId13" Target="../media/image25.svg" Type="http://schemas.openxmlformats.org/officeDocument/2006/relationships/image"/><Relationship Id="rId14" Target="../media/image26.pn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jpe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png" Type="http://schemas.openxmlformats.org/officeDocument/2006/relationships/image"/><Relationship Id="rId2" Target="../media/image27.png" Type="http://schemas.openxmlformats.org/officeDocument/2006/relationships/image"/><Relationship Id="rId3" Target="../media/image28.svg" Type="http://schemas.openxmlformats.org/officeDocument/2006/relationships/image"/><Relationship Id="rId4" Target="../media/image29.png" Type="http://schemas.openxmlformats.org/officeDocument/2006/relationships/image"/><Relationship Id="rId5" Target="../media/image30.svg" Type="http://schemas.openxmlformats.org/officeDocument/2006/relationships/image"/><Relationship Id="rId6" Target="../media/image31.png" Type="http://schemas.openxmlformats.org/officeDocument/2006/relationships/image"/><Relationship Id="rId7" Target="../media/image32.svg" Type="http://schemas.openxmlformats.org/officeDocument/2006/relationships/image"/><Relationship Id="rId8" Target="../media/image33.png" Type="http://schemas.openxmlformats.org/officeDocument/2006/relationships/image"/><Relationship Id="rId9" Target="../media/image3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5.png" Type="http://schemas.openxmlformats.org/officeDocument/2006/relationships/image"/><Relationship Id="rId11" Target="../media/image36.svg" Type="http://schemas.openxmlformats.org/officeDocument/2006/relationships/image"/><Relationship Id="rId12" Target="../media/image37.png" Type="http://schemas.openxmlformats.org/officeDocument/2006/relationships/image"/><Relationship Id="rId13" Target="../media/image38.sv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9.png" Type="http://schemas.openxmlformats.org/officeDocument/2006/relationships/image"/><Relationship Id="rId9" Target="../media/image18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9.png" Type="http://schemas.openxmlformats.org/officeDocument/2006/relationships/image"/><Relationship Id="rId11" Target="../media/image40.svg" Type="http://schemas.openxmlformats.org/officeDocument/2006/relationships/image"/><Relationship Id="rId12" Target="../media/image41.png" Type="http://schemas.openxmlformats.org/officeDocument/2006/relationships/image"/><Relationship Id="rId13" Target="../media/image42.svg" Type="http://schemas.openxmlformats.org/officeDocument/2006/relationships/image"/><Relationship Id="rId14" Target="../media/image43.png" Type="http://schemas.openxmlformats.org/officeDocument/2006/relationships/image"/><Relationship Id="rId15" Target="../media/image44.svg" Type="http://schemas.openxmlformats.org/officeDocument/2006/relationships/image"/><Relationship Id="rId16" Target="../media/image45.png" Type="http://schemas.openxmlformats.org/officeDocument/2006/relationships/image"/><Relationship Id="rId17" Target="../media/image46.sv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9.png" Type="http://schemas.openxmlformats.org/officeDocument/2006/relationships/image"/><Relationship Id="rId9" Target="../media/image18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7.png" Type="http://schemas.openxmlformats.org/officeDocument/2006/relationships/image"/><Relationship Id="rId11" Target="../media/image48.svg" Type="http://schemas.openxmlformats.org/officeDocument/2006/relationships/image"/><Relationship Id="rId12" Target="../media/image49.png" Type="http://schemas.openxmlformats.org/officeDocument/2006/relationships/image"/><Relationship Id="rId13" Target="../media/image50.svg" Type="http://schemas.openxmlformats.org/officeDocument/2006/relationships/image"/><Relationship Id="rId14" Target="../media/image51.png" Type="http://schemas.openxmlformats.org/officeDocument/2006/relationships/image"/><Relationship Id="rId15" Target="../media/image52.svg" Type="http://schemas.openxmlformats.org/officeDocument/2006/relationships/image"/><Relationship Id="rId16" Target="../media/image53.png" Type="http://schemas.openxmlformats.org/officeDocument/2006/relationships/image"/><Relationship Id="rId17" Target="../media/image54.sv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9.png" Type="http://schemas.openxmlformats.org/officeDocument/2006/relationships/image"/><Relationship Id="rId9" Target="../media/image18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5.png" Type="http://schemas.openxmlformats.org/officeDocument/2006/relationships/image"/><Relationship Id="rId11" Target="../media/image56.pn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9.png" Type="http://schemas.openxmlformats.org/officeDocument/2006/relationships/image"/><Relationship Id="rId9" Target="../media/image18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7.png" Type="http://schemas.openxmlformats.org/officeDocument/2006/relationships/image"/><Relationship Id="rId11" Target="../media/image58.svg" Type="http://schemas.openxmlformats.org/officeDocument/2006/relationships/image"/><Relationship Id="rId12" Target="../media/image59.png" Type="http://schemas.openxmlformats.org/officeDocument/2006/relationships/image"/><Relationship Id="rId13" Target="../media/image60.svg" Type="http://schemas.openxmlformats.org/officeDocument/2006/relationships/image"/><Relationship Id="rId14" Target="../media/image61.png" Type="http://schemas.openxmlformats.org/officeDocument/2006/relationships/image"/><Relationship Id="rId15" Target="../media/image62.svg" Type="http://schemas.openxmlformats.org/officeDocument/2006/relationships/image"/><Relationship Id="rId16" Target="../media/image63.png" Type="http://schemas.openxmlformats.org/officeDocument/2006/relationships/image"/><Relationship Id="rId17" Target="../media/image64.svg" Type="http://schemas.openxmlformats.org/officeDocument/2006/relationships/image"/><Relationship Id="rId18" Target="../media/image65.png" Type="http://schemas.openxmlformats.org/officeDocument/2006/relationships/image"/><Relationship Id="rId19" Target="../media/image66.svg" Type="http://schemas.openxmlformats.org/officeDocument/2006/relationships/image"/><Relationship Id="rId2" Target="../media/image27.png" Type="http://schemas.openxmlformats.org/officeDocument/2006/relationships/image"/><Relationship Id="rId20" Target="../media/image67.png" Type="http://schemas.openxmlformats.org/officeDocument/2006/relationships/image"/><Relationship Id="rId21" Target="../media/image49.png" Type="http://schemas.openxmlformats.org/officeDocument/2006/relationships/image"/><Relationship Id="rId22" Target="../media/image50.svg" Type="http://schemas.openxmlformats.org/officeDocument/2006/relationships/image"/><Relationship Id="rId23" Target="../media/image68.png" Type="http://schemas.openxmlformats.org/officeDocument/2006/relationships/image"/><Relationship Id="rId24" Target="../media/image69.svg" Type="http://schemas.openxmlformats.org/officeDocument/2006/relationships/image"/><Relationship Id="rId3" Target="../media/image28.svg" Type="http://schemas.openxmlformats.org/officeDocument/2006/relationships/image"/><Relationship Id="rId4" Target="../media/image29.png" Type="http://schemas.openxmlformats.org/officeDocument/2006/relationships/image"/><Relationship Id="rId5" Target="../media/image30.svg" Type="http://schemas.openxmlformats.org/officeDocument/2006/relationships/image"/><Relationship Id="rId6" Target="../media/image31.png" Type="http://schemas.openxmlformats.org/officeDocument/2006/relationships/image"/><Relationship Id="rId7" Target="../media/image32.svg" Type="http://schemas.openxmlformats.org/officeDocument/2006/relationships/image"/><Relationship Id="rId8" Target="../media/image33.png" Type="http://schemas.openxmlformats.org/officeDocument/2006/relationships/image"/><Relationship Id="rId9" Target="../media/image11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0.png" Type="http://schemas.openxmlformats.org/officeDocument/2006/relationships/image"/><Relationship Id="rId3" Target="../media/image71.svg" Type="http://schemas.openxmlformats.org/officeDocument/2006/relationships/image"/><Relationship Id="rId4" Target="../media/image72.png" Type="http://schemas.openxmlformats.org/officeDocument/2006/relationships/image"/><Relationship Id="rId5" Target="../media/image73.svg" Type="http://schemas.openxmlformats.org/officeDocument/2006/relationships/image"/><Relationship Id="rId6" Target="../media/image74.png" Type="http://schemas.openxmlformats.org/officeDocument/2006/relationships/image"/><Relationship Id="rId7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4982374"/>
            <a:ext cx="18288000" cy="14794421"/>
          </a:xfrm>
          <a:custGeom>
            <a:avLst/>
            <a:gdLst/>
            <a:ahLst/>
            <a:cxnLst/>
            <a:rect r="r" b="b" t="t" l="l"/>
            <a:pathLst>
              <a:path h="14794421" w="18288000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t="0" r="-339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57635" y="5567924"/>
            <a:ext cx="5772730" cy="4719076"/>
          </a:xfrm>
          <a:custGeom>
            <a:avLst/>
            <a:gdLst/>
            <a:ahLst/>
            <a:cxnLst/>
            <a:rect r="r" b="b" t="t" l="l"/>
            <a:pathLst>
              <a:path h="4719076" w="5772730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581" b="-18886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name="Group 8" id="8"/>
            <p:cNvGrpSpPr/>
            <p:nvPr/>
          </p:nvGrpSpPr>
          <p:grpSpPr>
            <a:xfrm rot="0"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545361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5361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false" flipV="false" rot="0">
            <a:off x="8066415" y="797917"/>
            <a:ext cx="753960" cy="774285"/>
          </a:xfrm>
          <a:custGeom>
            <a:avLst/>
            <a:gdLst/>
            <a:ahLst/>
            <a:cxnLst/>
            <a:rect r="r" b="b" t="t" l="l"/>
            <a:pathLst>
              <a:path h="774285" w="753960">
                <a:moveTo>
                  <a:pt x="0" y="0"/>
                </a:moveTo>
                <a:lnTo>
                  <a:pt x="753959" y="0"/>
                </a:lnTo>
                <a:lnTo>
                  <a:pt x="753959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3446665" y="2000907"/>
            <a:ext cx="11739425" cy="3280391"/>
            <a:chOff x="0" y="0"/>
            <a:chExt cx="15652567" cy="4373854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257253"/>
              <a:ext cx="15652567" cy="31089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Connaitre les polygones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2017392" y="3581265"/>
              <a:ext cx="11617783" cy="7925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65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13450" y="151797"/>
            <a:ext cx="1332349" cy="1332349"/>
          </a:xfrm>
          <a:custGeom>
            <a:avLst/>
            <a:gdLst/>
            <a:ahLst/>
            <a:cxnLst/>
            <a:rect r="r" b="b" t="t" l="l"/>
            <a:pathLst>
              <a:path h="1332349" w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302933" y="2775044"/>
            <a:ext cx="12511528" cy="40089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GEOMETRIE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Connaitre la notion de polygone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Caractériser et nommer différents polygones</a:t>
            </a:r>
          </a:p>
          <a:p>
            <a:pPr algn="l">
              <a:lnSpc>
                <a:spcPts val="5306"/>
              </a:lnSpc>
            </a:pPr>
          </a:p>
          <a:p>
            <a:pPr algn="l">
              <a:lnSpc>
                <a:spcPts val="5306"/>
              </a:lnSpc>
            </a:pPr>
          </a:p>
          <a:p>
            <a:pPr algn="l">
              <a:lnSpc>
                <a:spcPts val="5306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4070710" y="1365462"/>
            <a:ext cx="2927073" cy="208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b="true" sz="1252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name="Freeform 13" id="13"/>
          <p:cNvSpPr/>
          <p:nvPr/>
        </p:nvSpPr>
        <p:spPr>
          <a:xfrm flipH="true" flipV="false" rot="0">
            <a:off x="1056316" y="285124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13936" y="4247168"/>
            <a:ext cx="15209045" cy="5205615"/>
          </a:xfrm>
          <a:custGeom>
            <a:avLst/>
            <a:gdLst/>
            <a:ahLst/>
            <a:cxnLst/>
            <a:rect r="r" b="b" t="t" l="l"/>
            <a:pathLst>
              <a:path h="5205615" w="15209045">
                <a:moveTo>
                  <a:pt x="0" y="0"/>
                </a:moveTo>
                <a:lnTo>
                  <a:pt x="15209046" y="0"/>
                </a:lnTo>
                <a:lnTo>
                  <a:pt x="15209046" y="5205615"/>
                </a:lnTo>
                <a:lnTo>
                  <a:pt x="0" y="520561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107629" r="-802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179624" y="4496371"/>
            <a:ext cx="3514466" cy="3290419"/>
          </a:xfrm>
          <a:custGeom>
            <a:avLst/>
            <a:gdLst/>
            <a:ahLst/>
            <a:cxnLst/>
            <a:rect r="r" b="b" t="t" l="l"/>
            <a:pathLst>
              <a:path h="3290419" w="3514466">
                <a:moveTo>
                  <a:pt x="0" y="0"/>
                </a:moveTo>
                <a:lnTo>
                  <a:pt x="3514467" y="0"/>
                </a:lnTo>
                <a:lnTo>
                  <a:pt x="3514467" y="3290419"/>
                </a:lnTo>
                <a:lnTo>
                  <a:pt x="0" y="329041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3184334" y="5112228"/>
            <a:ext cx="2411016" cy="2411016"/>
            <a:chOff x="0" y="0"/>
            <a:chExt cx="558800" cy="558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58800" cy="558800"/>
            </a:xfrm>
            <a:custGeom>
              <a:avLst/>
              <a:gdLst/>
              <a:ahLst/>
              <a:cxnLst/>
              <a:rect r="r" b="b" t="t" l="l"/>
              <a:pathLst>
                <a:path h="558800" w="558800">
                  <a:moveTo>
                    <a:pt x="33042" y="234291"/>
                  </a:moveTo>
                  <a:cubicBezTo>
                    <a:pt x="49299" y="253840"/>
                    <a:pt x="49332" y="305706"/>
                    <a:pt x="33167" y="325331"/>
                  </a:cubicBezTo>
                  <a:cubicBezTo>
                    <a:pt x="12843" y="350003"/>
                    <a:pt x="669" y="381568"/>
                    <a:pt x="669" y="415884"/>
                  </a:cubicBezTo>
                  <a:cubicBezTo>
                    <a:pt x="669" y="495135"/>
                    <a:pt x="64865" y="558800"/>
                    <a:pt x="143251" y="558800"/>
                  </a:cubicBezTo>
                  <a:cubicBezTo>
                    <a:pt x="177745" y="558800"/>
                    <a:pt x="209318" y="546669"/>
                    <a:pt x="233976" y="526404"/>
                  </a:cubicBezTo>
                  <a:cubicBezTo>
                    <a:pt x="253647" y="510238"/>
                    <a:pt x="305827" y="510235"/>
                    <a:pt x="325498" y="526401"/>
                  </a:cubicBezTo>
                  <a:cubicBezTo>
                    <a:pt x="350157" y="546668"/>
                    <a:pt x="381730" y="558800"/>
                    <a:pt x="416232" y="558800"/>
                  </a:cubicBezTo>
                  <a:cubicBezTo>
                    <a:pt x="494618" y="558800"/>
                    <a:pt x="558800" y="495135"/>
                    <a:pt x="558800" y="415884"/>
                  </a:cubicBezTo>
                  <a:cubicBezTo>
                    <a:pt x="558800" y="381312"/>
                    <a:pt x="546247" y="349534"/>
                    <a:pt x="525581" y="324782"/>
                  </a:cubicBezTo>
                  <a:cubicBezTo>
                    <a:pt x="509342" y="305335"/>
                    <a:pt x="509342" y="254131"/>
                    <a:pt x="525556" y="234663"/>
                  </a:cubicBezTo>
                  <a:cubicBezTo>
                    <a:pt x="546238" y="209831"/>
                    <a:pt x="558800" y="177872"/>
                    <a:pt x="558800" y="142916"/>
                  </a:cubicBezTo>
                  <a:cubicBezTo>
                    <a:pt x="558800" y="64349"/>
                    <a:pt x="494618" y="0"/>
                    <a:pt x="416232" y="0"/>
                  </a:cubicBezTo>
                  <a:cubicBezTo>
                    <a:pt x="382027" y="0"/>
                    <a:pt x="350824" y="11865"/>
                    <a:pt x="326295" y="31724"/>
                  </a:cubicBezTo>
                  <a:cubicBezTo>
                    <a:pt x="306327" y="47891"/>
                    <a:pt x="252153" y="47709"/>
                    <a:pt x="232185" y="31544"/>
                  </a:cubicBezTo>
                  <a:cubicBezTo>
                    <a:pt x="207787" y="11793"/>
                    <a:pt x="176670" y="0"/>
                    <a:pt x="142568" y="0"/>
                  </a:cubicBezTo>
                  <a:cubicBezTo>
                    <a:pt x="64181" y="0"/>
                    <a:pt x="0" y="64349"/>
                    <a:pt x="0" y="142916"/>
                  </a:cubicBezTo>
                  <a:cubicBezTo>
                    <a:pt x="0" y="177697"/>
                    <a:pt x="12437" y="209512"/>
                    <a:pt x="33042" y="234291"/>
                  </a:cubicBezTo>
                  <a:close/>
                </a:path>
              </a:pathLst>
            </a:custGeom>
            <a:solidFill>
              <a:srgbClr val="FFFFFF"/>
            </a:solidFill>
            <a:ln w="762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44450" y="6350"/>
              <a:ext cx="469900" cy="5080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1028700" y="2383011"/>
            <a:ext cx="16305304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POLYGONE = figure géométrique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plane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,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fermée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et dont les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côtés sont constitués de segments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(tracés à la règle).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QU’EST-CE-QU’UN POLYGONE ?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349798" y="7877221"/>
            <a:ext cx="5436816" cy="1416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7"/>
              </a:lnSpc>
            </a:pPr>
            <a:r>
              <a:rPr lang="en-US" sz="4084" i="true" spc="8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Cette figure est un polygone.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960641" y="7701065"/>
            <a:ext cx="5436816" cy="1416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7"/>
              </a:lnSpc>
            </a:pPr>
            <a:r>
              <a:rPr lang="en-US" sz="4084" i="true" spc="8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Ces figures ne sont pas des polygones.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9181352" y="5452708"/>
            <a:ext cx="3497697" cy="2070536"/>
            <a:chOff x="0" y="0"/>
            <a:chExt cx="4663595" cy="2760715"/>
          </a:xfrm>
        </p:grpSpPr>
        <p:sp>
          <p:nvSpPr>
            <p:cNvPr name="AutoShape 21" id="21"/>
            <p:cNvSpPr/>
            <p:nvPr/>
          </p:nvSpPr>
          <p:spPr>
            <a:xfrm>
              <a:off x="9318" y="50800"/>
              <a:ext cx="3746682" cy="0"/>
            </a:xfrm>
            <a:prstGeom prst="line">
              <a:avLst/>
            </a:prstGeom>
            <a:ln cap="flat" w="10160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2" id="22"/>
            <p:cNvSpPr/>
            <p:nvPr/>
          </p:nvSpPr>
          <p:spPr>
            <a:xfrm>
              <a:off x="45130" y="86830"/>
              <a:ext cx="1369735" cy="2650563"/>
            </a:xfrm>
            <a:prstGeom prst="line">
              <a:avLst/>
            </a:prstGeom>
            <a:ln cap="flat" w="10160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3" id="23"/>
            <p:cNvSpPr/>
            <p:nvPr/>
          </p:nvSpPr>
          <p:spPr>
            <a:xfrm flipV="true">
              <a:off x="1414865" y="86830"/>
              <a:ext cx="3216799" cy="2599763"/>
            </a:xfrm>
            <a:prstGeom prst="line">
              <a:avLst/>
            </a:prstGeom>
            <a:ln cap="flat" w="10160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13936" y="4247168"/>
            <a:ext cx="15209045" cy="5205615"/>
          </a:xfrm>
          <a:custGeom>
            <a:avLst/>
            <a:gdLst/>
            <a:ahLst/>
            <a:cxnLst/>
            <a:rect r="r" b="b" t="t" l="l"/>
            <a:pathLst>
              <a:path h="5205615" w="15209045">
                <a:moveTo>
                  <a:pt x="0" y="0"/>
                </a:moveTo>
                <a:lnTo>
                  <a:pt x="15209046" y="0"/>
                </a:lnTo>
                <a:lnTo>
                  <a:pt x="15209046" y="5205615"/>
                </a:lnTo>
                <a:lnTo>
                  <a:pt x="0" y="520561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107629" r="-802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6961059" y="4936192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820882" y="5409587"/>
            <a:ext cx="3953143" cy="6992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7"/>
              </a:lnSpc>
            </a:pPr>
            <a:r>
              <a:rPr lang="en-US" sz="4084" i="true" spc="8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Sommets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-820173">
            <a:off x="4084575" y="5071113"/>
            <a:ext cx="3489114" cy="634384"/>
          </a:xfrm>
          <a:custGeom>
            <a:avLst/>
            <a:gdLst/>
            <a:ahLst/>
            <a:cxnLst/>
            <a:rect r="r" b="b" t="t" l="l"/>
            <a:pathLst>
              <a:path h="634384" w="3489114">
                <a:moveTo>
                  <a:pt x="0" y="0"/>
                </a:moveTo>
                <a:lnTo>
                  <a:pt x="3489115" y="0"/>
                </a:lnTo>
                <a:lnTo>
                  <a:pt x="3489115" y="634384"/>
                </a:lnTo>
                <a:lnTo>
                  <a:pt x="0" y="63438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2506065">
            <a:off x="3826939" y="6676399"/>
            <a:ext cx="3489114" cy="634384"/>
          </a:xfrm>
          <a:custGeom>
            <a:avLst/>
            <a:gdLst/>
            <a:ahLst/>
            <a:cxnLst/>
            <a:rect r="r" b="b" t="t" l="l"/>
            <a:pathLst>
              <a:path h="634384" w="3489114">
                <a:moveTo>
                  <a:pt x="0" y="0"/>
                </a:moveTo>
                <a:lnTo>
                  <a:pt x="3489114" y="0"/>
                </a:lnTo>
                <a:lnTo>
                  <a:pt x="3489114" y="634385"/>
                </a:lnTo>
                <a:lnTo>
                  <a:pt x="0" y="63438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7622427" y="4936192"/>
            <a:ext cx="115038" cy="114750"/>
          </a:xfrm>
          <a:custGeom>
            <a:avLst/>
            <a:gdLst/>
            <a:ahLst/>
            <a:cxnLst/>
            <a:rect r="r" b="b" t="t" l="l"/>
            <a:pathLst>
              <a:path h="114750" w="115038">
                <a:moveTo>
                  <a:pt x="0" y="0"/>
                </a:moveTo>
                <a:lnTo>
                  <a:pt x="115038" y="0"/>
                </a:lnTo>
                <a:lnTo>
                  <a:pt x="115038" y="114750"/>
                </a:lnTo>
                <a:lnTo>
                  <a:pt x="0" y="11475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028700" y="2716386"/>
            <a:ext cx="16305304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POLYGONE =&gt; possède des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côtés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et des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sommets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QU’EST-CE-QU’UN POLYGONE ?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2521589" y="5988507"/>
            <a:ext cx="5436816" cy="6992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7"/>
              </a:lnSpc>
            </a:pPr>
            <a:r>
              <a:rPr lang="en-US" sz="4084" i="true" spc="8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Côtés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6961059" y="8093622"/>
            <a:ext cx="115038" cy="114750"/>
          </a:xfrm>
          <a:custGeom>
            <a:avLst/>
            <a:gdLst/>
            <a:ahLst/>
            <a:cxnLst/>
            <a:rect r="r" b="b" t="t" l="l"/>
            <a:pathLst>
              <a:path h="114750" w="115038">
                <a:moveTo>
                  <a:pt x="0" y="0"/>
                </a:moveTo>
                <a:lnTo>
                  <a:pt x="115038" y="0"/>
                </a:lnTo>
                <a:lnTo>
                  <a:pt x="115038" y="114750"/>
                </a:lnTo>
                <a:lnTo>
                  <a:pt x="0" y="11475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10494568">
            <a:off x="11097122" y="6370517"/>
            <a:ext cx="3489114" cy="634384"/>
          </a:xfrm>
          <a:custGeom>
            <a:avLst/>
            <a:gdLst/>
            <a:ahLst/>
            <a:cxnLst/>
            <a:rect r="r" b="b" t="t" l="l"/>
            <a:pathLst>
              <a:path h="634384" w="3489114">
                <a:moveTo>
                  <a:pt x="0" y="0"/>
                </a:moveTo>
                <a:lnTo>
                  <a:pt x="3489115" y="0"/>
                </a:lnTo>
                <a:lnTo>
                  <a:pt x="3489115" y="634385"/>
                </a:lnTo>
                <a:lnTo>
                  <a:pt x="0" y="63438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-9935871">
            <a:off x="10743175" y="5705928"/>
            <a:ext cx="3771698" cy="685763"/>
          </a:xfrm>
          <a:custGeom>
            <a:avLst/>
            <a:gdLst/>
            <a:ahLst/>
            <a:cxnLst/>
            <a:rect r="r" b="b" t="t" l="l"/>
            <a:pathLst>
              <a:path h="685763" w="3771698">
                <a:moveTo>
                  <a:pt x="0" y="0"/>
                </a:moveTo>
                <a:lnTo>
                  <a:pt x="3771699" y="0"/>
                </a:lnTo>
                <a:lnTo>
                  <a:pt x="3771699" y="685763"/>
                </a:lnTo>
                <a:lnTo>
                  <a:pt x="0" y="68576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23" id="23"/>
          <p:cNvSpPr/>
          <p:nvPr/>
        </p:nvSpPr>
        <p:spPr>
          <a:xfrm>
            <a:off x="9319590" y="4993567"/>
            <a:ext cx="1682873" cy="979934"/>
          </a:xfrm>
          <a:prstGeom prst="line">
            <a:avLst/>
          </a:prstGeom>
          <a:ln cap="flat" w="76200">
            <a:solidFill>
              <a:srgbClr val="FF555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4" id="24"/>
          <p:cNvSpPr/>
          <p:nvPr/>
        </p:nvSpPr>
        <p:spPr>
          <a:xfrm flipH="true">
            <a:off x="10999664" y="5980733"/>
            <a:ext cx="19172" cy="1632443"/>
          </a:xfrm>
          <a:prstGeom prst="line">
            <a:avLst/>
          </a:prstGeom>
          <a:ln cap="flat" w="76200">
            <a:solidFill>
              <a:srgbClr val="FF5555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96326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246033" y="2365629"/>
            <a:ext cx="14889959" cy="2058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Polygones ? Pourquoi ?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Combien de côtés ?</a:t>
            </a:r>
          </a:p>
          <a:p>
            <a:pPr algn="l">
              <a:lnSpc>
                <a:spcPts val="5540"/>
              </a:lnSpc>
            </a:pP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9144000" y="2451354"/>
            <a:ext cx="5868684" cy="5892444"/>
          </a:xfrm>
          <a:custGeom>
            <a:avLst/>
            <a:gdLst/>
            <a:ahLst/>
            <a:cxnLst/>
            <a:rect r="r" b="b" t="t" l="l"/>
            <a:pathLst>
              <a:path h="5892444" w="5868684">
                <a:moveTo>
                  <a:pt x="0" y="0"/>
                </a:moveTo>
                <a:lnTo>
                  <a:pt x="5868684" y="0"/>
                </a:lnTo>
                <a:lnTo>
                  <a:pt x="5868684" y="5892444"/>
                </a:lnTo>
                <a:lnTo>
                  <a:pt x="0" y="589244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5400000">
            <a:off x="7747933" y="1218401"/>
            <a:ext cx="7372391" cy="9073712"/>
          </a:xfrm>
          <a:custGeom>
            <a:avLst/>
            <a:gdLst/>
            <a:ahLst/>
            <a:cxnLst/>
            <a:rect r="r" b="b" t="t" l="l"/>
            <a:pathLst>
              <a:path h="9073712" w="7372391">
                <a:moveTo>
                  <a:pt x="0" y="0"/>
                </a:moveTo>
                <a:lnTo>
                  <a:pt x="7372390" y="0"/>
                </a:lnTo>
                <a:lnTo>
                  <a:pt x="7372390" y="9073712"/>
                </a:lnTo>
                <a:lnTo>
                  <a:pt x="0" y="907371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1320421" y="1927936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7" y="0"/>
                </a:lnTo>
                <a:lnTo>
                  <a:pt x="2246617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909541" y="3275977"/>
            <a:ext cx="604677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8388674" y="4893097"/>
            <a:ext cx="604677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829451" y="4445767"/>
            <a:ext cx="604677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4710345" y="3137216"/>
            <a:ext cx="604677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4105668" y="4862685"/>
            <a:ext cx="604677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8388674" y="7054926"/>
            <a:ext cx="604677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0224774" y="7054926"/>
            <a:ext cx="604677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2962361" y="6120129"/>
            <a:ext cx="604677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H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8993351" y="8753821"/>
            <a:ext cx="604677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2660022" y="8530156"/>
            <a:ext cx="604677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J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4913475" y="7839318"/>
            <a:ext cx="604677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K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28700" y="4709825"/>
            <a:ext cx="5637761" cy="4897240"/>
          </a:xfrm>
          <a:custGeom>
            <a:avLst/>
            <a:gdLst/>
            <a:ahLst/>
            <a:cxnLst/>
            <a:rect r="r" b="b" t="t" l="l"/>
            <a:pathLst>
              <a:path h="4897240" w="5637761">
                <a:moveTo>
                  <a:pt x="0" y="0"/>
                </a:moveTo>
                <a:lnTo>
                  <a:pt x="5637761" y="0"/>
                </a:lnTo>
                <a:lnTo>
                  <a:pt x="5637761" y="4897239"/>
                </a:lnTo>
                <a:lnTo>
                  <a:pt x="0" y="489723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81393" r="-123499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953996" y="2264058"/>
            <a:ext cx="16305304" cy="2646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classe et on nomme les polygones en fonction du nombre de côtés ou sommets.</a:t>
            </a:r>
          </a:p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TRIANGLE =&gt; 3 côtés                          QUADRILATERE =&gt; 4 côtés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9495116" y="4709825"/>
            <a:ext cx="5637761" cy="4897240"/>
          </a:xfrm>
          <a:custGeom>
            <a:avLst/>
            <a:gdLst/>
            <a:ahLst/>
            <a:cxnLst/>
            <a:rect r="r" b="b" t="t" l="l"/>
            <a:pathLst>
              <a:path h="4897240" w="5637761">
                <a:moveTo>
                  <a:pt x="0" y="0"/>
                </a:moveTo>
                <a:lnTo>
                  <a:pt x="5637760" y="0"/>
                </a:lnTo>
                <a:lnTo>
                  <a:pt x="5637760" y="4897239"/>
                </a:lnTo>
                <a:lnTo>
                  <a:pt x="0" y="489723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81393" r="-123499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2179624" y="5143500"/>
            <a:ext cx="3755690" cy="4114800"/>
          </a:xfrm>
          <a:custGeom>
            <a:avLst/>
            <a:gdLst/>
            <a:ahLst/>
            <a:cxnLst/>
            <a:rect r="r" b="b" t="t" l="l"/>
            <a:pathLst>
              <a:path h="4114800" w="3755690">
                <a:moveTo>
                  <a:pt x="0" y="0"/>
                </a:moveTo>
                <a:lnTo>
                  <a:pt x="3755691" y="0"/>
                </a:lnTo>
                <a:lnTo>
                  <a:pt x="375569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5" id="15"/>
          <p:cNvSpPr/>
          <p:nvPr/>
        </p:nvSpPr>
        <p:spPr>
          <a:xfrm flipH="false" flipV="false" rot="0">
            <a:off x="10572921" y="5143500"/>
            <a:ext cx="3482149" cy="4114800"/>
          </a:xfrm>
          <a:custGeom>
            <a:avLst/>
            <a:gdLst/>
            <a:ahLst/>
            <a:cxnLst/>
            <a:rect r="r" b="b" t="t" l="l"/>
            <a:pathLst>
              <a:path h="4114800" w="3482149">
                <a:moveTo>
                  <a:pt x="0" y="0"/>
                </a:moveTo>
                <a:lnTo>
                  <a:pt x="3482150" y="0"/>
                </a:lnTo>
                <a:lnTo>
                  <a:pt x="348215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 TRIANGLE ET LE QUADRILATÈRE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28700" y="3767997"/>
            <a:ext cx="5742026" cy="5839067"/>
          </a:xfrm>
          <a:custGeom>
            <a:avLst/>
            <a:gdLst/>
            <a:ahLst/>
            <a:cxnLst/>
            <a:rect r="r" b="b" t="t" l="l"/>
            <a:pathLst>
              <a:path h="5839067" w="5742026">
                <a:moveTo>
                  <a:pt x="0" y="0"/>
                </a:moveTo>
                <a:lnTo>
                  <a:pt x="5742026" y="0"/>
                </a:lnTo>
                <a:lnTo>
                  <a:pt x="5742026" y="5839067"/>
                </a:lnTo>
                <a:lnTo>
                  <a:pt x="0" y="583906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52135" r="-119441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495116" y="3798230"/>
            <a:ext cx="5771023" cy="5808835"/>
          </a:xfrm>
          <a:custGeom>
            <a:avLst/>
            <a:gdLst/>
            <a:ahLst/>
            <a:cxnLst/>
            <a:rect r="r" b="b" t="t" l="l"/>
            <a:pathLst>
              <a:path h="5808835" w="5771023">
                <a:moveTo>
                  <a:pt x="0" y="0"/>
                </a:moveTo>
                <a:lnTo>
                  <a:pt x="5771023" y="0"/>
                </a:lnTo>
                <a:lnTo>
                  <a:pt x="5771023" y="5808834"/>
                </a:lnTo>
                <a:lnTo>
                  <a:pt x="0" y="580883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52926" r="-118338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551907" y="4196455"/>
            <a:ext cx="2915088" cy="2491075"/>
          </a:xfrm>
          <a:custGeom>
            <a:avLst/>
            <a:gdLst/>
            <a:ahLst/>
            <a:cxnLst/>
            <a:rect r="r" b="b" t="t" l="l"/>
            <a:pathLst>
              <a:path h="2491075" w="2915088">
                <a:moveTo>
                  <a:pt x="0" y="0"/>
                </a:moveTo>
                <a:lnTo>
                  <a:pt x="2915088" y="0"/>
                </a:lnTo>
                <a:lnTo>
                  <a:pt x="2915088" y="2491076"/>
                </a:lnTo>
                <a:lnTo>
                  <a:pt x="0" y="249107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3280757" y="6690469"/>
            <a:ext cx="2699428" cy="2567831"/>
          </a:xfrm>
          <a:custGeom>
            <a:avLst/>
            <a:gdLst/>
            <a:ahLst/>
            <a:cxnLst/>
            <a:rect r="r" b="b" t="t" l="l"/>
            <a:pathLst>
              <a:path h="2567831" w="2699428">
                <a:moveTo>
                  <a:pt x="0" y="0"/>
                </a:moveTo>
                <a:lnTo>
                  <a:pt x="2699429" y="0"/>
                </a:lnTo>
                <a:lnTo>
                  <a:pt x="2699429" y="2567831"/>
                </a:lnTo>
                <a:lnTo>
                  <a:pt x="0" y="256783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9856051" y="3951436"/>
            <a:ext cx="2966675" cy="2384128"/>
          </a:xfrm>
          <a:custGeom>
            <a:avLst/>
            <a:gdLst/>
            <a:ahLst/>
            <a:cxnLst/>
            <a:rect r="r" b="b" t="t" l="l"/>
            <a:pathLst>
              <a:path h="2384128" w="2966675">
                <a:moveTo>
                  <a:pt x="0" y="0"/>
                </a:moveTo>
                <a:lnTo>
                  <a:pt x="2966675" y="0"/>
                </a:lnTo>
                <a:lnTo>
                  <a:pt x="2966675" y="2384128"/>
                </a:lnTo>
                <a:lnTo>
                  <a:pt x="0" y="238412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6" id="16"/>
          <p:cNvSpPr/>
          <p:nvPr/>
        </p:nvSpPr>
        <p:spPr>
          <a:xfrm flipH="false" flipV="false" rot="0">
            <a:off x="12022258" y="6037071"/>
            <a:ext cx="2790389" cy="3221229"/>
          </a:xfrm>
          <a:custGeom>
            <a:avLst/>
            <a:gdLst/>
            <a:ahLst/>
            <a:cxnLst/>
            <a:rect r="r" b="b" t="t" l="l"/>
            <a:pathLst>
              <a:path h="3221229" w="2790389">
                <a:moveTo>
                  <a:pt x="0" y="0"/>
                </a:moveTo>
                <a:lnTo>
                  <a:pt x="2790389" y="0"/>
                </a:lnTo>
                <a:lnTo>
                  <a:pt x="2790389" y="3221229"/>
                </a:lnTo>
                <a:lnTo>
                  <a:pt x="0" y="3221229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953996" y="2930808"/>
            <a:ext cx="16305304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PENTAGONE =&gt; 5 côtés                          HEXAGONE =&gt; 6 côtés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 PENTAGONE ET L’HEXAGONE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28700" y="3767997"/>
            <a:ext cx="5742026" cy="5839067"/>
          </a:xfrm>
          <a:custGeom>
            <a:avLst/>
            <a:gdLst/>
            <a:ahLst/>
            <a:cxnLst/>
            <a:rect r="r" b="b" t="t" l="l"/>
            <a:pathLst>
              <a:path h="5839067" w="5742026">
                <a:moveTo>
                  <a:pt x="0" y="0"/>
                </a:moveTo>
                <a:lnTo>
                  <a:pt x="5742026" y="0"/>
                </a:lnTo>
                <a:lnTo>
                  <a:pt x="5742026" y="5839067"/>
                </a:lnTo>
                <a:lnTo>
                  <a:pt x="0" y="583906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52135" r="-119441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495116" y="3798230"/>
            <a:ext cx="5771023" cy="5808835"/>
          </a:xfrm>
          <a:custGeom>
            <a:avLst/>
            <a:gdLst/>
            <a:ahLst/>
            <a:cxnLst/>
            <a:rect r="r" b="b" t="t" l="l"/>
            <a:pathLst>
              <a:path h="5808835" w="5771023">
                <a:moveTo>
                  <a:pt x="0" y="0"/>
                </a:moveTo>
                <a:lnTo>
                  <a:pt x="5771023" y="0"/>
                </a:lnTo>
                <a:lnTo>
                  <a:pt x="5771023" y="5808834"/>
                </a:lnTo>
                <a:lnTo>
                  <a:pt x="0" y="580883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52926" r="-118338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349798" y="3992621"/>
            <a:ext cx="2786008" cy="2710026"/>
          </a:xfrm>
          <a:custGeom>
            <a:avLst/>
            <a:gdLst/>
            <a:ahLst/>
            <a:cxnLst/>
            <a:rect r="r" b="b" t="t" l="l"/>
            <a:pathLst>
              <a:path h="2710026" w="2786008">
                <a:moveTo>
                  <a:pt x="0" y="0"/>
                </a:moveTo>
                <a:lnTo>
                  <a:pt x="2786008" y="0"/>
                </a:lnTo>
                <a:lnTo>
                  <a:pt x="2786008" y="2710026"/>
                </a:lnTo>
                <a:lnTo>
                  <a:pt x="0" y="271002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3599700" y="6687531"/>
            <a:ext cx="2657018" cy="2686323"/>
          </a:xfrm>
          <a:custGeom>
            <a:avLst/>
            <a:gdLst/>
            <a:ahLst/>
            <a:cxnLst/>
            <a:rect r="r" b="b" t="t" l="l"/>
            <a:pathLst>
              <a:path h="2686323" w="2657018">
                <a:moveTo>
                  <a:pt x="0" y="0"/>
                </a:moveTo>
                <a:lnTo>
                  <a:pt x="2657018" y="0"/>
                </a:lnTo>
                <a:lnTo>
                  <a:pt x="2657018" y="2686323"/>
                </a:lnTo>
                <a:lnTo>
                  <a:pt x="0" y="268632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1942252" y="6486858"/>
            <a:ext cx="2886995" cy="2886995"/>
          </a:xfrm>
          <a:custGeom>
            <a:avLst/>
            <a:gdLst/>
            <a:ahLst/>
            <a:cxnLst/>
            <a:rect r="r" b="b" t="t" l="l"/>
            <a:pathLst>
              <a:path h="2886995" w="2886995">
                <a:moveTo>
                  <a:pt x="0" y="0"/>
                </a:moveTo>
                <a:lnTo>
                  <a:pt x="2886995" y="0"/>
                </a:lnTo>
                <a:lnTo>
                  <a:pt x="2886995" y="2886996"/>
                </a:lnTo>
                <a:lnTo>
                  <a:pt x="0" y="288699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9724378" y="4075375"/>
            <a:ext cx="2656249" cy="2627272"/>
          </a:xfrm>
          <a:custGeom>
            <a:avLst/>
            <a:gdLst/>
            <a:ahLst/>
            <a:cxnLst/>
            <a:rect r="r" b="b" t="t" l="l"/>
            <a:pathLst>
              <a:path h="2627272" w="2656249">
                <a:moveTo>
                  <a:pt x="0" y="0"/>
                </a:moveTo>
                <a:lnTo>
                  <a:pt x="2656249" y="0"/>
                </a:lnTo>
                <a:lnTo>
                  <a:pt x="2656249" y="2627272"/>
                </a:lnTo>
                <a:lnTo>
                  <a:pt x="0" y="262727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953996" y="2930808"/>
            <a:ext cx="16305304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HEPTAGONE =&gt; 7 côtés                          OCTOGONE =&gt; 8 côtés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L’HEPTAGONE ET L’OCTOGONE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28700" y="3767997"/>
            <a:ext cx="5742026" cy="5839067"/>
          </a:xfrm>
          <a:custGeom>
            <a:avLst/>
            <a:gdLst/>
            <a:ahLst/>
            <a:cxnLst/>
            <a:rect r="r" b="b" t="t" l="l"/>
            <a:pathLst>
              <a:path h="5839067" w="5742026">
                <a:moveTo>
                  <a:pt x="0" y="0"/>
                </a:moveTo>
                <a:lnTo>
                  <a:pt x="5742026" y="0"/>
                </a:lnTo>
                <a:lnTo>
                  <a:pt x="5742026" y="5839067"/>
                </a:lnTo>
                <a:lnTo>
                  <a:pt x="0" y="583906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52135" r="-119441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495116" y="3798230"/>
            <a:ext cx="5771023" cy="5808835"/>
          </a:xfrm>
          <a:custGeom>
            <a:avLst/>
            <a:gdLst/>
            <a:ahLst/>
            <a:cxnLst/>
            <a:rect r="r" b="b" t="t" l="l"/>
            <a:pathLst>
              <a:path h="5808835" w="5771023">
                <a:moveTo>
                  <a:pt x="0" y="0"/>
                </a:moveTo>
                <a:lnTo>
                  <a:pt x="5771023" y="0"/>
                </a:lnTo>
                <a:lnTo>
                  <a:pt x="5771023" y="5808834"/>
                </a:lnTo>
                <a:lnTo>
                  <a:pt x="0" y="580883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52926" r="-118338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2700000">
            <a:off x="767283" y="5155719"/>
            <a:ext cx="6298930" cy="3063624"/>
          </a:xfrm>
          <a:custGeom>
            <a:avLst/>
            <a:gdLst/>
            <a:ahLst/>
            <a:cxnLst/>
            <a:rect r="r" b="b" t="t" l="l"/>
            <a:pathLst>
              <a:path h="3063624" w="6298930">
                <a:moveTo>
                  <a:pt x="0" y="0"/>
                </a:moveTo>
                <a:lnTo>
                  <a:pt x="6298930" y="0"/>
                </a:lnTo>
                <a:lnTo>
                  <a:pt x="6298930" y="3063623"/>
                </a:lnTo>
                <a:lnTo>
                  <a:pt x="0" y="306362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-55363" b="-324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7710992">
            <a:off x="8630318" y="5192090"/>
            <a:ext cx="7077360" cy="3094327"/>
          </a:xfrm>
          <a:custGeom>
            <a:avLst/>
            <a:gdLst/>
            <a:ahLst/>
            <a:cxnLst/>
            <a:rect r="r" b="b" t="t" l="l"/>
            <a:pathLst>
              <a:path h="3094327" w="7077360">
                <a:moveTo>
                  <a:pt x="0" y="0"/>
                </a:moveTo>
                <a:lnTo>
                  <a:pt x="7077360" y="0"/>
                </a:lnTo>
                <a:lnTo>
                  <a:pt x="7077360" y="3094327"/>
                </a:lnTo>
                <a:lnTo>
                  <a:pt x="0" y="309432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3015" t="0" r="-757" b="-18675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953996" y="2930808"/>
            <a:ext cx="16305304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NONAGONE =&gt; 9 côtés                          DECAGONE =&gt; 10 côtés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L’HEPTAGONE ET L’OCTOGONE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96326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246033" y="2365629"/>
            <a:ext cx="14889959" cy="676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Nomme les polygones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9144000" y="2451354"/>
            <a:ext cx="5868684" cy="5892444"/>
          </a:xfrm>
          <a:custGeom>
            <a:avLst/>
            <a:gdLst/>
            <a:ahLst/>
            <a:cxnLst/>
            <a:rect r="r" b="b" t="t" l="l"/>
            <a:pathLst>
              <a:path h="5892444" w="5868684">
                <a:moveTo>
                  <a:pt x="0" y="0"/>
                </a:moveTo>
                <a:lnTo>
                  <a:pt x="5868684" y="0"/>
                </a:lnTo>
                <a:lnTo>
                  <a:pt x="5868684" y="5892444"/>
                </a:lnTo>
                <a:lnTo>
                  <a:pt x="0" y="589244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5518152" y="1812910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39911" y="3556792"/>
            <a:ext cx="2676923" cy="2574713"/>
          </a:xfrm>
          <a:custGeom>
            <a:avLst/>
            <a:gdLst/>
            <a:ahLst/>
            <a:cxnLst/>
            <a:rect r="r" b="b" t="t" l="l"/>
            <a:pathLst>
              <a:path h="2574713" w="2676923">
                <a:moveTo>
                  <a:pt x="0" y="0"/>
                </a:moveTo>
                <a:lnTo>
                  <a:pt x="2676923" y="0"/>
                </a:lnTo>
                <a:lnTo>
                  <a:pt x="2676923" y="2574713"/>
                </a:lnTo>
                <a:lnTo>
                  <a:pt x="0" y="257471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5796586" y="3212045"/>
            <a:ext cx="3553112" cy="2965234"/>
          </a:xfrm>
          <a:custGeom>
            <a:avLst/>
            <a:gdLst/>
            <a:ahLst/>
            <a:cxnLst/>
            <a:rect r="r" b="b" t="t" l="l"/>
            <a:pathLst>
              <a:path h="2965234" w="3553112">
                <a:moveTo>
                  <a:pt x="0" y="0"/>
                </a:moveTo>
                <a:lnTo>
                  <a:pt x="3553113" y="0"/>
                </a:lnTo>
                <a:lnTo>
                  <a:pt x="3553113" y="2965234"/>
                </a:lnTo>
                <a:lnTo>
                  <a:pt x="0" y="296523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4266938" y="6563133"/>
            <a:ext cx="3245188" cy="2074216"/>
          </a:xfrm>
          <a:custGeom>
            <a:avLst/>
            <a:gdLst/>
            <a:ahLst/>
            <a:cxnLst/>
            <a:rect r="r" b="b" t="t" l="l"/>
            <a:pathLst>
              <a:path h="2074216" w="3245188">
                <a:moveTo>
                  <a:pt x="0" y="0"/>
                </a:moveTo>
                <a:lnTo>
                  <a:pt x="3245188" y="0"/>
                </a:lnTo>
                <a:lnTo>
                  <a:pt x="3245188" y="2074216"/>
                </a:lnTo>
                <a:lnTo>
                  <a:pt x="0" y="207421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0063087" y="3350737"/>
            <a:ext cx="3724023" cy="1959767"/>
          </a:xfrm>
          <a:custGeom>
            <a:avLst/>
            <a:gdLst/>
            <a:ahLst/>
            <a:cxnLst/>
            <a:rect r="r" b="b" t="t" l="l"/>
            <a:pathLst>
              <a:path h="1959767" w="3724023">
                <a:moveTo>
                  <a:pt x="0" y="0"/>
                </a:moveTo>
                <a:lnTo>
                  <a:pt x="3724023" y="0"/>
                </a:lnTo>
                <a:lnTo>
                  <a:pt x="3724023" y="1959767"/>
                </a:lnTo>
                <a:lnTo>
                  <a:pt x="0" y="1959767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975275" y="6339468"/>
            <a:ext cx="3554777" cy="2695167"/>
          </a:xfrm>
          <a:custGeom>
            <a:avLst/>
            <a:gdLst/>
            <a:ahLst/>
            <a:cxnLst/>
            <a:rect r="r" b="b" t="t" l="l"/>
            <a:pathLst>
              <a:path h="2695167" w="3554777">
                <a:moveTo>
                  <a:pt x="0" y="0"/>
                </a:moveTo>
                <a:lnTo>
                  <a:pt x="3554777" y="0"/>
                </a:lnTo>
                <a:lnTo>
                  <a:pt x="3554777" y="2695167"/>
                </a:lnTo>
                <a:lnTo>
                  <a:pt x="0" y="269516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0143409" y="5293847"/>
            <a:ext cx="3563378" cy="4612787"/>
          </a:xfrm>
          <a:custGeom>
            <a:avLst/>
            <a:gdLst/>
            <a:ahLst/>
            <a:cxnLst/>
            <a:rect r="r" b="b" t="t" l="l"/>
            <a:pathLst>
              <a:path h="4612787" w="3563378">
                <a:moveTo>
                  <a:pt x="0" y="0"/>
                </a:moveTo>
                <a:lnTo>
                  <a:pt x="3563378" y="0"/>
                </a:lnTo>
                <a:lnTo>
                  <a:pt x="3563378" y="4612788"/>
                </a:lnTo>
                <a:lnTo>
                  <a:pt x="0" y="4612788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3657095" y="3041966"/>
            <a:ext cx="2831964" cy="2863199"/>
          </a:xfrm>
          <a:custGeom>
            <a:avLst/>
            <a:gdLst/>
            <a:ahLst/>
            <a:cxnLst/>
            <a:rect r="r" b="b" t="t" l="l"/>
            <a:pathLst>
              <a:path h="2863199" w="2831964">
                <a:moveTo>
                  <a:pt x="0" y="0"/>
                </a:moveTo>
                <a:lnTo>
                  <a:pt x="2831964" y="0"/>
                </a:lnTo>
                <a:lnTo>
                  <a:pt x="2831964" y="2863198"/>
                </a:lnTo>
                <a:lnTo>
                  <a:pt x="0" y="2863198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6034085" y="6177279"/>
            <a:ext cx="3078115" cy="3027746"/>
          </a:xfrm>
          <a:custGeom>
            <a:avLst/>
            <a:gdLst/>
            <a:ahLst/>
            <a:cxnLst/>
            <a:rect r="r" b="b" t="t" l="l"/>
            <a:pathLst>
              <a:path h="3027746" w="3078115">
                <a:moveTo>
                  <a:pt x="0" y="0"/>
                </a:moveTo>
                <a:lnTo>
                  <a:pt x="3078115" y="0"/>
                </a:lnTo>
                <a:lnTo>
                  <a:pt x="3078115" y="3027746"/>
                </a:lnTo>
                <a:lnTo>
                  <a:pt x="0" y="3027746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2676034" y="4339669"/>
            <a:ext cx="604677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3599700" y="7168324"/>
            <a:ext cx="604677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7270804" y="4116004"/>
            <a:ext cx="604677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7270804" y="7391989"/>
            <a:ext cx="604677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1320421" y="4405036"/>
            <a:ext cx="604677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1646765" y="6433420"/>
            <a:ext cx="604677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4710345" y="4405036"/>
            <a:ext cx="604677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6030601" y="7182572"/>
            <a:ext cx="604677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H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4791" y="142628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606585" y="2014233"/>
            <a:ext cx="16905541" cy="7491201"/>
            <a:chOff x="0" y="0"/>
            <a:chExt cx="4452488" cy="19729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52488" cy="1972991"/>
            </a:xfrm>
            <a:custGeom>
              <a:avLst/>
              <a:gdLst/>
              <a:ahLst/>
              <a:cxnLst/>
              <a:rect r="r" b="b" t="t" l="l"/>
              <a:pathLst>
                <a:path h="1972991" w="4452488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21607" y="187419"/>
            <a:ext cx="1730906" cy="1826814"/>
          </a:xfrm>
          <a:custGeom>
            <a:avLst/>
            <a:gdLst/>
            <a:ahLst/>
            <a:cxnLst/>
            <a:rect r="r" b="b" t="t" l="l"/>
            <a:pathLst>
              <a:path h="1826814" w="1730906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265510" y="763793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DAGxJwWmdIM</dc:identifier>
  <dcterms:modified xsi:type="dcterms:W3CDTF">2011-08-01T06:04:30Z</dcterms:modified>
  <cp:revision>1</cp:revision>
  <dc:title>Nombres et calculs</dc:title>
</cp:coreProperties>
</file>