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</p:sldIdLst>
  <p:sldSz cx="18288000" cy="10287000"/>
  <p:notesSz cx="6858000" cy="9144000"/>
  <p:embeddedFontLst>
    <p:embeddedFont>
      <p:font typeface="Glacial Indifference" pitchFamily="2" charset="0"/>
      <p:regular r:id="rId10"/>
    </p:embeddedFont>
    <p:embeddedFont>
      <p:font typeface="Glacial Indifference Bold" pitchFamily="2" charset="0"/>
      <p:regular r:id="rId11"/>
      <p:bold r:id="rId12"/>
    </p:embeddedFont>
    <p:embeddedFont>
      <p:font typeface="Glacial Indifference Italics" pitchFamily="2" charset="0"/>
      <p:regular r:id="rId13"/>
      <p:italic r:id="rId14"/>
    </p:embeddedFont>
    <p:embeddedFont>
      <p:font typeface="Handy Casual" pitchFamily="2" charset="77"/>
      <p:regular r:id="rId15"/>
    </p:embeddedFont>
    <p:embeddedFont>
      <p:font typeface="Sondos" pitchFamily="2" charset="-78"/>
      <p:regular r:id="rId16"/>
    </p:embeddedFont>
    <p:embeddedFont>
      <p:font typeface="Sondos Bold" pitchFamily="2" charset="-78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586" autoAdjust="0"/>
  </p:normalViewPr>
  <p:slideViewPr>
    <p:cSldViewPr>
      <p:cViewPr>
        <p:scale>
          <a:sx n="62" d="100"/>
          <a:sy n="62" d="100"/>
        </p:scale>
        <p:origin x="136" y="5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550367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193847"/>
            <a:ext cx="11739425" cy="3386568"/>
            <a:chOff x="0" y="257253"/>
            <a:chExt cx="15652567" cy="4515423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4515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Additionner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et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soustraire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des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décimaux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775044"/>
            <a:ext cx="12511528" cy="2665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Additionner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décimaux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Soustraire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décimaux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028700" y="2479078"/>
            <a:ext cx="16673232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addition =&gt;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utilisant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l’arbre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à virgules.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ADDITIONNER DES DÉCIMAUX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461336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65,87 + 34,7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803170"/>
            <a:ext cx="6165788" cy="265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  <a:p>
            <a:pPr algn="l">
              <a:lnSpc>
                <a:spcPts val="5315"/>
              </a:lnSpc>
            </a:pP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Rajouter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0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besoin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11014033" y="8784117"/>
            <a:ext cx="1660558" cy="508191"/>
          </a:xfrm>
          <a:prstGeom prst="line">
            <a:avLst/>
          </a:prstGeom>
          <a:ln w="76200" cap="flat">
            <a:solidFill>
              <a:srgbClr val="607096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6819557" y="8945280"/>
            <a:ext cx="4340029" cy="66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 dirty="0" err="1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</a:t>
            </a:r>
            <a:r>
              <a:rPr lang="en-US" sz="3999" dirty="0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 à virgules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46494" y="3903871"/>
            <a:ext cx="5282375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6   5   ,  8   7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63158" y="5602027"/>
            <a:ext cx="5839324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         3   4   ,  7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10073724" y="7373774"/>
            <a:ext cx="5108035" cy="0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4281962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405458" y="3461336"/>
            <a:ext cx="848714" cy="79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sz="462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2" name="AutoShape 22"/>
          <p:cNvSpPr/>
          <p:nvPr/>
        </p:nvSpPr>
        <p:spPr>
          <a:xfrm flipV="1">
            <a:off x="13019128" y="3961348"/>
            <a:ext cx="0" cy="4786343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13183844" y="5897591"/>
            <a:ext cx="2894173" cy="961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0"/>
              </a:lnSpc>
              <a:spcBef>
                <a:spcPct val="0"/>
              </a:spcBef>
            </a:pPr>
            <a:r>
              <a:rPr lang="en-US" sz="562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330151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485906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10872" y="3442286"/>
            <a:ext cx="848714" cy="79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sz="462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649367" y="3442286"/>
            <a:ext cx="848714" cy="79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sz="462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583943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498081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00118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 animBg="1"/>
      <p:bldP spid="16" grpId="0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246033" y="236562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</a:t>
            </a:r>
            <a:r>
              <a:rPr lang="en-US" sz="3957" spc="79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</a:t>
            </a:r>
            <a:r>
              <a:rPr lang="en-US" sz="3957" spc="79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calculs</a:t>
            </a: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57" spc="79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suivants</a:t>
            </a: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784, 6 + 205,43</a:t>
            </a:r>
          </a:p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87,91 + 2,98</a:t>
            </a:r>
          </a:p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56,7 + 9,87 + 12,34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814" y="197450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84706" y="2374791"/>
            <a:ext cx="16673232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soustraction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=&gt;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mettre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 plus grand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haut ET 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utilisant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l’arbre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à virgules.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DÉCIMAUX - TECHNIQUE CLASSIQUE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4706" y="4610106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65,37 - 34,7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29041" y="7236562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4965" y="6512748"/>
            <a:ext cx="8259294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différence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19797" y="7257304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44527" y="7188855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530408" y="7220633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97296" y="7383773"/>
            <a:ext cx="409188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34590" y="7647275"/>
            <a:ext cx="5471922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10302441" y="3842206"/>
            <a:ext cx="5198898" cy="151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91"/>
              </a:lnSpc>
              <a:spcBef>
                <a:spcPct val="0"/>
              </a:spcBef>
            </a:pPr>
            <a:r>
              <a:rPr lang="en-US" sz="913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6   5  ,   3   7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675961" y="5491221"/>
            <a:ext cx="7306159" cy="151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91"/>
              </a:lnSpc>
              <a:spcBef>
                <a:spcPct val="0"/>
              </a:spcBef>
            </a:pPr>
            <a:r>
              <a:rPr lang="en-US" sz="913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3   4  ,  7</a:t>
            </a:r>
          </a:p>
        </p:txBody>
      </p:sp>
      <p:sp>
        <p:nvSpPr>
          <p:cNvPr id="23" name="AutoShape 23"/>
          <p:cNvSpPr/>
          <p:nvPr/>
        </p:nvSpPr>
        <p:spPr>
          <a:xfrm flipV="1">
            <a:off x="9854298" y="7317974"/>
            <a:ext cx="5817994" cy="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9510199" y="3378289"/>
            <a:ext cx="5471922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endParaRPr/>
          </a:p>
        </p:txBody>
      </p:sp>
      <p:sp>
        <p:nvSpPr>
          <p:cNvPr id="25" name="TextBox 25"/>
          <p:cNvSpPr txBox="1"/>
          <p:nvPr/>
        </p:nvSpPr>
        <p:spPr>
          <a:xfrm>
            <a:off x="12311253" y="4174020"/>
            <a:ext cx="2191446" cy="1036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sz="640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333906" y="5755198"/>
            <a:ext cx="3296430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sz="640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58486" y="5282116"/>
            <a:ext cx="5471922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sz="640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id="28" name="AutoShape 28"/>
          <p:cNvSpPr/>
          <p:nvPr/>
        </p:nvSpPr>
        <p:spPr>
          <a:xfrm flipV="1">
            <a:off x="10587875" y="9114637"/>
            <a:ext cx="1891356" cy="578824"/>
          </a:xfrm>
          <a:prstGeom prst="line">
            <a:avLst/>
          </a:prstGeom>
          <a:ln w="85725" cap="flat">
            <a:solidFill>
              <a:srgbClr val="607096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29" name="TextBox 29"/>
          <p:cNvSpPr txBox="1"/>
          <p:nvPr/>
        </p:nvSpPr>
        <p:spPr>
          <a:xfrm>
            <a:off x="5270551" y="9006420"/>
            <a:ext cx="4943244" cy="75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7"/>
              </a:lnSpc>
            </a:pPr>
            <a:r>
              <a:rPr lang="en-US" sz="4555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 à virgules</a:t>
            </a:r>
          </a:p>
        </p:txBody>
      </p:sp>
      <p:sp>
        <p:nvSpPr>
          <p:cNvPr id="30" name="AutoShape 30"/>
          <p:cNvSpPr/>
          <p:nvPr/>
        </p:nvSpPr>
        <p:spPr>
          <a:xfrm flipV="1">
            <a:off x="13115821" y="3710225"/>
            <a:ext cx="0" cy="545159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 animBg="1"/>
      <p:bldP spid="25" grpId="0"/>
      <p:bldP spid="26" grpId="0"/>
      <p:bldP spid="27" grpId="0"/>
      <p:bldP spid="28" grpId="0" animBg="1"/>
      <p:bldP spid="29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814" y="197450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DÉCIMAUX - TECHNIQUE CASSAGE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047495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65,37 - 34,7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07709" y="7525209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57579" y="7548924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29766" y="7475271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53118" y="7486713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12704" y="4505173"/>
            <a:ext cx="4760681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6   5  ,   3   7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21454" y="6015191"/>
            <a:ext cx="6690320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3   4  ,  7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9502336" y="7702419"/>
            <a:ext cx="5327593" cy="0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2174781" y="7582961"/>
            <a:ext cx="409188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87241" y="4093899"/>
            <a:ext cx="5010691" cy="99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endParaRPr/>
          </a:p>
        </p:txBody>
      </p:sp>
      <p:sp>
        <p:nvSpPr>
          <p:cNvPr id="22" name="TextBox 22"/>
          <p:cNvSpPr txBox="1"/>
          <p:nvPr/>
        </p:nvSpPr>
        <p:spPr>
          <a:xfrm>
            <a:off x="10302426" y="4867962"/>
            <a:ext cx="5010691" cy="99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r>
              <a:rPr lang="en-US" sz="586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30469" y="3824558"/>
            <a:ext cx="5010691" cy="1193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61"/>
              </a:lnSpc>
              <a:spcBef>
                <a:spcPct val="0"/>
              </a:spcBef>
            </a:pPr>
            <a:r>
              <a:rPr lang="en-US" sz="7115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id="24" name="AutoShape 24"/>
          <p:cNvSpPr/>
          <p:nvPr/>
        </p:nvSpPr>
        <p:spPr>
          <a:xfrm flipV="1">
            <a:off x="11187088" y="5126691"/>
            <a:ext cx="456859" cy="645312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" name="TextBox 25"/>
          <p:cNvSpPr txBox="1"/>
          <p:nvPr/>
        </p:nvSpPr>
        <p:spPr>
          <a:xfrm>
            <a:off x="12688646" y="6270457"/>
            <a:ext cx="3018573" cy="99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r>
              <a:rPr lang="en-US" sz="586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6" name="AutoShape 26"/>
          <p:cNvSpPr/>
          <p:nvPr/>
        </p:nvSpPr>
        <p:spPr>
          <a:xfrm flipH="1">
            <a:off x="12688803" y="4356182"/>
            <a:ext cx="1744808" cy="186305"/>
          </a:xfrm>
          <a:prstGeom prst="line">
            <a:avLst/>
          </a:prstGeom>
          <a:ln w="76200" cap="flat">
            <a:solidFill>
              <a:srgbClr val="607096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Box 27"/>
          <p:cNvSpPr txBox="1"/>
          <p:nvPr/>
        </p:nvSpPr>
        <p:spPr>
          <a:xfrm>
            <a:off x="14433611" y="3608279"/>
            <a:ext cx="3255550" cy="141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9"/>
              </a:lnSpc>
            </a:pPr>
            <a:r>
              <a:rPr lang="en-US" sz="4171" dirty="0" err="1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</a:t>
            </a:r>
            <a:r>
              <a:rPr lang="en-US" sz="4171" dirty="0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 à virgules</a:t>
            </a:r>
          </a:p>
        </p:txBody>
      </p:sp>
      <p:sp>
        <p:nvSpPr>
          <p:cNvPr id="28" name="AutoShape 28"/>
          <p:cNvSpPr/>
          <p:nvPr/>
        </p:nvSpPr>
        <p:spPr>
          <a:xfrm flipV="1">
            <a:off x="12583969" y="4330749"/>
            <a:ext cx="0" cy="4992074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246033" y="236562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</a:t>
            </a:r>
            <a:r>
              <a:rPr lang="en-US" sz="3957" spc="79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</a:t>
            </a:r>
            <a:r>
              <a:rPr lang="en-US" sz="3957" spc="79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calculs</a:t>
            </a: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957" spc="79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suivants</a:t>
            </a: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678,4 – 20,54</a:t>
            </a:r>
          </a:p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87,91 - 29,8</a:t>
            </a:r>
          </a:p>
          <a:p>
            <a:pPr algn="l">
              <a:lnSpc>
                <a:spcPts val="5540"/>
              </a:lnSpc>
            </a:pPr>
            <a:r>
              <a:rPr lang="en-US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10,02 - 6,54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244</Words>
  <Application>Microsoft Macintosh PowerPoint</Application>
  <PresentationFormat>Personnalisé</PresentationFormat>
  <Paragraphs>68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Calibri</vt:lpstr>
      <vt:lpstr>Handy Casual</vt:lpstr>
      <vt:lpstr>Sondos</vt:lpstr>
      <vt:lpstr>Sondos Bold</vt:lpstr>
      <vt:lpstr>Arial</vt:lpstr>
      <vt:lpstr>Glacial Indifference Bold</vt:lpstr>
      <vt:lpstr>Glacial Indifference</vt:lpstr>
      <vt:lpstr>Glacial Indifference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4</cp:revision>
  <dcterms:created xsi:type="dcterms:W3CDTF">2006-08-16T00:00:00Z</dcterms:created>
  <dcterms:modified xsi:type="dcterms:W3CDTF">2025-08-26T14:39:20Z</dcterms:modified>
  <dc:identifier>DAGxJwWmdIM</dc:identifier>
</cp:coreProperties>
</file>