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Borel" pitchFamily="2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Classic" pitchFamily="2" charset="77"/>
      <p:regular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Open Sans Bold" panose="020B0806030504020204" pitchFamily="34" charset="0"/>
      <p:regular r:id="rId28"/>
      <p:bold r:id="rId29"/>
    </p:embeddedFont>
    <p:embeddedFont>
      <p:font typeface="Schoolbell" panose="02000000000000000000" pitchFamily="2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0" autoAdjust="0"/>
  </p:normalViewPr>
  <p:slideViewPr>
    <p:cSldViewPr>
      <p:cViewPr varScale="1">
        <p:scale>
          <a:sx n="71" d="100"/>
          <a:sy n="71" d="100"/>
        </p:scale>
        <p:origin x="760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2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2.sv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png"/><Relationship Id="rId11" Type="http://schemas.openxmlformats.org/officeDocument/2006/relationships/image" Target="../media/image7.png"/><Relationship Id="rId5" Type="http://schemas.openxmlformats.org/officeDocument/2006/relationships/image" Target="../media/image2.svg"/><Relationship Id="rId10" Type="http://schemas.openxmlformats.org/officeDocument/2006/relationships/image" Target="../media/image21.jpeg"/><Relationship Id="rId4" Type="http://schemas.openxmlformats.org/officeDocument/2006/relationships/image" Target="../media/image1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sv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png"/><Relationship Id="rId11" Type="http://schemas.openxmlformats.org/officeDocument/2006/relationships/image" Target="../media/image7.png"/><Relationship Id="rId5" Type="http://schemas.openxmlformats.org/officeDocument/2006/relationships/image" Target="../media/image2.svg"/><Relationship Id="rId10" Type="http://schemas.openxmlformats.org/officeDocument/2006/relationships/image" Target="../media/image26.png"/><Relationship Id="rId4" Type="http://schemas.openxmlformats.org/officeDocument/2006/relationships/image" Target="../media/image1.png"/><Relationship Id="rId9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sv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2.sv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9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78271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77152" y="2673441"/>
            <a:ext cx="5367493" cy="7129966"/>
            <a:chOff x="0" y="0"/>
            <a:chExt cx="1413661" cy="1877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3661" cy="1877851"/>
            </a:xfrm>
            <a:custGeom>
              <a:avLst/>
              <a:gdLst/>
              <a:ahLst/>
              <a:cxnLst/>
              <a:rect l="l" t="t" r="r" b="b"/>
              <a:pathLst>
                <a:path w="1413661" h="1877851">
                  <a:moveTo>
                    <a:pt x="0" y="0"/>
                  </a:moveTo>
                  <a:lnTo>
                    <a:pt x="1413661" y="0"/>
                  </a:lnTo>
                  <a:lnTo>
                    <a:pt x="1413661" y="1877851"/>
                  </a:lnTo>
                  <a:lnTo>
                    <a:pt x="0" y="1877851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13661" cy="1925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314130" y="2673441"/>
            <a:ext cx="5309044" cy="3291379"/>
            <a:chOff x="0" y="0"/>
            <a:chExt cx="1398267" cy="8668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8267" cy="866865"/>
            </a:xfrm>
            <a:custGeom>
              <a:avLst/>
              <a:gdLst/>
              <a:ahLst/>
              <a:cxnLst/>
              <a:rect l="l" t="t" r="r" b="b"/>
              <a:pathLst>
                <a:path w="1398267" h="866865">
                  <a:moveTo>
                    <a:pt x="0" y="0"/>
                  </a:moveTo>
                  <a:lnTo>
                    <a:pt x="1398267" y="0"/>
                  </a:lnTo>
                  <a:lnTo>
                    <a:pt x="1398267" y="866865"/>
                  </a:lnTo>
                  <a:lnTo>
                    <a:pt x="0" y="866865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398267" cy="914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53885" y="2256938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8" y="0"/>
                </a:lnTo>
                <a:lnTo>
                  <a:pt x="3555578" y="814550"/>
                </a:lnTo>
                <a:lnTo>
                  <a:pt x="0" y="8145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90419" y="2256938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8" y="0"/>
                </a:lnTo>
                <a:lnTo>
                  <a:pt x="3555578" y="814550"/>
                </a:lnTo>
                <a:lnTo>
                  <a:pt x="0" y="8145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112829">
            <a:off x="7517388" y="5924344"/>
            <a:ext cx="2902529" cy="3508551"/>
          </a:xfrm>
          <a:custGeom>
            <a:avLst/>
            <a:gdLst/>
            <a:ahLst/>
            <a:cxnLst/>
            <a:rect l="l" t="t" r="r" b="b"/>
            <a:pathLst>
              <a:path w="2902529" h="3508551">
                <a:moveTo>
                  <a:pt x="0" y="0"/>
                </a:moveTo>
                <a:lnTo>
                  <a:pt x="2902529" y="0"/>
                </a:lnTo>
                <a:lnTo>
                  <a:pt x="2902529" y="3508551"/>
                </a:lnTo>
                <a:lnTo>
                  <a:pt x="0" y="35085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680126" y="264166"/>
            <a:ext cx="12927748" cy="1710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59"/>
              </a:lnSpc>
            </a:pPr>
            <a:r>
              <a:rPr lang="en-US" sz="9899">
                <a:solidFill>
                  <a:srgbClr val="000000"/>
                </a:solidFill>
                <a:latin typeface="Schoolbell"/>
                <a:ea typeface="Schoolbell"/>
                <a:cs typeface="Schoolbell"/>
                <a:sym typeface="Schoolbell"/>
              </a:rPr>
              <a:t>Mardi 3 septembre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1504" y="3050199"/>
            <a:ext cx="4492253" cy="71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Matériel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7093" y="3004813"/>
            <a:ext cx="4492253" cy="58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Retours de livres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6076" y="3911230"/>
            <a:ext cx="4771259" cy="5450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du jour</a:t>
            </a:r>
          </a:p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Pochette rose</a:t>
            </a:r>
          </a:p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Ardoise</a:t>
            </a:r>
          </a:p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voyage  </a:t>
            </a:r>
          </a:p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écrivain</a:t>
            </a: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90881" lvl="1" indent="-345440" algn="just">
              <a:lnSpc>
                <a:spcPts val="68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Fichier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problèmes</a:t>
            </a:r>
            <a:endParaRPr lang="en-US" sz="3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490464" y="3762655"/>
            <a:ext cx="5035215" cy="1805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Lynès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Timaël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Ryan – Raphaelle – Rose – Amaury –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Timéo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Thomas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F54D44C6-18D3-67F0-D451-209BF3EB1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19"/>
    </mc:Choice>
    <mc:Fallback>
      <p:transition spd="slow" advTm="23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9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3" y="0"/>
                </a:lnTo>
                <a:lnTo>
                  <a:pt x="12290063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77152" y="2673441"/>
            <a:ext cx="5367493" cy="7129966"/>
            <a:chOff x="0" y="0"/>
            <a:chExt cx="1413661" cy="1877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3661" cy="1877851"/>
            </a:xfrm>
            <a:custGeom>
              <a:avLst/>
              <a:gdLst/>
              <a:ahLst/>
              <a:cxnLst/>
              <a:rect l="l" t="t" r="r" b="b"/>
              <a:pathLst>
                <a:path w="1413661" h="1877851">
                  <a:moveTo>
                    <a:pt x="0" y="0"/>
                  </a:moveTo>
                  <a:lnTo>
                    <a:pt x="1413661" y="0"/>
                  </a:lnTo>
                  <a:lnTo>
                    <a:pt x="1413661" y="1877851"/>
                  </a:lnTo>
                  <a:lnTo>
                    <a:pt x="0" y="1877851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13661" cy="1925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314130" y="2673441"/>
            <a:ext cx="5309044" cy="3291379"/>
            <a:chOff x="0" y="0"/>
            <a:chExt cx="1398267" cy="8668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8267" cy="866865"/>
            </a:xfrm>
            <a:custGeom>
              <a:avLst/>
              <a:gdLst/>
              <a:ahLst/>
              <a:cxnLst/>
              <a:rect l="l" t="t" r="r" b="b"/>
              <a:pathLst>
                <a:path w="1398267" h="866865">
                  <a:moveTo>
                    <a:pt x="0" y="0"/>
                  </a:moveTo>
                  <a:lnTo>
                    <a:pt x="1398267" y="0"/>
                  </a:lnTo>
                  <a:lnTo>
                    <a:pt x="1398267" y="866865"/>
                  </a:lnTo>
                  <a:lnTo>
                    <a:pt x="0" y="866865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398267" cy="914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53885" y="2256938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8" y="0"/>
                </a:lnTo>
                <a:lnTo>
                  <a:pt x="3555578" y="814550"/>
                </a:lnTo>
                <a:lnTo>
                  <a:pt x="0" y="8145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90419" y="2256938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8" y="0"/>
                </a:lnTo>
                <a:lnTo>
                  <a:pt x="3555578" y="814550"/>
                </a:lnTo>
                <a:lnTo>
                  <a:pt x="0" y="8145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596907" y="6593470"/>
            <a:ext cx="6095444" cy="2720092"/>
          </a:xfrm>
          <a:custGeom>
            <a:avLst/>
            <a:gdLst/>
            <a:ahLst/>
            <a:cxnLst/>
            <a:rect l="l" t="t" r="r" b="b"/>
            <a:pathLst>
              <a:path w="6095444" h="2720092">
                <a:moveTo>
                  <a:pt x="0" y="0"/>
                </a:moveTo>
                <a:lnTo>
                  <a:pt x="6095444" y="0"/>
                </a:lnTo>
                <a:lnTo>
                  <a:pt x="6095444" y="2720092"/>
                </a:lnTo>
                <a:lnTo>
                  <a:pt x="0" y="27200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21026" y="1427394"/>
            <a:ext cx="3751863" cy="5166076"/>
          </a:xfrm>
          <a:custGeom>
            <a:avLst/>
            <a:gdLst/>
            <a:ahLst/>
            <a:cxnLst/>
            <a:rect l="l" t="t" r="r" b="b"/>
            <a:pathLst>
              <a:path w="3751863" h="5166076">
                <a:moveTo>
                  <a:pt x="0" y="0"/>
                </a:moveTo>
                <a:lnTo>
                  <a:pt x="3751862" y="0"/>
                </a:lnTo>
                <a:lnTo>
                  <a:pt x="3751862" y="5166076"/>
                </a:lnTo>
                <a:lnTo>
                  <a:pt x="0" y="51660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260698" y="6436653"/>
            <a:ext cx="4694352" cy="3033725"/>
          </a:xfrm>
          <a:custGeom>
            <a:avLst/>
            <a:gdLst/>
            <a:ahLst/>
            <a:cxnLst/>
            <a:rect l="l" t="t" r="r" b="b"/>
            <a:pathLst>
              <a:path w="4694352" h="3033725">
                <a:moveTo>
                  <a:pt x="0" y="0"/>
                </a:moveTo>
                <a:lnTo>
                  <a:pt x="4694352" y="0"/>
                </a:lnTo>
                <a:lnTo>
                  <a:pt x="4694352" y="3033725"/>
                </a:lnTo>
                <a:lnTo>
                  <a:pt x="0" y="30337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680126" y="264166"/>
            <a:ext cx="12927748" cy="1710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59"/>
              </a:lnSpc>
            </a:pPr>
            <a:r>
              <a:rPr lang="en-US" sz="9899">
                <a:solidFill>
                  <a:srgbClr val="000000"/>
                </a:solidFill>
                <a:latin typeface="Schoolbell"/>
                <a:ea typeface="Schoolbell"/>
                <a:cs typeface="Schoolbell"/>
                <a:sym typeface="Schoolbell"/>
              </a:rPr>
              <a:t>Mardi 3 septembre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1504" y="3050199"/>
            <a:ext cx="4492253" cy="71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Matériel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57093" y="3004813"/>
            <a:ext cx="4492253" cy="58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Retours de livres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6077" y="3911230"/>
            <a:ext cx="4815380" cy="5450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du jour</a:t>
            </a:r>
          </a:p>
          <a:p>
            <a:pPr marL="734059" lvl="1" indent="-367030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Pochette rose</a:t>
            </a:r>
          </a:p>
          <a:p>
            <a:pPr marL="734059" lvl="1" indent="-367030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Ardoise</a:t>
            </a:r>
          </a:p>
          <a:p>
            <a:pPr marL="734059" lvl="1" indent="-367030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voyage  </a:t>
            </a:r>
          </a:p>
          <a:p>
            <a:pPr marL="734059" lvl="1" indent="-367030">
              <a:lnSpc>
                <a:spcPts val="730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écrivain</a:t>
            </a: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90881" lvl="1" indent="-345440">
              <a:lnSpc>
                <a:spcPts val="68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Fichier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problèmes</a:t>
            </a:r>
            <a:endParaRPr lang="en-US" sz="3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378079" y="3700139"/>
            <a:ext cx="5159603" cy="1798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Lynès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Timaël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Ryan – Raphaelle – Rose – Amaury –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Timéo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Thomas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186933" y="7365447"/>
            <a:ext cx="2841881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0000"/>
                </a:solidFill>
                <a:latin typeface="Borel"/>
                <a:ea typeface="Borel"/>
                <a:cs typeface="Borel"/>
                <a:sym typeface="Borel"/>
              </a:rPr>
              <a:t>XXX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2C9319CA-FD55-25B7-BDEC-630722074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12"/>
    </mc:Choice>
    <mc:Fallback>
      <p:transition spd="slow" advTm="10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9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47928" y="2518415"/>
            <a:ext cx="8396072" cy="6739885"/>
            <a:chOff x="0" y="0"/>
            <a:chExt cx="2211311" cy="17751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1311" cy="1775114"/>
            </a:xfrm>
            <a:custGeom>
              <a:avLst/>
              <a:gdLst/>
              <a:ahLst/>
              <a:cxnLst/>
              <a:rect l="l" t="t" r="r" b="b"/>
              <a:pathLst>
                <a:path w="2211311" h="1775114">
                  <a:moveTo>
                    <a:pt x="0" y="0"/>
                  </a:moveTo>
                  <a:lnTo>
                    <a:pt x="2211311" y="0"/>
                  </a:lnTo>
                  <a:lnTo>
                    <a:pt x="2211311" y="1775114"/>
                  </a:lnTo>
                  <a:lnTo>
                    <a:pt x="0" y="1775114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11311" cy="1822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05532" y="2518415"/>
            <a:ext cx="7253768" cy="5278654"/>
            <a:chOff x="0" y="0"/>
            <a:chExt cx="1910458" cy="13902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0458" cy="1390263"/>
            </a:xfrm>
            <a:custGeom>
              <a:avLst/>
              <a:gdLst/>
              <a:ahLst/>
              <a:cxnLst/>
              <a:rect l="l" t="t" r="r" b="b"/>
              <a:pathLst>
                <a:path w="1910458" h="1390263">
                  <a:moveTo>
                    <a:pt x="0" y="0"/>
                  </a:moveTo>
                  <a:lnTo>
                    <a:pt x="1910458" y="0"/>
                  </a:lnTo>
                  <a:lnTo>
                    <a:pt x="1910458" y="1390263"/>
                  </a:lnTo>
                  <a:lnTo>
                    <a:pt x="0" y="1390263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910458" cy="1437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936424" y="6563132"/>
            <a:ext cx="2857536" cy="2467872"/>
          </a:xfrm>
          <a:custGeom>
            <a:avLst/>
            <a:gdLst/>
            <a:ahLst/>
            <a:cxnLst/>
            <a:rect l="l" t="t" r="r" b="b"/>
            <a:pathLst>
              <a:path w="2857536" h="2467872">
                <a:moveTo>
                  <a:pt x="0" y="0"/>
                </a:moveTo>
                <a:lnTo>
                  <a:pt x="2857536" y="0"/>
                </a:lnTo>
                <a:lnTo>
                  <a:pt x="2857536" y="2467872"/>
                </a:lnTo>
                <a:lnTo>
                  <a:pt x="0" y="2467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80126" y="68578"/>
            <a:ext cx="12927748" cy="1710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59"/>
              </a:lnSpc>
            </a:pPr>
            <a:r>
              <a:rPr lang="en-US" sz="9899">
                <a:solidFill>
                  <a:srgbClr val="000000"/>
                </a:solidFill>
                <a:latin typeface="Schoolbell"/>
                <a:ea typeface="Schoolbell"/>
                <a:cs typeface="Schoolbell"/>
                <a:sym typeface="Schoolbell"/>
              </a:rPr>
              <a:t>Emploi du temps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2279" y="2850404"/>
            <a:ext cx="4492253" cy="71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Matin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44171" y="2895172"/>
            <a:ext cx="4492253" cy="71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Après-midi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679439"/>
            <a:ext cx="7786613" cy="5043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Rituels anglais + Voyage dans le temps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Dictée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Atelier de français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Jogging d’écriture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Atelier de mathématiques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Résolution de problèmes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11512" y="3861064"/>
            <a:ext cx="4623792" cy="4186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Musique &amp; Art visuel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Anglais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Histoire - Géographie</a:t>
            </a:r>
          </a:p>
          <a:p>
            <a:pPr marL="675697" lvl="1" indent="-337848" algn="just">
              <a:lnSpc>
                <a:spcPts val="6791"/>
              </a:lnSpc>
              <a:buFont typeface="Arial"/>
              <a:buChar char="•"/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Atelier de lecture</a:t>
            </a:r>
          </a:p>
          <a:p>
            <a:pPr algn="just">
              <a:lnSpc>
                <a:spcPts val="6791"/>
              </a:lnSpc>
            </a:pPr>
            <a:endParaRPr lang="en-US" sz="312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B8A80B85-32F1-EEE3-23FC-ADBE767ED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55"/>
    </mc:Choice>
    <mc:Fallback>
      <p:transition spd="slow" advTm="4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Freeform 10"/>
          <p:cNvSpPr/>
          <p:nvPr/>
        </p:nvSpPr>
        <p:spPr>
          <a:xfrm>
            <a:off x="15354475" y="7758831"/>
            <a:ext cx="1904825" cy="2178074"/>
          </a:xfrm>
          <a:custGeom>
            <a:avLst/>
            <a:gdLst/>
            <a:ahLst/>
            <a:cxnLst/>
            <a:rect l="l" t="t" r="r" b="b"/>
            <a:pathLst>
              <a:path w="1904825" h="2178074">
                <a:moveTo>
                  <a:pt x="0" y="0"/>
                </a:moveTo>
                <a:lnTo>
                  <a:pt x="1904825" y="0"/>
                </a:lnTo>
                <a:lnTo>
                  <a:pt x="1904825" y="2178075"/>
                </a:lnTo>
                <a:lnTo>
                  <a:pt x="0" y="21780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6321564-CBE6-1B5D-498A-99F01C31A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11"/>
    </mc:Choice>
    <mc:Fallback>
      <p:transition spd="slow" advTm="12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1476695" y="2308984"/>
            <a:ext cx="4837435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u="sng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Mardi 3 septembre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76800" y="2489665"/>
            <a:ext cx="3883968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endParaRPr lang="en-US" sz="3999" u="sng" dirty="0">
              <a:solidFill>
                <a:srgbClr val="0A4FBC"/>
              </a:solidFill>
              <a:latin typeface="Borel"/>
              <a:ea typeface="Borel"/>
              <a:cs typeface="Borel"/>
              <a:sym typeface="Borel"/>
            </a:endParaRPr>
          </a:p>
          <a:p>
            <a:pPr algn="ctr">
              <a:lnSpc>
                <a:spcPts val="5599"/>
              </a:lnSpc>
            </a:pPr>
            <a:r>
              <a:rPr lang="en-US" sz="3999" u="sng" dirty="0" err="1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Dictée</a:t>
            </a:r>
            <a:r>
              <a:rPr lang="en-US" sz="3999" u="sng" dirty="0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 et </a:t>
            </a:r>
            <a:r>
              <a:rPr lang="en-US" sz="3999" u="sng" dirty="0" err="1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rituels</a:t>
            </a:r>
            <a:endParaRPr lang="en-US" sz="3999" u="sng" dirty="0">
              <a:solidFill>
                <a:srgbClr val="0A4FBC"/>
              </a:solidFill>
              <a:latin typeface="Borel"/>
              <a:ea typeface="Borel"/>
              <a:cs typeface="Borel"/>
              <a:sym typeface="Borel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D734962-EC99-E9C9-8CCB-1B80CD733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0"/>
    </mc:Choice>
    <mc:Fallback>
      <p:transition spd="slow" advTm="1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1445864" y="2308984"/>
            <a:ext cx="4192931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u="sng" dirty="0" err="1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Conjugaison</a:t>
            </a:r>
            <a:endParaRPr lang="en-US" sz="3999" u="sng" dirty="0">
              <a:solidFill>
                <a:srgbClr val="0A4FBC"/>
              </a:solidFill>
              <a:latin typeface="Borel"/>
              <a:ea typeface="Borel"/>
              <a:cs typeface="Borel"/>
              <a:sym typeface="Borel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277919EE-138A-52EA-2A57-B75F4FEEA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95"/>
    </mc:Choice>
    <mc:Fallback>
      <p:transition spd="slow" advTm="4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9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459162" y="2518415"/>
            <a:ext cx="4800138" cy="2625085"/>
            <a:chOff x="0" y="0"/>
            <a:chExt cx="1264234" cy="6913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4234" cy="691381"/>
            </a:xfrm>
            <a:custGeom>
              <a:avLst/>
              <a:gdLst/>
              <a:ahLst/>
              <a:cxnLst/>
              <a:rect l="l" t="t" r="r" b="b"/>
              <a:pathLst>
                <a:path w="1264234" h="691381">
                  <a:moveTo>
                    <a:pt x="0" y="0"/>
                  </a:moveTo>
                  <a:lnTo>
                    <a:pt x="1264234" y="0"/>
                  </a:lnTo>
                  <a:lnTo>
                    <a:pt x="1264234" y="691381"/>
                  </a:lnTo>
                  <a:lnTo>
                    <a:pt x="0" y="691381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64234" cy="739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954407" y="4458490"/>
            <a:ext cx="2857536" cy="2467872"/>
          </a:xfrm>
          <a:custGeom>
            <a:avLst/>
            <a:gdLst/>
            <a:ahLst/>
            <a:cxnLst/>
            <a:rect l="l" t="t" r="r" b="b"/>
            <a:pathLst>
              <a:path w="2857536" h="2467872">
                <a:moveTo>
                  <a:pt x="0" y="0"/>
                </a:moveTo>
                <a:lnTo>
                  <a:pt x="2857536" y="0"/>
                </a:lnTo>
                <a:lnTo>
                  <a:pt x="2857536" y="2467871"/>
                </a:lnTo>
                <a:lnTo>
                  <a:pt x="0" y="2467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19593" y="1771151"/>
            <a:ext cx="10771358" cy="8284969"/>
          </a:xfrm>
          <a:custGeom>
            <a:avLst/>
            <a:gdLst/>
            <a:ahLst/>
            <a:cxnLst/>
            <a:rect l="l" t="t" r="r" b="b"/>
            <a:pathLst>
              <a:path w="10771358" h="8284969">
                <a:moveTo>
                  <a:pt x="0" y="0"/>
                </a:moveTo>
                <a:lnTo>
                  <a:pt x="10771358" y="0"/>
                </a:lnTo>
                <a:lnTo>
                  <a:pt x="10771358" y="8284970"/>
                </a:lnTo>
                <a:lnTo>
                  <a:pt x="0" y="82849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737161" y="2452105"/>
            <a:ext cx="4522139" cy="2471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1"/>
              </a:lnSpc>
            </a:pPr>
            <a:r>
              <a:rPr lang="en-US" sz="3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Pendant mes vacances, j’ai ...</a:t>
            </a:r>
          </a:p>
          <a:p>
            <a:pPr algn="l">
              <a:lnSpc>
                <a:spcPts val="6791"/>
              </a:lnSpc>
            </a:pPr>
            <a:endParaRPr lang="en-US" sz="312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26" name="Picture 2" descr="Comment préparer ses vacances de façon organisée ?">
            <a:extLst>
              <a:ext uri="{FF2B5EF4-FFF2-40B4-BE49-F238E27FC236}">
                <a16:creationId xmlns:a16="http://schemas.microsoft.com/office/drawing/2014/main" id="{CF50BCB6-B9DF-2A13-D725-819F47C91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817" y="3009900"/>
            <a:ext cx="9971451" cy="569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20D474A-D03B-8EBF-6488-FC5779F154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98"/>
    </mc:Choice>
    <mc:Fallback>
      <p:transition spd="slow" advTm="9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9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689695" y="2038374"/>
            <a:ext cx="7569605" cy="7219926"/>
            <a:chOff x="0" y="0"/>
            <a:chExt cx="1993641" cy="19015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93641" cy="1901544"/>
            </a:xfrm>
            <a:custGeom>
              <a:avLst/>
              <a:gdLst/>
              <a:ahLst/>
              <a:cxnLst/>
              <a:rect l="l" t="t" r="r" b="b"/>
              <a:pathLst>
                <a:path w="1993641" h="1901544">
                  <a:moveTo>
                    <a:pt x="0" y="0"/>
                  </a:moveTo>
                  <a:lnTo>
                    <a:pt x="1993641" y="0"/>
                  </a:lnTo>
                  <a:lnTo>
                    <a:pt x="1993641" y="1901544"/>
                  </a:lnTo>
                  <a:lnTo>
                    <a:pt x="0" y="1901544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93641" cy="1949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" name="Group 7"/>
          <p:cNvGrpSpPr/>
          <p:nvPr/>
        </p:nvGrpSpPr>
        <p:grpSpPr>
          <a:xfrm>
            <a:off x="747928" y="2038374"/>
            <a:ext cx="7879105" cy="7219926"/>
            <a:chOff x="0" y="0"/>
            <a:chExt cx="2075155" cy="19015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75155" cy="1901544"/>
            </a:xfrm>
            <a:custGeom>
              <a:avLst/>
              <a:gdLst/>
              <a:ahLst/>
              <a:cxnLst/>
              <a:rect l="l" t="t" r="r" b="b"/>
              <a:pathLst>
                <a:path w="2075155" h="1901544">
                  <a:moveTo>
                    <a:pt x="0" y="0"/>
                  </a:moveTo>
                  <a:lnTo>
                    <a:pt x="2075155" y="0"/>
                  </a:lnTo>
                  <a:lnTo>
                    <a:pt x="2075155" y="1901544"/>
                  </a:lnTo>
                  <a:lnTo>
                    <a:pt x="0" y="1901544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075155" cy="1949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9772539" y="2038374"/>
            <a:ext cx="7486761" cy="2770102"/>
          </a:xfrm>
          <a:custGeom>
            <a:avLst/>
            <a:gdLst/>
            <a:ahLst/>
            <a:cxnLst/>
            <a:rect l="l" t="t" r="r" b="b"/>
            <a:pathLst>
              <a:path w="7486761" h="2770102">
                <a:moveTo>
                  <a:pt x="0" y="0"/>
                </a:moveTo>
                <a:lnTo>
                  <a:pt x="7486761" y="0"/>
                </a:lnTo>
                <a:lnTo>
                  <a:pt x="7486761" y="2770101"/>
                </a:lnTo>
                <a:lnTo>
                  <a:pt x="0" y="27701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772539" y="5246625"/>
            <a:ext cx="7486761" cy="2770102"/>
          </a:xfrm>
          <a:custGeom>
            <a:avLst/>
            <a:gdLst/>
            <a:ahLst/>
            <a:cxnLst/>
            <a:rect l="l" t="t" r="r" b="b"/>
            <a:pathLst>
              <a:path w="7486761" h="2770102">
                <a:moveTo>
                  <a:pt x="0" y="0"/>
                </a:moveTo>
                <a:lnTo>
                  <a:pt x="7486761" y="0"/>
                </a:lnTo>
                <a:lnTo>
                  <a:pt x="7486761" y="2770102"/>
                </a:lnTo>
                <a:lnTo>
                  <a:pt x="0" y="277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72539" y="8454877"/>
            <a:ext cx="7421522" cy="750427"/>
          </a:xfrm>
          <a:custGeom>
            <a:avLst/>
            <a:gdLst/>
            <a:ahLst/>
            <a:cxnLst/>
            <a:rect l="l" t="t" r="r" b="b"/>
            <a:pathLst>
              <a:path w="7421522" h="750427">
                <a:moveTo>
                  <a:pt x="0" y="0"/>
                </a:moveTo>
                <a:lnTo>
                  <a:pt x="7421522" y="0"/>
                </a:lnTo>
                <a:lnTo>
                  <a:pt x="7421522" y="750426"/>
                </a:lnTo>
                <a:lnTo>
                  <a:pt x="0" y="7504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879" b="-269136"/>
            </a:stretch>
          </a:blipFill>
        </p:spPr>
      </p:sp>
      <p:sp>
        <p:nvSpPr>
          <p:cNvPr id="13" name="Freeform 13"/>
          <p:cNvSpPr/>
          <p:nvPr/>
        </p:nvSpPr>
        <p:spPr>
          <a:xfrm rot="-1172742">
            <a:off x="7732489" y="7921064"/>
            <a:ext cx="2842694" cy="2057400"/>
          </a:xfrm>
          <a:custGeom>
            <a:avLst/>
            <a:gdLst/>
            <a:ahLst/>
            <a:cxnLst/>
            <a:rect l="l" t="t" r="r" b="b"/>
            <a:pathLst>
              <a:path w="2842694" h="2057400">
                <a:moveTo>
                  <a:pt x="0" y="0"/>
                </a:moveTo>
                <a:lnTo>
                  <a:pt x="2842694" y="0"/>
                </a:lnTo>
                <a:lnTo>
                  <a:pt x="284269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253BA34-CA17-8277-A1E2-FB3515CCB0E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748" t="19129" r="9596" b="21434"/>
          <a:stretch/>
        </p:blipFill>
        <p:spPr>
          <a:xfrm>
            <a:off x="1485738" y="2148150"/>
            <a:ext cx="5775512" cy="6971139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42D40309-2A8A-A7AC-5DCE-EC10CDE0F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31"/>
    </mc:Choice>
    <mc:Fallback>
      <p:transition spd="slow" advTm="9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1783581" y="1849832"/>
            <a:ext cx="4530549" cy="2628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59"/>
              </a:lnSpc>
            </a:pPr>
            <a:endParaRPr lang="en-US" sz="2899" u="sng" dirty="0">
              <a:solidFill>
                <a:srgbClr val="0A4FBC"/>
              </a:solidFill>
              <a:latin typeface="Borel"/>
              <a:ea typeface="Borel"/>
              <a:cs typeface="Borel"/>
              <a:sym typeface="Borel"/>
            </a:endParaRPr>
          </a:p>
          <a:p>
            <a:pPr>
              <a:lnSpc>
                <a:spcPts val="4059"/>
              </a:lnSpc>
            </a:pPr>
            <a:r>
              <a:rPr lang="en-US" sz="2899" u="sng" dirty="0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Matériel </a:t>
            </a:r>
            <a:r>
              <a:rPr lang="en-US" sz="2899" u="sng" dirty="0" err="1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à</a:t>
            </a:r>
            <a:r>
              <a:rPr lang="en-US" sz="2899" u="sng" dirty="0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 prendre:</a:t>
            </a:r>
          </a:p>
          <a:p>
            <a:pPr>
              <a:lnSpc>
                <a:spcPts val="4059"/>
              </a:lnSpc>
            </a:pPr>
            <a:r>
              <a:rPr lang="en-US" sz="2899" dirty="0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pochette rose</a:t>
            </a:r>
          </a:p>
          <a:p>
            <a:pPr>
              <a:lnSpc>
                <a:spcPts val="4059"/>
              </a:lnSpc>
            </a:pPr>
            <a:r>
              <a:rPr lang="en-US" sz="2899" dirty="0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ardoise</a:t>
            </a:r>
          </a:p>
          <a:p>
            <a:pPr>
              <a:lnSpc>
                <a:spcPts val="4059"/>
              </a:lnSpc>
            </a:pPr>
            <a:r>
              <a:rPr lang="en-US" sz="2899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cahier du </a:t>
            </a:r>
            <a:r>
              <a:rPr lang="en-US" sz="2899" dirty="0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jour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73F404F-4360-E563-3260-B0EBDF73A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6"/>
    </mc:Choice>
    <mc:Fallback>
      <p:transition spd="slow" advTm="1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2409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09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Rituels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Dictée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EDL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Jogging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maths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Image 4" descr="Une image contenant texte, Appareils électroniques, capture d’écran, Police&#10;&#10;Description générée automatiquement">
            <a:extLst>
              <a:ext uri="{FF2B5EF4-FFF2-40B4-BE49-F238E27FC236}">
                <a16:creationId xmlns:a16="http://schemas.microsoft.com/office/drawing/2014/main" id="{69AAFC57-2357-1070-E399-178B11D35B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96" y="1866899"/>
            <a:ext cx="5543104" cy="802403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BA25CE1-5837-4608-E7E3-D784C1E790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1"/>
    </mc:Choice>
    <mc:Fallback>
      <p:transition spd="slow" advTm="1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9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18669" y="858383"/>
            <a:ext cx="5367493" cy="4294863"/>
            <a:chOff x="0" y="0"/>
            <a:chExt cx="1413661" cy="11311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3661" cy="1131158"/>
            </a:xfrm>
            <a:custGeom>
              <a:avLst/>
              <a:gdLst/>
              <a:ahLst/>
              <a:cxnLst/>
              <a:rect l="l" t="t" r="r" b="b"/>
              <a:pathLst>
                <a:path w="1413661" h="1131158">
                  <a:moveTo>
                    <a:pt x="0" y="0"/>
                  </a:moveTo>
                  <a:lnTo>
                    <a:pt x="1413661" y="0"/>
                  </a:lnTo>
                  <a:lnTo>
                    <a:pt x="1413661" y="1131158"/>
                  </a:lnTo>
                  <a:lnTo>
                    <a:pt x="0" y="1131158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13661" cy="1178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95401" y="441879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9" y="0"/>
                </a:lnTo>
                <a:lnTo>
                  <a:pt x="3555579" y="814551"/>
                </a:lnTo>
                <a:lnTo>
                  <a:pt x="0" y="81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47893" y="6198400"/>
            <a:ext cx="5309044" cy="3476010"/>
            <a:chOff x="0" y="0"/>
            <a:chExt cx="1398267" cy="9154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98267" cy="915492"/>
            </a:xfrm>
            <a:custGeom>
              <a:avLst/>
              <a:gdLst/>
              <a:ahLst/>
              <a:cxnLst/>
              <a:rect l="l" t="t" r="r" b="b"/>
              <a:pathLst>
                <a:path w="1398267" h="915492">
                  <a:moveTo>
                    <a:pt x="0" y="0"/>
                  </a:moveTo>
                  <a:lnTo>
                    <a:pt x="1398267" y="0"/>
                  </a:lnTo>
                  <a:lnTo>
                    <a:pt x="1398267" y="915492"/>
                  </a:lnTo>
                  <a:lnTo>
                    <a:pt x="0" y="915492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398267" cy="963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24182" y="5781897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9" y="0"/>
                </a:lnTo>
                <a:lnTo>
                  <a:pt x="3555579" y="814550"/>
                </a:lnTo>
                <a:lnTo>
                  <a:pt x="0" y="8145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465273" y="194229"/>
            <a:ext cx="12927748" cy="201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39"/>
              </a:lnSpc>
            </a:pPr>
            <a:r>
              <a:rPr lang="en-US" sz="11599">
                <a:solidFill>
                  <a:srgbClr val="000000"/>
                </a:solidFill>
                <a:latin typeface="Schoolbell"/>
                <a:ea typeface="Schoolbell"/>
                <a:cs typeface="Schoolbell"/>
                <a:sym typeface="Schoolbell"/>
              </a:rPr>
              <a:t>Après -midi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3020" y="1235140"/>
            <a:ext cx="4492253" cy="71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Matériel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3020" y="1833334"/>
            <a:ext cx="4163318" cy="267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Classeur  </a:t>
            </a:r>
          </a:p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Sac de livres</a:t>
            </a:r>
          </a:p>
          <a:p>
            <a:pPr marL="734059" lvl="1" indent="-367030" algn="just">
              <a:lnSpc>
                <a:spcPts val="730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Cahier de lecture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0856" y="6529772"/>
            <a:ext cx="4492253" cy="58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Emprunts de livres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148" y="7155533"/>
            <a:ext cx="4523647" cy="242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Lynès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Timaël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Ryan – Raphaelle – Rose – Amaury –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Timéo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Thomas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109401" y="3328442"/>
            <a:ext cx="10149899" cy="5071167"/>
            <a:chOff x="0" y="0"/>
            <a:chExt cx="13533199" cy="67615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331105" cy="3380778"/>
            </a:xfrm>
            <a:custGeom>
              <a:avLst/>
              <a:gdLst/>
              <a:ahLst/>
              <a:cxnLst/>
              <a:rect l="l" t="t" r="r" b="b"/>
              <a:pathLst>
                <a:path w="12331105" h="3380778">
                  <a:moveTo>
                    <a:pt x="0" y="0"/>
                  </a:moveTo>
                  <a:lnTo>
                    <a:pt x="12331105" y="0"/>
                  </a:lnTo>
                  <a:lnTo>
                    <a:pt x="12331105" y="3380778"/>
                  </a:lnTo>
                  <a:lnTo>
                    <a:pt x="0" y="3380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556323" y="1690389"/>
              <a:ext cx="12331105" cy="3380778"/>
            </a:xfrm>
            <a:custGeom>
              <a:avLst/>
              <a:gdLst/>
              <a:ahLst/>
              <a:cxnLst/>
              <a:rect l="l" t="t" r="r" b="b"/>
              <a:pathLst>
                <a:path w="12331105" h="3380778">
                  <a:moveTo>
                    <a:pt x="0" y="0"/>
                  </a:moveTo>
                  <a:lnTo>
                    <a:pt x="12331106" y="0"/>
                  </a:lnTo>
                  <a:lnTo>
                    <a:pt x="12331106" y="3380778"/>
                  </a:lnTo>
                  <a:lnTo>
                    <a:pt x="0" y="3380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1202093" y="3380778"/>
              <a:ext cx="12331105" cy="3380778"/>
            </a:xfrm>
            <a:custGeom>
              <a:avLst/>
              <a:gdLst/>
              <a:ahLst/>
              <a:cxnLst/>
              <a:rect l="l" t="t" r="r" b="b"/>
              <a:pathLst>
                <a:path w="12331105" h="3380778">
                  <a:moveTo>
                    <a:pt x="0" y="0"/>
                  </a:moveTo>
                  <a:lnTo>
                    <a:pt x="12331106" y="0"/>
                  </a:lnTo>
                  <a:lnTo>
                    <a:pt x="12331106" y="3380778"/>
                  </a:lnTo>
                  <a:lnTo>
                    <a:pt x="0" y="3380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9414923" y="3938300"/>
            <a:ext cx="5538855" cy="371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6"/>
              </a:lnSpc>
            </a:pPr>
            <a:r>
              <a:rPr lang="en-US" sz="7061">
                <a:solidFill>
                  <a:srgbClr val="FAF8F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5 764 + 3 874</a:t>
            </a:r>
          </a:p>
          <a:p>
            <a:pPr algn="ctr">
              <a:lnSpc>
                <a:spcPts val="9886"/>
              </a:lnSpc>
            </a:pPr>
            <a:r>
              <a:rPr lang="en-US" sz="7061">
                <a:solidFill>
                  <a:srgbClr val="FAF8F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9 876 - 6 543</a:t>
            </a:r>
          </a:p>
          <a:p>
            <a:pPr algn="ctr">
              <a:lnSpc>
                <a:spcPts val="9886"/>
              </a:lnSpc>
            </a:pPr>
            <a:r>
              <a:rPr lang="en-US" sz="7061">
                <a:solidFill>
                  <a:srgbClr val="FAF8F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392 x 2</a:t>
            </a:r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53D88A56-8A88-5BDB-BDA0-1EE3C66992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56"/>
    </mc:Choice>
    <mc:Fallback>
      <p:transition spd="slow" advTm="12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402842"/>
              </p:ext>
            </p:extLst>
          </p:nvPr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361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Musique &amp; Art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Anglais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Histoire Géo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de lecture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C91622DB-54FD-70B0-8F68-7F367BA2E9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33"/>
    </mc:Choice>
    <mc:Fallback>
      <p:transition spd="slow" advTm="6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252713"/>
              </p:ext>
            </p:extLst>
          </p:nvPr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361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Musique &amp; Art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Anglais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Histoire Géo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de lecture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16475F43-CE29-5D6F-7646-A93ACCC98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3"/>
    </mc:Choice>
    <mc:Fallback>
      <p:transition spd="slow" advTm="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086074"/>
              </p:ext>
            </p:extLst>
          </p:nvPr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361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Musique &amp; Art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Anglais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Histoire Géo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de lecture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FCE444CC-677D-260F-1E77-4AA19EB82E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2"/>
    </mc:Choice>
    <mc:Fallback>
      <p:transition spd="slow" advTm="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936565"/>
              </p:ext>
            </p:extLst>
          </p:nvPr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361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Musique &amp; Art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Anglais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Histoire Géo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de lecture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 rot="5400000">
            <a:off x="2836696" y="285585"/>
            <a:ext cx="1516360" cy="4739950"/>
          </a:xfrm>
          <a:custGeom>
            <a:avLst/>
            <a:gdLst/>
            <a:ahLst/>
            <a:cxnLst/>
            <a:rect l="l" t="t" r="r" b="b"/>
            <a:pathLst>
              <a:path w="1516360" h="4739950">
                <a:moveTo>
                  <a:pt x="0" y="0"/>
                </a:moveTo>
                <a:lnTo>
                  <a:pt x="1516360" y="0"/>
                </a:lnTo>
                <a:lnTo>
                  <a:pt x="1516360" y="4739950"/>
                </a:lnTo>
                <a:lnTo>
                  <a:pt x="0" y="4739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24901" y="4007591"/>
            <a:ext cx="1493937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u="sng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03/09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A8C4B655-7A96-9DA1-F28F-B87829D87A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5"/>
    </mc:Choice>
    <mc:Fallback>
      <p:transition spd="slow" advTm="1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96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4130" y="-107709"/>
            <a:ext cx="12290064" cy="10502418"/>
          </a:xfrm>
          <a:custGeom>
            <a:avLst/>
            <a:gdLst/>
            <a:ahLst/>
            <a:cxnLst/>
            <a:rect l="l" t="t" r="r" b="b"/>
            <a:pathLst>
              <a:path w="12290064" h="10502418">
                <a:moveTo>
                  <a:pt x="0" y="0"/>
                </a:moveTo>
                <a:lnTo>
                  <a:pt x="12290064" y="0"/>
                </a:lnTo>
                <a:lnTo>
                  <a:pt x="12290064" y="10502418"/>
                </a:lnTo>
                <a:lnTo>
                  <a:pt x="0" y="1050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8371" y="1715668"/>
            <a:ext cx="16210929" cy="8221238"/>
            <a:chOff x="0" y="0"/>
            <a:chExt cx="21614572" cy="109616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1614572" cy="10961650"/>
              <a:chOff x="0" y="0"/>
              <a:chExt cx="4269545" cy="216526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69545" cy="2165264"/>
              </a:xfrm>
              <a:custGeom>
                <a:avLst/>
                <a:gdLst/>
                <a:ahLst/>
                <a:cxnLst/>
                <a:rect l="l" t="t" r="r" b="b"/>
                <a:pathLst>
                  <a:path w="4269545" h="2165264">
                    <a:moveTo>
                      <a:pt x="0" y="0"/>
                    </a:moveTo>
                    <a:lnTo>
                      <a:pt x="4269545" y="0"/>
                    </a:lnTo>
                    <a:lnTo>
                      <a:pt x="4269545" y="2165264"/>
                    </a:lnTo>
                    <a:lnTo>
                      <a:pt x="0" y="216526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269545" cy="2212889"/>
              </a:xfrm>
              <a:prstGeom prst="rect">
                <a:avLst/>
              </a:prstGeom>
            </p:spPr>
            <p:txBody>
              <a:bodyPr lIns="51599" tIns="51599" rIns="51599" bIns="5159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67271" y="178885"/>
              <a:ext cx="21280029" cy="7873611"/>
            </a:xfrm>
            <a:custGeom>
              <a:avLst/>
              <a:gdLst/>
              <a:ahLst/>
              <a:cxnLst/>
              <a:rect l="l" t="t" r="r" b="b"/>
              <a:pathLst>
                <a:path w="21280029" h="7873611">
                  <a:moveTo>
                    <a:pt x="0" y="0"/>
                  </a:moveTo>
                  <a:lnTo>
                    <a:pt x="21280029" y="0"/>
                  </a:lnTo>
                  <a:lnTo>
                    <a:pt x="21280029" y="7873611"/>
                  </a:lnTo>
                  <a:lnTo>
                    <a:pt x="0" y="7873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7271" y="8131963"/>
              <a:ext cx="21280029" cy="2650801"/>
            </a:xfrm>
            <a:custGeom>
              <a:avLst/>
              <a:gdLst/>
              <a:ahLst/>
              <a:cxnLst/>
              <a:rect l="l" t="t" r="r" b="b"/>
              <a:pathLst>
                <a:path w="21280029" h="2650801">
                  <a:moveTo>
                    <a:pt x="0" y="0"/>
                  </a:moveTo>
                  <a:lnTo>
                    <a:pt x="21280029" y="0"/>
                  </a:lnTo>
                  <a:lnTo>
                    <a:pt x="21280029" y="2650802"/>
                  </a:lnTo>
                  <a:lnTo>
                    <a:pt x="0" y="2650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70765" b="-26261"/>
              </a:stretch>
            </a:blipFill>
          </p:spPr>
        </p:sp>
      </p:grpSp>
      <p:sp>
        <p:nvSpPr>
          <p:cNvPr id="9" name="AutoShape 9"/>
          <p:cNvSpPr/>
          <p:nvPr/>
        </p:nvSpPr>
        <p:spPr>
          <a:xfrm flipV="1">
            <a:off x="2718837" y="1897380"/>
            <a:ext cx="0" cy="8039526"/>
          </a:xfrm>
          <a:prstGeom prst="line">
            <a:avLst/>
          </a:prstGeom>
          <a:ln w="38100" cap="flat">
            <a:solidFill>
              <a:srgbClr val="DBE0E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495169"/>
              </p:ext>
            </p:extLst>
          </p:nvPr>
        </p:nvGraphicFramePr>
        <p:xfrm>
          <a:off x="1924496" y="452438"/>
          <a:ext cx="14458680" cy="1151253"/>
        </p:xfrm>
        <a:graphic>
          <a:graphicData uri="http://schemas.openxmlformats.org/drawingml/2006/table">
            <a:tbl>
              <a:tblPr/>
              <a:tblGrid>
                <a:gridCol w="361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4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1253"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Musique &amp; Art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Anglais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Histoire Géo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20"/>
                        </a:lnSpc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Atelier de lecture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2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 rot="5400000">
            <a:off x="2836696" y="285585"/>
            <a:ext cx="1516360" cy="4739950"/>
          </a:xfrm>
          <a:custGeom>
            <a:avLst/>
            <a:gdLst/>
            <a:ahLst/>
            <a:cxnLst/>
            <a:rect l="l" t="t" r="r" b="b"/>
            <a:pathLst>
              <a:path w="1516360" h="4739950">
                <a:moveTo>
                  <a:pt x="0" y="0"/>
                </a:moveTo>
                <a:lnTo>
                  <a:pt x="1516360" y="0"/>
                </a:lnTo>
                <a:lnTo>
                  <a:pt x="1516360" y="4739950"/>
                </a:lnTo>
                <a:lnTo>
                  <a:pt x="0" y="4739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24901" y="4007591"/>
            <a:ext cx="1493937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u="sng">
                <a:solidFill>
                  <a:srgbClr val="0A4FBC"/>
                </a:solidFill>
                <a:latin typeface="Borel"/>
                <a:ea typeface="Borel"/>
                <a:cs typeface="Borel"/>
                <a:sym typeface="Borel"/>
              </a:rPr>
              <a:t>03/09</a:t>
            </a:r>
          </a:p>
        </p:txBody>
      </p:sp>
      <p:grpSp>
        <p:nvGrpSpPr>
          <p:cNvPr id="13" name="Group 13"/>
          <p:cNvGrpSpPr/>
          <p:nvPr/>
        </p:nvGrpSpPr>
        <p:grpSpPr>
          <a:xfrm rot="266939">
            <a:off x="11453104" y="2436877"/>
            <a:ext cx="5367493" cy="3768164"/>
            <a:chOff x="0" y="0"/>
            <a:chExt cx="1413661" cy="9924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13661" cy="992438"/>
            </a:xfrm>
            <a:custGeom>
              <a:avLst/>
              <a:gdLst/>
              <a:ahLst/>
              <a:cxnLst/>
              <a:rect l="l" t="t" r="r" b="b"/>
              <a:pathLst>
                <a:path w="1413661" h="992438">
                  <a:moveTo>
                    <a:pt x="0" y="0"/>
                  </a:moveTo>
                  <a:lnTo>
                    <a:pt x="1413661" y="0"/>
                  </a:lnTo>
                  <a:lnTo>
                    <a:pt x="1413661" y="992438"/>
                  </a:lnTo>
                  <a:lnTo>
                    <a:pt x="0" y="992438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413661" cy="1040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266939">
            <a:off x="12476792" y="2023811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9" y="0"/>
                </a:lnTo>
                <a:lnTo>
                  <a:pt x="3555579" y="814551"/>
                </a:lnTo>
                <a:lnTo>
                  <a:pt x="0" y="8145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 rot="266939">
            <a:off x="11967584" y="2817259"/>
            <a:ext cx="4492253" cy="1455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Groupe Ordinateur</a:t>
            </a:r>
          </a:p>
        </p:txBody>
      </p:sp>
      <p:sp>
        <p:nvSpPr>
          <p:cNvPr id="18" name="TextBox 18"/>
          <p:cNvSpPr txBox="1"/>
          <p:nvPr/>
        </p:nvSpPr>
        <p:spPr>
          <a:xfrm rot="266939">
            <a:off x="12021563" y="4468192"/>
            <a:ext cx="4163318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Prénom Prénom Prénom Prénom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" name="Group 19"/>
          <p:cNvGrpSpPr/>
          <p:nvPr/>
        </p:nvGrpSpPr>
        <p:grpSpPr>
          <a:xfrm rot="-549734">
            <a:off x="5295053" y="5222384"/>
            <a:ext cx="5367493" cy="3768164"/>
            <a:chOff x="0" y="0"/>
            <a:chExt cx="1413661" cy="99243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13661" cy="992438"/>
            </a:xfrm>
            <a:custGeom>
              <a:avLst/>
              <a:gdLst/>
              <a:ahLst/>
              <a:cxnLst/>
              <a:rect l="l" t="t" r="r" b="b"/>
              <a:pathLst>
                <a:path w="1413661" h="992438">
                  <a:moveTo>
                    <a:pt x="0" y="0"/>
                  </a:moveTo>
                  <a:lnTo>
                    <a:pt x="1413661" y="0"/>
                  </a:lnTo>
                  <a:lnTo>
                    <a:pt x="1413661" y="992438"/>
                  </a:lnTo>
                  <a:lnTo>
                    <a:pt x="0" y="992438"/>
                  </a:lnTo>
                  <a:close/>
                </a:path>
              </a:pathLst>
            </a:custGeom>
            <a:solidFill>
              <a:srgbClr val="FAF8F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413661" cy="1040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-549734">
            <a:off x="5870685" y="4834690"/>
            <a:ext cx="3555578" cy="814551"/>
          </a:xfrm>
          <a:custGeom>
            <a:avLst/>
            <a:gdLst/>
            <a:ahLst/>
            <a:cxnLst/>
            <a:rect l="l" t="t" r="r" b="b"/>
            <a:pathLst>
              <a:path w="3555578" h="814551">
                <a:moveTo>
                  <a:pt x="0" y="0"/>
                </a:moveTo>
                <a:lnTo>
                  <a:pt x="3555579" y="0"/>
                </a:lnTo>
                <a:lnTo>
                  <a:pt x="3555579" y="814551"/>
                </a:lnTo>
                <a:lnTo>
                  <a:pt x="0" y="8145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 rot="-549734">
            <a:off x="5625158" y="5606407"/>
            <a:ext cx="4492253" cy="1455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1C2143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Groupe maitresse</a:t>
            </a:r>
          </a:p>
        </p:txBody>
      </p:sp>
      <p:sp>
        <p:nvSpPr>
          <p:cNvPr id="24" name="TextBox 24"/>
          <p:cNvSpPr txBox="1"/>
          <p:nvPr/>
        </p:nvSpPr>
        <p:spPr>
          <a:xfrm rot="-549734">
            <a:off x="6108965" y="7232417"/>
            <a:ext cx="4163318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Prénom Prénom Prénom Prénom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3BE9F353-A2E5-74C8-1BA0-9FEE4A5F6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2800" y="9321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32"/>
    </mc:Choice>
    <mc:Fallback>
      <p:transition spd="slow" advTm="13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286</Words>
  <Application>Microsoft Macintosh PowerPoint</Application>
  <PresentationFormat>Personnalisé</PresentationFormat>
  <Paragraphs>122</Paragraphs>
  <Slides>16</Slides>
  <Notes>0</Notes>
  <HiddenSlides>0</HiddenSlides>
  <MMClips>16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Montserrat Classic</vt:lpstr>
      <vt:lpstr>Borel</vt:lpstr>
      <vt:lpstr>Open Sans Bold</vt:lpstr>
      <vt:lpstr>Calibri</vt:lpstr>
      <vt:lpstr>Open Sans</vt:lpstr>
      <vt:lpstr>Arial</vt:lpstr>
      <vt:lpstr>Schoolbell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Mardi</dc:title>
  <cp:lastModifiedBy>Mallory Monhard</cp:lastModifiedBy>
  <cp:revision>7</cp:revision>
  <dcterms:created xsi:type="dcterms:W3CDTF">2006-08-16T00:00:00Z</dcterms:created>
  <dcterms:modified xsi:type="dcterms:W3CDTF">2024-09-01T15:34:46Z</dcterms:modified>
  <dc:identifier>DAGMlfforTw</dc:identifier>
</cp:coreProperties>
</file>