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handoutMasterIdLst>
    <p:handoutMasterId r:id="rId10"/>
  </p:handout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38D"/>
    <a:srgbClr val="F8D261"/>
    <a:srgbClr val="FB730E"/>
    <a:srgbClr val="23ACC2"/>
    <a:srgbClr val="E7285E"/>
    <a:srgbClr val="007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65"/>
  </p:normalViewPr>
  <p:slideViewPr>
    <p:cSldViewPr snapToGrid="0">
      <p:cViewPr varScale="1">
        <p:scale>
          <a:sx n="113" d="100"/>
          <a:sy n="113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6D8CADF-E0EC-2E3C-1421-2242C4789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A783AF-7F12-7D3D-0DB7-B0B6994B75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D379-7CC8-CE40-B8A8-7628F4B1B48F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A4228-BA28-6A42-3865-4CC41B4BA7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56AA2E-647F-D657-DE74-BA34AFC3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94A7F-E4A4-CE4E-99EA-48902D98C8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44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2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2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0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8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8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2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85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2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2EED266-7AE8-0488-A79E-00617531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5390564" y="-23492"/>
            <a:ext cx="6858000" cy="6858000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48ACE33-00CD-64E1-3743-C558ED36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2" y="353890"/>
            <a:ext cx="4647387" cy="239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5B380B-A3E5-2231-CD3D-F165D565C2B9}"/>
              </a:ext>
            </a:extLst>
          </p:cNvPr>
          <p:cNvSpPr txBox="1"/>
          <p:nvPr/>
        </p:nvSpPr>
        <p:spPr>
          <a:xfrm>
            <a:off x="343756" y="5496361"/>
            <a:ext cx="4703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Participer à un cercle de lecture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15EAAA-A626-815D-09D1-A8980EDD3295}"/>
              </a:ext>
            </a:extLst>
          </p:cNvPr>
          <p:cNvSpPr txBox="1"/>
          <p:nvPr/>
        </p:nvSpPr>
        <p:spPr>
          <a:xfrm>
            <a:off x="7556908" y="6512160"/>
            <a:ext cx="31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www.laclassedemallory.net</a:t>
            </a:r>
          </a:p>
        </p:txBody>
      </p:sp>
    </p:spTree>
    <p:extLst>
      <p:ext uri="{BB962C8B-B14F-4D97-AF65-F5344CB8AC3E}">
        <p14:creationId xmlns:p14="http://schemas.microsoft.com/office/powerpoint/2010/main" val="47120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Objectifs de la séance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33919" y="551330"/>
            <a:ext cx="89960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Aujourd’hui, nous allons découvrir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les cercles de lecture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. </a:t>
            </a:r>
          </a:p>
          <a:p>
            <a:endParaRPr lang="fr-FR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Dreaming Outloud Pro" panose="03050502040302030504" pitchFamily="66" charset="77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Nous verrons également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comment rédiger son compte-rendu de cercle de lecture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.</a:t>
            </a: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9197788" y="4064477"/>
            <a:ext cx="3124200" cy="27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 cercle de lecture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634462" y="2132224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C’est un moment de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partage autour d’un livre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qui aura été préalablement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lu par plusieurs personnes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4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Avant le cercle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87706" y="371158"/>
            <a:ext cx="87809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Avant le cercle de lecture, tu vas </a:t>
            </a:r>
            <a:r>
              <a:rPr lang="fr-FR" sz="3600" b="1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devoir lire le livre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seul. Tu peux le faire en classe ou à la maison à ta convenance.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2B0ED1-AB23-8041-EED4-47D46A7D9579}"/>
              </a:ext>
            </a:extLst>
          </p:cNvPr>
          <p:cNvSpPr txBox="1"/>
          <p:nvPr/>
        </p:nvSpPr>
        <p:spPr>
          <a:xfrm>
            <a:off x="2433917" y="2471283"/>
            <a:ext cx="8888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Tu devras également </a:t>
            </a:r>
            <a:r>
              <a:rPr lang="fr-FR" sz="3600" b="1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compléter une fiche « compte-rendu 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» qui te servira lors de la réunion du cercle.</a:t>
            </a:r>
          </a:p>
        </p:txBody>
      </p:sp>
      <p:pic>
        <p:nvPicPr>
          <p:cNvPr id="8" name="Image 7" descr="Une image contenant table&#10;&#10;Description générée automatiquement">
            <a:extLst>
              <a:ext uri="{FF2B5EF4-FFF2-40B4-BE49-F238E27FC236}">
                <a16:creationId xmlns:a16="http://schemas.microsoft.com/office/drawing/2014/main" id="{9D3EC36E-9669-1F27-BB0C-76F81D881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855" y="3785523"/>
            <a:ext cx="4078611" cy="285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fiche compte-rendu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pic>
        <p:nvPicPr>
          <p:cNvPr id="3" name="Image 2" descr="Une image contenant table&#10;&#10;Description générée automatiquement">
            <a:extLst>
              <a:ext uri="{FF2B5EF4-FFF2-40B4-BE49-F238E27FC236}">
                <a16:creationId xmlns:a16="http://schemas.microsoft.com/office/drawing/2014/main" id="{50FF3435-4169-D682-E104-9C3A54E0F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387" y="1053612"/>
            <a:ext cx="5520791" cy="3864553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FEDE27E-ADB4-0271-B58D-FC532361D84C}"/>
              </a:ext>
            </a:extLst>
          </p:cNvPr>
          <p:cNvCxnSpPr/>
          <p:nvPr/>
        </p:nvCxnSpPr>
        <p:spPr>
          <a:xfrm flipH="1">
            <a:off x="8963378" y="1444978"/>
            <a:ext cx="609600" cy="2144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9549DBF2-B3B3-4756-6104-AF852F5C9372}"/>
              </a:ext>
            </a:extLst>
          </p:cNvPr>
          <p:cNvSpPr txBox="1"/>
          <p:nvPr/>
        </p:nvSpPr>
        <p:spPr>
          <a:xfrm>
            <a:off x="9544060" y="1152590"/>
            <a:ext cx="2348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note les informations sur le livre.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902184B-5F50-CD55-F3F2-3A4960DC6DD8}"/>
              </a:ext>
            </a:extLst>
          </p:cNvPr>
          <p:cNvCxnSpPr>
            <a:cxnSpLocks/>
          </p:cNvCxnSpPr>
          <p:nvPr/>
        </p:nvCxnSpPr>
        <p:spPr>
          <a:xfrm flipH="1" flipV="1">
            <a:off x="7027334" y="3703693"/>
            <a:ext cx="773288" cy="16246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27A9BF2-9C0A-83D9-B9C7-8218A14E6085}"/>
              </a:ext>
            </a:extLst>
          </p:cNvPr>
          <p:cNvSpPr txBox="1"/>
          <p:nvPr/>
        </p:nvSpPr>
        <p:spPr>
          <a:xfrm>
            <a:off x="6704469" y="5328356"/>
            <a:ext cx="286737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rédige un résumé de l’histoire. Il doit mentionner les personnages et raconter succinctement l’histoire.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C0BCC5F-A42E-9714-4BDC-A057FB9D1DE7}"/>
              </a:ext>
            </a:extLst>
          </p:cNvPr>
          <p:cNvCxnSpPr>
            <a:cxnSpLocks/>
          </p:cNvCxnSpPr>
          <p:nvPr/>
        </p:nvCxnSpPr>
        <p:spPr>
          <a:xfrm>
            <a:off x="3471505" y="2528711"/>
            <a:ext cx="742930" cy="3626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630197A6-8FA1-014E-CCBD-51BDA30ADBA2}"/>
              </a:ext>
            </a:extLst>
          </p:cNvPr>
          <p:cNvSpPr txBox="1"/>
          <p:nvPr/>
        </p:nvSpPr>
        <p:spPr>
          <a:xfrm>
            <a:off x="1798407" y="1380490"/>
            <a:ext cx="2250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note les informations sur les personnages principaux : caractéristiques physiques, caractère…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4F9AEF5-7ADD-1273-C4D8-2257CE350627}"/>
              </a:ext>
            </a:extLst>
          </p:cNvPr>
          <p:cNvCxnSpPr>
            <a:cxnSpLocks/>
          </p:cNvCxnSpPr>
          <p:nvPr/>
        </p:nvCxnSpPr>
        <p:spPr>
          <a:xfrm>
            <a:off x="3842970" y="3752621"/>
            <a:ext cx="67689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AFBB7F5E-443A-F664-D3D7-8501E65B73B6}"/>
              </a:ext>
            </a:extLst>
          </p:cNvPr>
          <p:cNvSpPr txBox="1"/>
          <p:nvPr/>
        </p:nvSpPr>
        <p:spPr>
          <a:xfrm>
            <a:off x="1775838" y="3471051"/>
            <a:ext cx="225083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J’indique où et quand se déroule l’histoire.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3198C32-4FFC-9694-D386-42EAE1369BBD}"/>
              </a:ext>
            </a:extLst>
          </p:cNvPr>
          <p:cNvCxnSpPr>
            <a:cxnSpLocks/>
          </p:cNvCxnSpPr>
          <p:nvPr/>
        </p:nvCxnSpPr>
        <p:spPr>
          <a:xfrm flipV="1">
            <a:off x="4049237" y="4516024"/>
            <a:ext cx="649286" cy="6881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447E9BB-55AD-0BC9-5C8D-A325940A8BC5}"/>
              </a:ext>
            </a:extLst>
          </p:cNvPr>
          <p:cNvSpPr txBox="1"/>
          <p:nvPr/>
        </p:nvSpPr>
        <p:spPr>
          <a:xfrm>
            <a:off x="1983729" y="5204178"/>
            <a:ext cx="2878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Au fil de ma lecture, je note les mots nouveaux ou importants que je rencontre et j’en cherche les définitions.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5025F50-BE85-D6B6-332C-3E2803300A5C}"/>
              </a:ext>
            </a:extLst>
          </p:cNvPr>
          <p:cNvCxnSpPr>
            <a:cxnSpLocks/>
          </p:cNvCxnSpPr>
          <p:nvPr/>
        </p:nvCxnSpPr>
        <p:spPr>
          <a:xfrm flipH="1" flipV="1">
            <a:off x="8495151" y="2424991"/>
            <a:ext cx="919782" cy="2850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82C61AED-77FA-871E-F428-608A1567AC50}"/>
              </a:ext>
            </a:extLst>
          </p:cNvPr>
          <p:cNvSpPr txBox="1"/>
          <p:nvPr/>
        </p:nvSpPr>
        <p:spPr>
          <a:xfrm>
            <a:off x="9420706" y="1924251"/>
            <a:ext cx="2348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rédige 5 questions sur l’histoire que je poserai à mes camarades. Je dois noter également la réponse.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3526185-0F11-2876-2B8A-E48B9D8DD5EC}"/>
              </a:ext>
            </a:extLst>
          </p:cNvPr>
          <p:cNvCxnSpPr>
            <a:cxnSpLocks/>
          </p:cNvCxnSpPr>
          <p:nvPr/>
        </p:nvCxnSpPr>
        <p:spPr>
          <a:xfrm flipH="1" flipV="1">
            <a:off x="8516684" y="4058585"/>
            <a:ext cx="919782" cy="2850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1F2B1107-C458-42DE-0D29-960F729FB7D4}"/>
              </a:ext>
            </a:extLst>
          </p:cNvPr>
          <p:cNvSpPr txBox="1"/>
          <p:nvPr/>
        </p:nvSpPr>
        <p:spPr>
          <a:xfrm>
            <a:off x="9414933" y="3875798"/>
            <a:ext cx="2348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réalise une illustration. Si je suis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inspiré·e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je peux faire un plus grand dessin ou une maquette.</a:t>
            </a:r>
          </a:p>
        </p:txBody>
      </p:sp>
    </p:spTree>
    <p:extLst>
      <p:ext uri="{BB962C8B-B14F-4D97-AF65-F5344CB8AC3E}">
        <p14:creationId xmlns:p14="http://schemas.microsoft.com/office/powerpoint/2010/main" val="28707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2" grpId="0"/>
      <p:bldP spid="26" grpId="0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Durant le cercle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87706" y="371158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m’installe avec la maitresse et les autres élèves qui ont lu le livre.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87706" y="2224726"/>
            <a:ext cx="89691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La maitresse dirige les discussions. Elle questionne les élèves et chacun présente tout ou partie de son compte-rendu.</a:t>
            </a:r>
          </a:p>
          <a:p>
            <a:endParaRPr lang="fr-FR" sz="3200" dirty="0">
              <a:solidFill>
                <a:srgbClr val="F8D26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On échange nos avis sur le livre lu.</a:t>
            </a:r>
          </a:p>
        </p:txBody>
      </p:sp>
    </p:spTree>
    <p:extLst>
      <p:ext uri="{BB962C8B-B14F-4D97-AF65-F5344CB8AC3E}">
        <p14:creationId xmlns:p14="http://schemas.microsoft.com/office/powerpoint/2010/main" val="280877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2438D"/>
          </a:solidFill>
          <a:ln>
            <a:solidFill>
              <a:srgbClr val="224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Durant le cercle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2E326-D47C-4221-B8C7-202EA8FF7FC2}"/>
              </a:ext>
            </a:extLst>
          </p:cNvPr>
          <p:cNvSpPr txBox="1"/>
          <p:nvPr/>
        </p:nvSpPr>
        <p:spPr>
          <a:xfrm>
            <a:off x="2487706" y="585619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m’installe avec la maitresse et les autres élèves qui ont lu le livre.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E37574-5F0F-523A-6D8E-128DFDE90181}"/>
              </a:ext>
            </a:extLst>
          </p:cNvPr>
          <p:cNvSpPr txBox="1"/>
          <p:nvPr/>
        </p:nvSpPr>
        <p:spPr>
          <a:xfrm>
            <a:off x="2487706" y="2224726"/>
            <a:ext cx="89691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La maitresse dirige les discussions. Elle questionne les élèves et chacun présente tout ou partie de son compte-rendu.</a:t>
            </a:r>
          </a:p>
          <a:p>
            <a:endParaRPr lang="fr-FR" sz="3200" b="1" dirty="0">
              <a:solidFill>
                <a:srgbClr val="22438D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r>
              <a:rPr lang="fr-FR" sz="3200" b="1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On échange nos avis sur le livre lu.</a:t>
            </a:r>
          </a:p>
        </p:txBody>
      </p:sp>
    </p:spTree>
    <p:extLst>
      <p:ext uri="{BB962C8B-B14F-4D97-AF65-F5344CB8AC3E}">
        <p14:creationId xmlns:p14="http://schemas.microsoft.com/office/powerpoint/2010/main" val="145003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B730E"/>
          </a:solidFill>
          <a:ln>
            <a:solidFill>
              <a:srgbClr val="FB73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 bilan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272553" y="518572"/>
            <a:ext cx="87809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Que pensez vous des cercles de lecture?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hâte de commencer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999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2E1B30"/>
      </a:dk2>
      <a:lt2>
        <a:srgbClr val="F0F3F2"/>
      </a:lt2>
      <a:accent1>
        <a:srgbClr val="E7295E"/>
      </a:accent1>
      <a:accent2>
        <a:srgbClr val="D5179B"/>
      </a:accent2>
      <a:accent3>
        <a:srgbClr val="D129E7"/>
      </a:accent3>
      <a:accent4>
        <a:srgbClr val="7117D5"/>
      </a:accent4>
      <a:accent5>
        <a:srgbClr val="372DE7"/>
      </a:accent5>
      <a:accent6>
        <a:srgbClr val="175CD5"/>
      </a:accent6>
      <a:hlink>
        <a:srgbClr val="349C7F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331</Words>
  <Application>Microsoft Macintosh PowerPoint</Application>
  <PresentationFormat>Grand écran</PresentationFormat>
  <Paragraphs>46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Calibri</vt:lpstr>
      <vt:lpstr>Calibri Light</vt:lpstr>
      <vt:lpstr>Cursive standard</vt:lpstr>
      <vt:lpstr>Dreaming Outloud Pro</vt:lpstr>
      <vt:lpstr>HELVETICA NEUE LIGHT</vt:lpstr>
      <vt:lpstr>HELVETICA NEUE LIGHT</vt:lpstr>
      <vt:lpstr>RetrospectVTI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Mallory Monhard</dc:creator>
  <cp:lastModifiedBy>Mallory Monhard</cp:lastModifiedBy>
  <cp:revision>3</cp:revision>
  <dcterms:created xsi:type="dcterms:W3CDTF">2022-08-23T09:03:36Z</dcterms:created>
  <dcterms:modified xsi:type="dcterms:W3CDTF">2023-03-27T14:27:57Z</dcterms:modified>
</cp:coreProperties>
</file>