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9"/>
  </p:notesMasterIdLst>
  <p:handoutMasterIdLst>
    <p:handoutMasterId r:id="rId10"/>
  </p:handoutMasterIdLst>
  <p:sldIdLst>
    <p:sldId id="256" r:id="rId2"/>
    <p:sldId id="280" r:id="rId3"/>
    <p:sldId id="281" r:id="rId4"/>
    <p:sldId id="282" r:id="rId5"/>
    <p:sldId id="283" r:id="rId6"/>
    <p:sldId id="279" r:id="rId7"/>
    <p:sldId id="284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55" autoAdjust="0"/>
  </p:normalViewPr>
  <p:slideViewPr>
    <p:cSldViewPr>
      <p:cViewPr varScale="1">
        <p:scale>
          <a:sx n="64" d="100"/>
          <a:sy n="64" d="100"/>
        </p:scale>
        <p:origin x="9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360000">
            <a:off x="3146265" y="2749432"/>
            <a:ext cx="5336550" cy="1599722"/>
          </a:xfrm>
        </p:spPr>
        <p:txBody>
          <a:bodyPr/>
          <a:lstStyle/>
          <a:p>
            <a:r>
              <a:rPr lang="fr-FR" sz="7200" dirty="0" smtClean="0">
                <a:latin typeface="Fontastique" pitchFamily="2" charset="0"/>
                <a:ea typeface="Fontastique" pitchFamily="2" charset="0"/>
              </a:rPr>
              <a:t>Vocabulaire</a:t>
            </a:r>
            <a:endParaRPr lang="fr-FR" sz="7200" dirty="0">
              <a:latin typeface="Fontastique" pitchFamily="2" charset="0"/>
              <a:ea typeface="Fontastique" pitchFamily="2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Trebuchet MS" panose="020B0603020202020204" pitchFamily="34" charset="0"/>
              </a:rPr>
              <a:t>Noms génériques et noms particuliers</a:t>
            </a:r>
            <a:endParaRPr lang="fr-FR" sz="2800" dirty="0">
              <a:latin typeface="Trebuchet MS" panose="020B0603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dirty="0" smtClean="0">
                <a:latin typeface="Trebuchet MS" panose="020B0603020202020204" pitchFamily="34" charset="0"/>
              </a:rPr>
              <a:t>www.laclassedemallory.com</a:t>
            </a:r>
            <a:endParaRPr lang="fr-FR" sz="1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sz="3200" dirty="0" smtClean="0">
                <a:latin typeface="Mrs Chocolat" pitchFamily="2" charset="0"/>
              </a:rPr>
              <a:t>Objectif de la séance</a:t>
            </a:r>
            <a:endParaRPr lang="fr-FR" sz="3200" dirty="0"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755576" y="1528244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en Vocabulaire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</a:t>
            </a:r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+mn-cs"/>
              </a:rPr>
              <a:t>Nous allons découvrir les notions de mots génériques et mots particuliers.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+mn-cs"/>
              </a:rPr>
              <a:t>Cela nous sera utile dans nos productions d’écrits afin d’éviter les répétitions.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1259632" y="1700808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Dans quelle matière allons-nous travailler?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fr-FR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Qu’allons-nous découvrir?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1259632" y="3284984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A quoi cela va-t-il nous servir?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4300308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sz="3200" dirty="0" smtClean="0">
                <a:latin typeface="Mrs Chocolat" pitchFamily="2" charset="0"/>
              </a:rPr>
              <a:t>Un nom </a:t>
            </a:r>
            <a:r>
              <a:rPr lang="fr-FR" sz="3200" dirty="0" smtClean="0">
                <a:solidFill>
                  <a:srgbClr val="FF0000"/>
                </a:solidFill>
                <a:latin typeface="Mrs Chocolat" pitchFamily="2" charset="0"/>
              </a:rPr>
              <a:t>générique </a:t>
            </a:r>
            <a:r>
              <a:rPr lang="fr-FR" sz="3200" dirty="0" smtClean="0">
                <a:latin typeface="Mrs Chocolat" pitchFamily="2" charset="0"/>
              </a:rPr>
              <a:t>est un mot qui peut en englober plusieurs autres. </a:t>
            </a:r>
            <a:endParaRPr lang="fr-FR" sz="3200" dirty="0">
              <a:latin typeface="Mrs Chocolat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1516057" y="1968941"/>
            <a:ext cx="282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véhicule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80333" y="1745705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camion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2889298" y="2230551"/>
            <a:ext cx="10536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5316143" y="2119365"/>
            <a:ext cx="282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voiture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769137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/>
      <p:bldP spid="6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1242434" y="116632"/>
            <a:ext cx="72728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Trouve un nom générique pour englober ses mots?</a:t>
            </a:r>
          </a:p>
          <a:p>
            <a:r>
              <a:rPr lang="fr-FR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Chêne – saule - bouleau</a:t>
            </a:r>
          </a:p>
          <a:p>
            <a:endParaRPr lang="fr-FR" sz="280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r>
              <a:rPr lang="fr-FR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Louis XIV – Henri IV – François 1er</a:t>
            </a:r>
            <a:endParaRPr lang="fr-FR" sz="28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1242434" y="3198713"/>
            <a:ext cx="72728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Trouve trois noms pouvant aller dans le mot générique :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Fleuves?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Ville?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5325053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755576" y="260648"/>
            <a:ext cx="7704856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 smtClean="0">
                <a:latin typeface="Mrs Chocolat" pitchFamily="2" charset="0"/>
              </a:rPr>
              <a:t>Un nom </a:t>
            </a:r>
            <a:r>
              <a:rPr lang="fr-FR" sz="3200" dirty="0" smtClean="0">
                <a:solidFill>
                  <a:srgbClr val="FF0000"/>
                </a:solidFill>
                <a:latin typeface="Mrs Chocolat" pitchFamily="2" charset="0"/>
              </a:rPr>
              <a:t>particulier</a:t>
            </a:r>
            <a:r>
              <a:rPr lang="fr-FR" sz="3200" dirty="0" smtClean="0">
                <a:latin typeface="Mrs Chocolat" pitchFamily="2" charset="0"/>
              </a:rPr>
              <a:t> désigne une seule chose ou personne.</a:t>
            </a:r>
            <a:endParaRPr lang="fr-FR" sz="3200" dirty="0">
              <a:latin typeface="Mrs Chocolat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475656" y="2628720"/>
            <a:ext cx="282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tulipe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699792" y="262872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jonquille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cxnSp>
        <p:nvCxnSpPr>
          <p:cNvPr id="29" name="Connecteur droit avec flèche 28"/>
          <p:cNvCxnSpPr/>
          <p:nvPr/>
        </p:nvCxnSpPr>
        <p:spPr>
          <a:xfrm>
            <a:off x="4635594" y="2864445"/>
            <a:ext cx="1269421" cy="25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6318369" y="2602835"/>
            <a:ext cx="282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fleur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04485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1242434" y="116632"/>
            <a:ext cx="72728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Trouve un nom générique pour englober ses mots?</a:t>
            </a:r>
          </a:p>
          <a:p>
            <a:r>
              <a:rPr lang="fr-FR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Jus d’orange – thé – café – soda – eau</a:t>
            </a:r>
          </a:p>
          <a:p>
            <a:endParaRPr lang="fr-FR" sz="280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r>
              <a:rPr lang="fr-FR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Peinture – sculpture – musique – théâtre </a:t>
            </a:r>
            <a:endParaRPr lang="fr-FR" sz="28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1242434" y="3198713"/>
            <a:ext cx="72728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Trouve trois noms pouvant aller dans le mot générique :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Meuble?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Ecole?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3672196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3568</TotalTime>
  <Words>167</Words>
  <Application>Microsoft Office PowerPoint</Application>
  <PresentationFormat>Affichage à l'écran (4:3)</PresentationFormat>
  <Paragraphs>39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Bradley Hand ITC TT-Bold</vt:lpstr>
      <vt:lpstr>Calibri</vt:lpstr>
      <vt:lpstr>Cambria</vt:lpstr>
      <vt:lpstr>Cursive standard</vt:lpstr>
      <vt:lpstr>Fontastique</vt:lpstr>
      <vt:lpstr>Mrs Chocolat</vt:lpstr>
      <vt:lpstr>Rage Italic</vt:lpstr>
      <vt:lpstr>Trebuchet MS</vt:lpstr>
      <vt:lpstr>Sketchbook</vt:lpstr>
      <vt:lpstr>Vocabulaire</vt:lpstr>
      <vt:lpstr>Objectif de la séance</vt:lpstr>
      <vt:lpstr>Présentation PowerPoint</vt:lpstr>
      <vt:lpstr>Un nom générique est un mot qui peut en englober plusieurs autres. 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65</cp:revision>
  <dcterms:created xsi:type="dcterms:W3CDTF">2014-04-03T15:57:20Z</dcterms:created>
  <dcterms:modified xsi:type="dcterms:W3CDTF">2016-01-28T05:42:11Z</dcterms:modified>
</cp:coreProperties>
</file>