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0" r:id="rId3"/>
    <p:sldId id="292" r:id="rId4"/>
    <p:sldId id="286" r:id="rId5"/>
    <p:sldId id="312" r:id="rId6"/>
    <p:sldId id="300" r:id="rId7"/>
    <p:sldId id="295" r:id="rId8"/>
    <p:sldId id="304" r:id="rId9"/>
    <p:sldId id="309" r:id="rId10"/>
    <p:sldId id="313" r:id="rId11"/>
    <p:sldId id="290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33" autoAdjust="0"/>
    <p:restoredTop sz="86425" autoAdjust="0"/>
  </p:normalViewPr>
  <p:slideViewPr>
    <p:cSldViewPr>
      <p:cViewPr>
        <p:scale>
          <a:sx n="81" d="100"/>
          <a:sy n="81" d="100"/>
        </p:scale>
        <p:origin x="-256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434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60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01/02/2018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8068" y="4431673"/>
            <a:ext cx="4836456" cy="1377009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Conjuguer au passé </a:t>
            </a:r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simple les verbes fréquents irréguliers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CM1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dirty="0" err="1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592938" y="3303118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Conjugaison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conjugaison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conjuguer certains verbes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au passé simple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47864" y="4582012"/>
            <a:ext cx="478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passé simple est un temps très utilisé à l’écrit. Il est est important de savoir l’utiliser car c’est avec l’imparfait le temps principal du récit.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Quel temps allons-nous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Quand utilise-t-on ce temps?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7030A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 : connaître 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le passé simple des verbes comme chanter</a:t>
            </a:r>
            <a:endParaRPr lang="fr-FR" sz="4000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89506" y="1147547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1006412" y="1990247"/>
            <a:ext cx="7577864" cy="1162533"/>
          </a:xfrm>
          <a:prstGeom prst="wedgeRoundRectCallout">
            <a:avLst>
              <a:gd name="adj1" fmla="val 27028"/>
              <a:gd name="adj2" fmla="val 10899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1230321" y="2007516"/>
            <a:ext cx="7364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Au passé simple, à la 3</a:t>
            </a:r>
            <a:r>
              <a:rPr lang="fr-FR" baseline="30000" dirty="0" smtClean="0"/>
              <a:t>ème</a:t>
            </a:r>
            <a:r>
              <a:rPr lang="fr-FR" dirty="0" smtClean="0"/>
              <a:t> personne du singulier et du pluriel, les verbes comme </a:t>
            </a:r>
            <a:r>
              <a:rPr lang="fr-FR" b="1" dirty="0" smtClean="0">
                <a:solidFill>
                  <a:srgbClr val="7030A0"/>
                </a:solidFill>
              </a:rPr>
              <a:t>chanter</a:t>
            </a:r>
            <a:r>
              <a:rPr lang="fr-FR" dirty="0" smtClean="0"/>
              <a:t> sont formés du radical du verbe et  </a:t>
            </a:r>
            <a:r>
              <a:rPr lang="fr-FR" dirty="0"/>
              <a:t>d</a:t>
            </a:r>
            <a:r>
              <a:rPr lang="fr-FR" dirty="0" smtClean="0"/>
              <a:t>es terminaisons suivantes : </a:t>
            </a:r>
            <a:r>
              <a:rPr lang="fr-FR" b="1" dirty="0" smtClean="0">
                <a:solidFill>
                  <a:srgbClr val="7030A0"/>
                </a:solidFill>
              </a:rPr>
              <a:t>a; </a:t>
            </a:r>
            <a:r>
              <a:rPr lang="fr-FR" b="1" dirty="0" err="1" smtClean="0">
                <a:solidFill>
                  <a:srgbClr val="7030A0"/>
                </a:solidFill>
              </a:rPr>
              <a:t>èrent</a:t>
            </a:r>
            <a:r>
              <a:rPr lang="fr-FR" b="1" dirty="0" smtClean="0">
                <a:solidFill>
                  <a:srgbClr val="7030A0"/>
                </a:solidFill>
              </a:rPr>
              <a:t> </a:t>
            </a:r>
            <a:r>
              <a:rPr lang="fr-FR" dirty="0" smtClean="0"/>
              <a:t>. 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169782" y="3509057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danser au passé simple avec il : 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169782" y="4055137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il</a:t>
            </a:r>
            <a:endParaRPr lang="fr-FR" dirty="0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2114807" y="4062779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526979" y="4062779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dans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V="1">
            <a:off x="1730107" y="4453626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2348334" y="4432111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1095320" y="4852919"/>
            <a:ext cx="15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radical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020145" y="4860561"/>
            <a:ext cx="15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terminaison</a:t>
            </a:r>
            <a:endParaRPr lang="fr-FR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1169782" y="5311330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aller au passé simple avec elles : 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1258326" y="5840005"/>
            <a:ext cx="122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elles</a:t>
            </a:r>
            <a:endParaRPr lang="fr-FR" dirty="0" smtClean="0"/>
          </a:p>
        </p:txBody>
      </p:sp>
      <p:sp>
        <p:nvSpPr>
          <p:cNvPr id="21" name="ZoneTexte 20"/>
          <p:cNvSpPr txBox="1"/>
          <p:nvPr/>
        </p:nvSpPr>
        <p:spPr>
          <a:xfrm>
            <a:off x="1871023" y="583662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all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174610" y="583662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èrent</a:t>
            </a:r>
            <a:endParaRPr lang="fr-FR" b="1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32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7030A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 : connaître 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le passé simple des verbes comme finir</a:t>
            </a:r>
            <a:endParaRPr lang="fr-FR" sz="4000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89506" y="1147547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1006412" y="1990247"/>
            <a:ext cx="7577864" cy="1162533"/>
          </a:xfrm>
          <a:prstGeom prst="wedgeRoundRectCallout">
            <a:avLst>
              <a:gd name="adj1" fmla="val 27028"/>
              <a:gd name="adj2" fmla="val 10899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1230321" y="2007516"/>
            <a:ext cx="7364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Au passé simple, à la 3</a:t>
            </a:r>
            <a:r>
              <a:rPr lang="fr-FR" baseline="30000" dirty="0" smtClean="0"/>
              <a:t>ème</a:t>
            </a:r>
            <a:r>
              <a:rPr lang="fr-FR" dirty="0" smtClean="0"/>
              <a:t> personne du singulier et du pluriel, les verbes comme </a:t>
            </a:r>
            <a:r>
              <a:rPr lang="fr-FR" b="1" dirty="0" smtClean="0">
                <a:solidFill>
                  <a:srgbClr val="7030A0"/>
                </a:solidFill>
              </a:rPr>
              <a:t>finir</a:t>
            </a:r>
            <a:r>
              <a:rPr lang="fr-FR" dirty="0" smtClean="0"/>
              <a:t> sont formés du radical du verbe et  </a:t>
            </a:r>
            <a:r>
              <a:rPr lang="fr-FR" dirty="0"/>
              <a:t>d</a:t>
            </a:r>
            <a:r>
              <a:rPr lang="fr-FR" dirty="0" smtClean="0"/>
              <a:t>es terminaisons suivantes : </a:t>
            </a:r>
            <a:r>
              <a:rPr lang="fr-FR" b="1" dirty="0" err="1" smtClean="0">
                <a:solidFill>
                  <a:srgbClr val="7030A0"/>
                </a:solidFill>
              </a:rPr>
              <a:t>it</a:t>
            </a:r>
            <a:r>
              <a:rPr lang="fr-FR" b="1" dirty="0" smtClean="0">
                <a:solidFill>
                  <a:srgbClr val="7030A0"/>
                </a:solidFill>
              </a:rPr>
              <a:t>; </a:t>
            </a:r>
            <a:r>
              <a:rPr lang="fr-FR" b="1" dirty="0" err="1" smtClean="0">
                <a:solidFill>
                  <a:srgbClr val="7030A0"/>
                </a:solidFill>
              </a:rPr>
              <a:t>irent</a:t>
            </a:r>
            <a:r>
              <a:rPr lang="fr-FR" b="1" dirty="0" smtClean="0">
                <a:solidFill>
                  <a:srgbClr val="7030A0"/>
                </a:solidFill>
              </a:rPr>
              <a:t> </a:t>
            </a:r>
            <a:r>
              <a:rPr lang="fr-FR" dirty="0" smtClean="0"/>
              <a:t>. 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1045445" y="3778821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finir au passé simple avec il : 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1169782" y="4055137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il</a:t>
            </a:r>
            <a:endParaRPr lang="fr-FR" dirty="0" smtClean="0"/>
          </a:p>
        </p:txBody>
      </p:sp>
      <p:sp>
        <p:nvSpPr>
          <p:cNvPr id="26" name="ZoneTexte 25"/>
          <p:cNvSpPr txBox="1"/>
          <p:nvPr/>
        </p:nvSpPr>
        <p:spPr>
          <a:xfrm>
            <a:off x="2114807" y="4062779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it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555622" y="407972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fin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cxnSp>
        <p:nvCxnSpPr>
          <p:cNvPr id="28" name="Connecteur droit avec flèche 27"/>
          <p:cNvCxnSpPr/>
          <p:nvPr/>
        </p:nvCxnSpPr>
        <p:spPr>
          <a:xfrm flipV="1">
            <a:off x="1730107" y="4453626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V="1">
            <a:off x="2348334" y="4432111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1095320" y="4852919"/>
            <a:ext cx="15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radical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020145" y="4860561"/>
            <a:ext cx="15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terminaison</a:t>
            </a:r>
            <a:endParaRPr lang="fr-FR" dirty="0" smtClean="0"/>
          </a:p>
        </p:txBody>
      </p:sp>
      <p:sp>
        <p:nvSpPr>
          <p:cNvPr id="33" name="ZoneTexte 32"/>
          <p:cNvSpPr txBox="1"/>
          <p:nvPr/>
        </p:nvSpPr>
        <p:spPr>
          <a:xfrm>
            <a:off x="1045446" y="5311330"/>
            <a:ext cx="5614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choisir au passé simple avec elles : 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1258326" y="5840005"/>
            <a:ext cx="122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elles</a:t>
            </a:r>
            <a:endParaRPr lang="fr-FR" dirty="0" smtClean="0"/>
          </a:p>
        </p:txBody>
      </p:sp>
      <p:sp>
        <p:nvSpPr>
          <p:cNvPr id="35" name="ZoneTexte 34"/>
          <p:cNvSpPr txBox="1"/>
          <p:nvPr/>
        </p:nvSpPr>
        <p:spPr>
          <a:xfrm>
            <a:off x="1871023" y="583662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chois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2489892" y="583662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rgbClr val="FF0000"/>
                </a:solidFill>
              </a:rPr>
              <a:t>i</a:t>
            </a:r>
            <a:r>
              <a:rPr lang="fr-FR" b="1" dirty="0" err="1" smtClean="0">
                <a:solidFill>
                  <a:srgbClr val="FF0000"/>
                </a:solidFill>
              </a:rPr>
              <a:t>rent</a:t>
            </a:r>
            <a:endParaRPr lang="fr-FR" b="1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001376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32" grpId="0"/>
      <p:bldP spid="23" grpId="0"/>
      <p:bldP spid="24" grpId="0"/>
      <p:bldP spid="26" grpId="0"/>
      <p:bldP spid="27" grpId="0"/>
      <p:bldP spid="30" grpId="0"/>
      <p:bldP spid="31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485042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Conjugue au passé simple : 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Elle (écouter)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Ils ( porter)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On  ( réagir)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Ils (applaudir)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272028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807043"/>
            <a:ext cx="7237567" cy="1942536"/>
          </a:xfrm>
          <a:prstGeom prst="wedgeRoundRectCallout">
            <a:avLst>
              <a:gd name="adj1" fmla="val 34479"/>
              <a:gd name="adj2" fmla="val 49503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3641" y="190745"/>
            <a:ext cx="7704856" cy="1442674"/>
          </a:xfrm>
        </p:spPr>
        <p:txBody>
          <a:bodyPr/>
          <a:lstStyle/>
          <a:p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Comment conjugue-t-on au passé simple les </a:t>
            </a:r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auxiliaires et certains verbes fréquents</a:t>
            </a:r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?</a:t>
            </a:r>
            <a:endParaRPr lang="fr-FR" sz="36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43911" y="1230249"/>
            <a:ext cx="7704856" cy="2613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95320" y="1888480"/>
            <a:ext cx="70161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Les auxiliaires et d’autres verbes fréquents du 3</a:t>
            </a:r>
            <a:r>
              <a:rPr lang="fr-FR" sz="2000" baseline="30000" dirty="0" smtClean="0"/>
              <a:t>ème</a:t>
            </a:r>
            <a:r>
              <a:rPr lang="fr-FR" sz="2000" dirty="0" smtClean="0"/>
              <a:t> groupe font leur passé simple en :</a:t>
            </a:r>
            <a:endParaRPr lang="fr-FR" sz="2000" dirty="0" smtClean="0"/>
          </a:p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 </a:t>
            </a:r>
            <a:r>
              <a:rPr lang="fr-FR" sz="2000" b="1" dirty="0">
                <a:solidFill>
                  <a:srgbClr val="0070C0"/>
                </a:solidFill>
              </a:rPr>
              <a:t>« </a:t>
            </a:r>
            <a:r>
              <a:rPr lang="fr-FR" sz="2000" b="1" dirty="0" smtClean="0">
                <a:solidFill>
                  <a:srgbClr val="0070C0"/>
                </a:solidFill>
              </a:rPr>
              <a:t>ut» </a:t>
            </a:r>
            <a:r>
              <a:rPr lang="fr-FR" sz="2000" b="1" dirty="0" smtClean="0">
                <a:solidFill>
                  <a:srgbClr val="0070C0"/>
                </a:solidFill>
              </a:rPr>
              <a:t>à </a:t>
            </a:r>
            <a:r>
              <a:rPr lang="fr-FR" sz="2000" b="1" dirty="0">
                <a:solidFill>
                  <a:srgbClr val="0070C0"/>
                </a:solidFill>
              </a:rPr>
              <a:t>la 3ème personne du </a:t>
            </a:r>
            <a:r>
              <a:rPr lang="fr-FR" sz="2000" b="1" dirty="0" smtClean="0">
                <a:solidFill>
                  <a:srgbClr val="0070C0"/>
                </a:solidFill>
              </a:rPr>
              <a:t>singulier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« </a:t>
            </a:r>
            <a:r>
              <a:rPr lang="fr-FR" sz="2000" b="1" dirty="0" err="1" smtClean="0">
                <a:solidFill>
                  <a:srgbClr val="0070C0"/>
                </a:solidFill>
              </a:rPr>
              <a:t>urent</a:t>
            </a:r>
            <a:r>
              <a:rPr lang="fr-FR" sz="2000" b="1" dirty="0" smtClean="0">
                <a:solidFill>
                  <a:srgbClr val="0070C0"/>
                </a:solidFill>
              </a:rPr>
              <a:t> » à la 3</a:t>
            </a:r>
            <a:r>
              <a:rPr lang="fr-FR" sz="2000" b="1" baseline="30000" dirty="0" smtClean="0">
                <a:solidFill>
                  <a:srgbClr val="0070C0"/>
                </a:solidFill>
              </a:rPr>
              <a:t>ème</a:t>
            </a:r>
            <a:r>
              <a:rPr lang="fr-FR" sz="2000" b="1" dirty="0" smtClean="0">
                <a:solidFill>
                  <a:srgbClr val="0070C0"/>
                </a:solidFill>
              </a:rPr>
              <a:t> personne du </a:t>
            </a:r>
            <a:r>
              <a:rPr lang="fr-FR" sz="2000" b="1" dirty="0" smtClean="0">
                <a:solidFill>
                  <a:srgbClr val="0070C0"/>
                </a:solidFill>
              </a:rPr>
              <a:t>pluriel</a:t>
            </a:r>
          </a:p>
          <a:p>
            <a:pPr algn="ctr"/>
            <a:r>
              <a:rPr lang="fr-FR" sz="2000" dirty="0" smtClean="0"/>
              <a:t>Attention, pour ces verbes, les radicaux sont irréguliers.</a:t>
            </a:r>
            <a:endParaRPr lang="fr-FR" sz="2000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1095320" y="3776060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Avoir :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883918" y="3803958"/>
            <a:ext cx="261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il eut / ils eurent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095320" y="4174532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Etre : 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878861" y="4174532"/>
            <a:ext cx="261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il fut / ils furent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90703" y="4543864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Pouvoir : 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2139362" y="4528094"/>
            <a:ext cx="261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il put / ils purent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090702" y="4942336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Vouloir : 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2139133" y="4942336"/>
            <a:ext cx="261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il voulut / ils voulurent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090702" y="5340808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Devoir : 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2139133" y="5312533"/>
            <a:ext cx="261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il dut/ ils durent</a:t>
            </a:r>
            <a:endParaRPr lang="fr-FR" b="1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259632" y="1691830"/>
            <a:ext cx="592943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Conjugue ces verbes </a:t>
            </a:r>
            <a:r>
              <a:rPr lang="fr-FR" sz="2800" dirty="0" smtClean="0">
                <a:latin typeface="Calibri" panose="020F0502020204030204" pitchFamily="34" charset="0"/>
              </a:rPr>
              <a:t>au </a:t>
            </a:r>
            <a:r>
              <a:rPr lang="fr-FR" sz="2800" dirty="0" smtClean="0">
                <a:latin typeface="Calibri" panose="020F0502020204030204" pitchFamily="34" charset="0"/>
              </a:rPr>
              <a:t>passé simple.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 </a:t>
            </a:r>
            <a:r>
              <a:rPr lang="fr-FR" sz="2800" dirty="0" smtClean="0">
                <a:latin typeface="Calibri" panose="020F0502020204030204" pitchFamily="34" charset="0"/>
              </a:rPr>
              <a:t>(être)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Elles </a:t>
            </a:r>
            <a:r>
              <a:rPr lang="fr-FR" sz="2800" dirty="0" smtClean="0">
                <a:latin typeface="Calibri" panose="020F0502020204030204" pitchFamily="34" charset="0"/>
              </a:rPr>
              <a:t>(avoir)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On </a:t>
            </a:r>
            <a:r>
              <a:rPr lang="fr-FR" sz="2800" dirty="0" smtClean="0">
                <a:latin typeface="Calibri" panose="020F0502020204030204" pitchFamily="34" charset="0"/>
              </a:rPr>
              <a:t>(pouvoir)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Ils </a:t>
            </a:r>
            <a:r>
              <a:rPr lang="fr-FR" sz="2800" dirty="0" smtClean="0">
                <a:latin typeface="Calibri" panose="020F0502020204030204" pitchFamily="34" charset="0"/>
              </a:rPr>
              <a:t>(vouloir)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Elle </a:t>
            </a:r>
            <a:r>
              <a:rPr lang="fr-FR" sz="2800" dirty="0" smtClean="0">
                <a:latin typeface="Calibri" panose="020F0502020204030204" pitchFamily="34" charset="0"/>
              </a:rPr>
              <a:t>(devoir)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752795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7"/>
            <a:ext cx="7237567" cy="2061735"/>
          </a:xfrm>
          <a:prstGeom prst="wedgeRoundRectCallout">
            <a:avLst>
              <a:gd name="adj1" fmla="val 31647"/>
              <a:gd name="adj2" fmla="val 592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9866" y="1907"/>
            <a:ext cx="7704856" cy="1442674"/>
          </a:xfrm>
        </p:spPr>
        <p:txBody>
          <a:bodyPr/>
          <a:lstStyle/>
          <a:p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Comment conjugue-t-on au passé simple les verbes </a:t>
            </a:r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tenir et venir?</a:t>
            </a:r>
            <a:endParaRPr lang="fr-FR" sz="3600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0161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Attention, les </a:t>
            </a:r>
            <a:r>
              <a:rPr lang="fr-FR" sz="2000" b="1" dirty="0" smtClean="0">
                <a:solidFill>
                  <a:srgbClr val="0070C0"/>
                </a:solidFill>
              </a:rPr>
              <a:t>verbes </a:t>
            </a:r>
            <a:r>
              <a:rPr lang="fr-FR" sz="2000" b="1" dirty="0" smtClean="0">
                <a:solidFill>
                  <a:srgbClr val="0070C0"/>
                </a:solidFill>
              </a:rPr>
              <a:t>tenir et venir et leurs dérivés </a:t>
            </a:r>
            <a:r>
              <a:rPr lang="fr-FR" sz="2000" dirty="0" smtClean="0"/>
              <a:t>ont les terminaisons suivantes au passé simple :</a:t>
            </a:r>
          </a:p>
          <a:p>
            <a:endParaRPr lang="fr-FR" sz="2000" dirty="0" smtClean="0"/>
          </a:p>
          <a:p>
            <a:pPr algn="ctr"/>
            <a:r>
              <a:rPr lang="fr-FR" sz="2000" b="1" dirty="0">
                <a:solidFill>
                  <a:srgbClr val="0070C0"/>
                </a:solidFill>
              </a:rPr>
              <a:t>« </a:t>
            </a:r>
            <a:r>
              <a:rPr lang="fr-FR" sz="2000" b="1" dirty="0" err="1" smtClean="0">
                <a:solidFill>
                  <a:srgbClr val="0070C0"/>
                </a:solidFill>
              </a:rPr>
              <a:t>int</a:t>
            </a:r>
            <a:r>
              <a:rPr lang="fr-FR" sz="2000" b="1" dirty="0" smtClean="0">
                <a:solidFill>
                  <a:srgbClr val="0070C0"/>
                </a:solidFill>
              </a:rPr>
              <a:t>» </a:t>
            </a:r>
            <a:r>
              <a:rPr lang="fr-FR" sz="2000" b="1" dirty="0">
                <a:solidFill>
                  <a:srgbClr val="0070C0"/>
                </a:solidFill>
              </a:rPr>
              <a:t>à la 3ème personne du singulier</a:t>
            </a:r>
          </a:p>
          <a:p>
            <a:pPr algn="ctr"/>
            <a:r>
              <a:rPr lang="fr-FR" sz="2000" b="1" dirty="0">
                <a:solidFill>
                  <a:srgbClr val="0070C0"/>
                </a:solidFill>
              </a:rPr>
              <a:t>« </a:t>
            </a:r>
            <a:r>
              <a:rPr lang="fr-FR" sz="2000" b="1" dirty="0" err="1" smtClean="0">
                <a:solidFill>
                  <a:srgbClr val="0070C0"/>
                </a:solidFill>
              </a:rPr>
              <a:t>inrent</a:t>
            </a:r>
            <a:r>
              <a:rPr lang="fr-FR" sz="2000" b="1" dirty="0">
                <a:solidFill>
                  <a:srgbClr val="0070C0"/>
                </a:solidFill>
              </a:rPr>
              <a:t> » à la 3</a:t>
            </a:r>
            <a:r>
              <a:rPr lang="fr-FR" sz="2000" b="1" baseline="30000" dirty="0">
                <a:solidFill>
                  <a:srgbClr val="0070C0"/>
                </a:solidFill>
              </a:rPr>
              <a:t>ème</a:t>
            </a:r>
            <a:r>
              <a:rPr lang="fr-FR" sz="2000" b="1" dirty="0">
                <a:solidFill>
                  <a:srgbClr val="0070C0"/>
                </a:solidFill>
              </a:rPr>
              <a:t> personne du pluriel</a:t>
            </a:r>
          </a:p>
          <a:p>
            <a:endParaRPr lang="fr-FR" sz="2000" dirty="0" smtClean="0"/>
          </a:p>
          <a:p>
            <a:endParaRPr lang="fr-FR" sz="2000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1204814" y="3740251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il</a:t>
            </a:r>
            <a:endParaRPr lang="fr-FR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1500759" y="376549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vint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204814" y="4233101"/>
            <a:ext cx="122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elles</a:t>
            </a:r>
            <a:endParaRPr lang="fr-FR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1837605" y="425834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tinrent</a:t>
            </a:r>
            <a:endParaRPr lang="fr-FR" b="1" dirty="0" smtClean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06187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9" grpId="0"/>
      <p:bldP spid="11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259632" y="1691830"/>
            <a:ext cx="592943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Conjugue ces verbes </a:t>
            </a:r>
            <a:r>
              <a:rPr lang="fr-FR" sz="2800" dirty="0" smtClean="0">
                <a:latin typeface="Calibri" panose="020F0502020204030204" pitchFamily="34" charset="0"/>
              </a:rPr>
              <a:t>au </a:t>
            </a:r>
            <a:r>
              <a:rPr lang="fr-FR" sz="2800" dirty="0" smtClean="0">
                <a:latin typeface="Calibri" panose="020F0502020204030204" pitchFamily="34" charset="0"/>
              </a:rPr>
              <a:t>passé simple.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 </a:t>
            </a:r>
            <a:r>
              <a:rPr lang="fr-FR" sz="2800" dirty="0" smtClean="0">
                <a:latin typeface="Calibri" panose="020F0502020204030204" pitchFamily="34" charset="0"/>
              </a:rPr>
              <a:t>(revenir)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Elles </a:t>
            </a:r>
            <a:r>
              <a:rPr lang="fr-FR" sz="2800" dirty="0" smtClean="0">
                <a:latin typeface="Calibri" panose="020F0502020204030204" pitchFamily="34" charset="0"/>
              </a:rPr>
              <a:t>(retenir)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On </a:t>
            </a:r>
            <a:r>
              <a:rPr lang="fr-FR" sz="2800" dirty="0" smtClean="0">
                <a:latin typeface="Calibri" panose="020F0502020204030204" pitchFamily="34" charset="0"/>
              </a:rPr>
              <a:t>(parvenir)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Ils </a:t>
            </a:r>
            <a:r>
              <a:rPr lang="fr-FR" sz="2800" dirty="0" smtClean="0">
                <a:latin typeface="Calibri" panose="020F0502020204030204" pitchFamily="34" charset="0"/>
              </a:rPr>
              <a:t>(détenir)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768462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049" y="1352550"/>
            <a:ext cx="7153765" cy="4524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3915</TotalTime>
  <Words>398</Words>
  <Application>Microsoft Macintosh PowerPoint</Application>
  <PresentationFormat>Présentation à l'écran (4:3)</PresentationFormat>
  <Paragraphs>94</Paragraphs>
  <Slides>11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Always In My Heart</vt:lpstr>
      <vt:lpstr>American Typewriter</vt:lpstr>
      <vt:lpstr>Bradley Hand ITC TT-Bold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Pré-requis : connaître le passé simple des verbes comme chanter</vt:lpstr>
      <vt:lpstr>Pré-requis : connaître le passé simple des verbes comme finir</vt:lpstr>
      <vt:lpstr>Présentation PowerPoint</vt:lpstr>
      <vt:lpstr>Comment conjugue-t-on au passé simple les auxiliaires et certains verbes fréquents?</vt:lpstr>
      <vt:lpstr>Présentation PowerPoint</vt:lpstr>
      <vt:lpstr>Comment conjugue-t-on au passé simple les verbes tenir et venir?</vt:lpstr>
      <vt:lpstr>Présentation PowerPoint</vt:lpstr>
      <vt:lpstr>En résumé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102</cp:revision>
  <dcterms:created xsi:type="dcterms:W3CDTF">2014-04-03T15:57:20Z</dcterms:created>
  <dcterms:modified xsi:type="dcterms:W3CDTF">2018-02-01T05:46:28Z</dcterms:modified>
</cp:coreProperties>
</file>