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0" r:id="rId3"/>
    <p:sldId id="292" r:id="rId4"/>
    <p:sldId id="286" r:id="rId5"/>
    <p:sldId id="300" r:id="rId6"/>
    <p:sldId id="295" r:id="rId7"/>
    <p:sldId id="309" r:id="rId8"/>
    <p:sldId id="304" r:id="rId9"/>
    <p:sldId id="310" r:id="rId10"/>
    <p:sldId id="311" r:id="rId11"/>
    <p:sldId id="29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86425" autoAdjust="0"/>
  </p:normalViewPr>
  <p:slideViewPr>
    <p:cSldViewPr>
      <p:cViewPr>
        <p:scale>
          <a:sx n="81" d="100"/>
          <a:sy n="81" d="100"/>
        </p:scale>
        <p:origin x="30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13/04/2017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Conjuguer au passé 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simple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CM1</a:t>
            </a:r>
            <a:endParaRPr lang="fr-FR" sz="2400" dirty="0" smtClean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err="1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Conjugaison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conjugaison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conjuguer les verbes au passé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simple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582012"/>
            <a:ext cx="478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passé </a:t>
            </a:r>
            <a:r>
              <a:rPr lang="fr-FR" dirty="0" smtClean="0"/>
              <a:t>simple est </a:t>
            </a:r>
            <a:r>
              <a:rPr lang="fr-FR" dirty="0" smtClean="0"/>
              <a:t>un temps très utilisé </a:t>
            </a:r>
            <a:r>
              <a:rPr lang="fr-FR" dirty="0" smtClean="0"/>
              <a:t>à </a:t>
            </a:r>
            <a:r>
              <a:rPr lang="fr-FR" dirty="0" smtClean="0"/>
              <a:t>l’écrit. Il est </a:t>
            </a:r>
            <a:r>
              <a:rPr lang="fr-FR" dirty="0" smtClean="0"/>
              <a:t>est important de savoir l’utiliser car c’est avec l’imparfait le temps principal du récit.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Quel temps allons-nous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Quand utilise-t-on ce temps?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connaître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les pronoms de conjugaison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70994" y="2210199"/>
            <a:ext cx="1708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smtClean="0">
                <a:solidFill>
                  <a:srgbClr val="FF0000"/>
                </a:solidFill>
              </a:rPr>
              <a:t>3</a:t>
            </a:r>
            <a:r>
              <a:rPr lang="fr-FR" sz="2000" b="1" baseline="30000" smtClean="0">
                <a:solidFill>
                  <a:srgbClr val="FF0000"/>
                </a:solidFill>
              </a:rPr>
              <a:t>ème</a:t>
            </a:r>
            <a:r>
              <a:rPr lang="fr-FR" sz="2000" b="1" smtClean="0">
                <a:solidFill>
                  <a:srgbClr val="FF0000"/>
                </a:solidFill>
              </a:rPr>
              <a:t> personne du singulier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516174" y="1804177"/>
            <a:ext cx="3068102" cy="1871210"/>
          </a:xfrm>
          <a:prstGeom prst="wedgeRoundRectCallout">
            <a:avLst>
              <a:gd name="adj1" fmla="val 19538"/>
              <a:gd name="adj2" fmla="val 7373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5688987" y="2007517"/>
            <a:ext cx="2905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Nous allons apprendre à conjuguer les verbes au passé simple, aux 3</a:t>
            </a:r>
            <a:r>
              <a:rPr lang="fr-FR" baseline="30000" dirty="0" smtClean="0"/>
              <a:t>èmes</a:t>
            </a:r>
            <a:r>
              <a:rPr lang="fr-FR" dirty="0" smtClean="0"/>
              <a:t> personnes du singulier et du pluriel.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184597" y="3225862"/>
            <a:ext cx="1699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IL</a:t>
            </a:r>
          </a:p>
          <a:p>
            <a:r>
              <a:rPr lang="fr-FR" sz="2000" dirty="0" smtClean="0">
                <a:effectLst/>
              </a:rPr>
              <a:t>ELLE</a:t>
            </a:r>
          </a:p>
          <a:p>
            <a:r>
              <a:rPr lang="fr-FR" sz="2000" dirty="0" smtClean="0"/>
              <a:t>ON</a:t>
            </a:r>
            <a:endParaRPr lang="fr-FR" sz="2000" dirty="0">
              <a:effectLst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510147" y="2213180"/>
            <a:ext cx="1339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3</a:t>
            </a:r>
            <a:r>
              <a:rPr lang="fr-FR" sz="2000" b="1" baseline="30000" dirty="0" smtClean="0">
                <a:solidFill>
                  <a:srgbClr val="FF0000"/>
                </a:solidFill>
              </a:rPr>
              <a:t>ème</a:t>
            </a:r>
            <a:r>
              <a:rPr lang="fr-FR" sz="2000" b="1" dirty="0" smtClean="0">
                <a:solidFill>
                  <a:srgbClr val="FF0000"/>
                </a:solidFill>
              </a:rPr>
              <a:t> personne du pluriel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562617" y="3235558"/>
            <a:ext cx="1699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ILS </a:t>
            </a:r>
          </a:p>
          <a:p>
            <a:r>
              <a:rPr lang="fr-FR" sz="2000" dirty="0" smtClean="0"/>
              <a:t>ELLES</a:t>
            </a:r>
            <a:endParaRPr lang="fr-FR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0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Remplace par le pronom qui convient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 cousine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: 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Jérôme et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Tom :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chaussures : 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 garçon de café: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conjugue-t-on au passé simple les verbes en -er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Les verbes en –er comme chanter (1er groupe), se terminent </a:t>
            </a:r>
            <a:r>
              <a:rPr lang="fr-FR" sz="2000" dirty="0" smtClean="0"/>
              <a:t>par: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b="1" dirty="0">
                <a:solidFill>
                  <a:srgbClr val="0070C0"/>
                </a:solidFill>
              </a:rPr>
              <a:t>« a » </a:t>
            </a:r>
            <a:r>
              <a:rPr lang="fr-FR" sz="2000" b="1" dirty="0" smtClean="0">
                <a:solidFill>
                  <a:srgbClr val="0070C0"/>
                </a:solidFill>
              </a:rPr>
              <a:t>à </a:t>
            </a:r>
            <a:r>
              <a:rPr lang="fr-FR" sz="2000" b="1" dirty="0">
                <a:solidFill>
                  <a:srgbClr val="0070C0"/>
                </a:solidFill>
              </a:rPr>
              <a:t>la 3ème personne du </a:t>
            </a:r>
            <a:r>
              <a:rPr lang="fr-FR" sz="2000" b="1" dirty="0" smtClean="0">
                <a:solidFill>
                  <a:srgbClr val="0070C0"/>
                </a:solidFill>
              </a:rPr>
              <a:t>singulier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èrent</a:t>
            </a:r>
            <a:r>
              <a:rPr lang="fr-FR" sz="2000" b="1" dirty="0" smtClean="0">
                <a:solidFill>
                  <a:srgbClr val="0070C0"/>
                </a:solidFill>
              </a:rPr>
              <a:t> » à la 3</a:t>
            </a:r>
            <a:r>
              <a:rPr lang="fr-FR" sz="2000" b="1" baseline="30000" dirty="0" smtClean="0">
                <a:solidFill>
                  <a:srgbClr val="0070C0"/>
                </a:solidFill>
              </a:rPr>
              <a:t>ème</a:t>
            </a:r>
            <a:r>
              <a:rPr lang="fr-FR" sz="2000" b="1" dirty="0" smtClean="0">
                <a:solidFill>
                  <a:srgbClr val="0070C0"/>
                </a:solidFill>
              </a:rPr>
              <a:t> personne du pluriel</a:t>
            </a:r>
          </a:p>
          <a:p>
            <a:r>
              <a:rPr lang="fr-FR" sz="2000" dirty="0" smtClean="0">
                <a:effectLst/>
              </a:rPr>
              <a:t>On forme les verbes au passé simple en ajoutant la terminaiso</a:t>
            </a:r>
            <a:r>
              <a:rPr lang="fr-FR" sz="2000" dirty="0" smtClean="0"/>
              <a:t>n au radical.</a:t>
            </a:r>
            <a:endParaRPr lang="fr-FR" sz="2000" dirty="0"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danser au passé </a:t>
            </a:r>
            <a:r>
              <a:rPr lang="fr-FR" dirty="0" smtClean="0"/>
              <a:t>simple </a:t>
            </a:r>
            <a:r>
              <a:rPr lang="fr-FR" dirty="0" smtClean="0"/>
              <a:t>avec il :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2114807" y="40627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526979" y="40627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dans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730107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2348334" y="4432111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095320" y="4852919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radical</a:t>
            </a:r>
            <a:endParaRPr lang="fr-FR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2020145" y="4860561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terminaison</a:t>
            </a:r>
            <a:endParaRPr lang="fr-FR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1169782" y="531133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aller </a:t>
            </a:r>
            <a:r>
              <a:rPr lang="fr-FR" dirty="0" smtClean="0"/>
              <a:t>au passé </a:t>
            </a:r>
            <a:r>
              <a:rPr lang="fr-FR" dirty="0" smtClean="0"/>
              <a:t>simple </a:t>
            </a:r>
            <a:r>
              <a:rPr lang="fr-FR" dirty="0" smtClean="0"/>
              <a:t>avec </a:t>
            </a:r>
            <a:r>
              <a:rPr lang="fr-FR" dirty="0" smtClean="0"/>
              <a:t>elles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258326" y="5840005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elles</a:t>
            </a:r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1871023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all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174610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èrent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conjugue-t-on au passé simple les verbes en -er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Attention, les </a:t>
            </a:r>
            <a:r>
              <a:rPr lang="fr-FR" sz="2000" b="1" dirty="0" smtClean="0">
                <a:solidFill>
                  <a:srgbClr val="0070C0"/>
                </a:solidFill>
              </a:rPr>
              <a:t>verbes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err="1" smtClean="0">
                <a:solidFill>
                  <a:srgbClr val="0070C0"/>
                </a:solidFill>
              </a:rPr>
              <a:t>ger</a:t>
            </a:r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dirty="0" smtClean="0"/>
              <a:t>prennent un </a:t>
            </a:r>
            <a:r>
              <a:rPr lang="fr-FR" sz="2000" b="1" dirty="0" smtClean="0">
                <a:solidFill>
                  <a:srgbClr val="0070C0"/>
                </a:solidFill>
              </a:rPr>
              <a:t>« e » avant le « a »</a:t>
            </a:r>
            <a:r>
              <a:rPr lang="fr-FR" sz="2000" dirty="0" smtClean="0"/>
              <a:t> de la terminaison à la 3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personne du singulier.</a:t>
            </a:r>
          </a:p>
          <a:p>
            <a:endParaRPr lang="fr-FR" sz="2000" dirty="0" smtClean="0"/>
          </a:p>
          <a:p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dirty="0"/>
              <a:t>Attention, les </a:t>
            </a:r>
            <a:r>
              <a:rPr lang="fr-FR" sz="2000" b="1" dirty="0">
                <a:solidFill>
                  <a:srgbClr val="0070C0"/>
                </a:solidFill>
              </a:rPr>
              <a:t>verbes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err="1" smtClean="0">
                <a:solidFill>
                  <a:srgbClr val="0070C0"/>
                </a:solidFill>
              </a:rPr>
              <a:t>cer</a:t>
            </a:r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dirty="0"/>
              <a:t>prennent un </a:t>
            </a:r>
            <a:r>
              <a:rPr lang="fr-FR" sz="2000" b="1" dirty="0" smtClean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ç</a:t>
            </a:r>
            <a:r>
              <a:rPr lang="fr-FR" sz="2000" b="1" dirty="0" smtClean="0">
                <a:solidFill>
                  <a:srgbClr val="0070C0"/>
                </a:solidFill>
              </a:rPr>
              <a:t> » </a:t>
            </a:r>
            <a:r>
              <a:rPr lang="fr-FR" sz="2000" b="1" dirty="0">
                <a:solidFill>
                  <a:srgbClr val="0070C0"/>
                </a:solidFill>
              </a:rPr>
              <a:t>avant le </a:t>
            </a:r>
            <a:r>
              <a:rPr lang="fr-FR" sz="2000" b="1" dirty="0" smtClean="0">
                <a:solidFill>
                  <a:srgbClr val="0070C0"/>
                </a:solidFill>
              </a:rPr>
              <a:t>« a » </a:t>
            </a:r>
            <a:r>
              <a:rPr lang="fr-FR" sz="2000" dirty="0"/>
              <a:t>de la terminaison à la 3</a:t>
            </a:r>
            <a:r>
              <a:rPr lang="fr-FR" sz="2000" baseline="30000" dirty="0"/>
              <a:t>ème</a:t>
            </a:r>
            <a:r>
              <a:rPr lang="fr-FR" sz="2000" dirty="0"/>
              <a:t> personne du singulier.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nager au </a:t>
            </a:r>
            <a:r>
              <a:rPr lang="fr-FR" dirty="0" smtClean="0"/>
              <a:t>passé </a:t>
            </a:r>
            <a:r>
              <a:rPr lang="fr-FR" dirty="0" smtClean="0"/>
              <a:t>simple </a:t>
            </a:r>
            <a:r>
              <a:rPr lang="fr-FR" dirty="0" smtClean="0"/>
              <a:t>avec il :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2114807" y="40627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e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682846" y="40627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nag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69781" y="4789599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</a:t>
            </a:r>
            <a:r>
              <a:rPr lang="fr-FR" smtClean="0"/>
              <a:t>conjuguer </a:t>
            </a:r>
            <a:r>
              <a:rPr lang="fr-FR" smtClean="0"/>
              <a:t>avancer </a:t>
            </a:r>
            <a:r>
              <a:rPr lang="fr-FR" dirty="0" smtClean="0"/>
              <a:t>au passé </a:t>
            </a:r>
            <a:r>
              <a:rPr lang="fr-FR" dirty="0" smtClean="0"/>
              <a:t>simple </a:t>
            </a:r>
            <a:r>
              <a:rPr lang="fr-FR" smtClean="0"/>
              <a:t>avec </a:t>
            </a:r>
            <a:r>
              <a:rPr lang="fr-FR" smtClean="0"/>
              <a:t>elle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204814" y="5350683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</a:t>
            </a:r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1922391" y="533175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avan</a:t>
            </a:r>
            <a:r>
              <a:rPr lang="fr-FR" b="1" dirty="0" err="1" smtClean="0">
                <a:solidFill>
                  <a:srgbClr val="0070C0"/>
                </a:solidFill>
              </a:rPr>
              <a:t>ç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588599" y="533175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312541" y="40627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6187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9" grpId="0"/>
      <p:bldP spid="10" grpId="0"/>
      <p:bldP spid="11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ces verbes en </a:t>
            </a:r>
            <a:r>
              <a:rPr lang="mr-IN" sz="2800" dirty="0" smtClean="0">
                <a:latin typeface="Calibri" panose="020F0502020204030204" pitchFamily="34" charset="0"/>
              </a:rPr>
              <a:t>–</a:t>
            </a:r>
            <a:r>
              <a:rPr lang="fr-FR" sz="2800" dirty="0" smtClean="0">
                <a:latin typeface="Calibri" panose="020F0502020204030204" pitchFamily="34" charset="0"/>
              </a:rPr>
              <a:t>er au passé simple.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(chanter)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Elles (porter)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On (aller)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Ils (écouter)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 ( manger)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(annoncer)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597608" cy="2301204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conjugue-t-on au passé simple les verbes en -</a:t>
            </a:r>
            <a:r>
              <a:rPr lang="fr-FR" sz="4000" dirty="0" err="1" smtClean="0">
                <a:solidFill>
                  <a:srgbClr val="0070C0"/>
                </a:solidFill>
                <a:latin typeface="Mrs Chocolat" pitchFamily="2" charset="0"/>
              </a:rPr>
              <a:t>ir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1170" y="1298374"/>
            <a:ext cx="75112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Les verbes en </a:t>
            </a:r>
            <a:r>
              <a:rPr lang="fr-FR" sz="2000" dirty="0" smtClean="0"/>
              <a:t>–</a:t>
            </a:r>
            <a:r>
              <a:rPr lang="fr-FR" sz="2000" dirty="0" err="1" smtClean="0"/>
              <a:t>ir</a:t>
            </a:r>
            <a:r>
              <a:rPr lang="fr-FR" sz="2000" dirty="0" smtClean="0"/>
              <a:t> </a:t>
            </a:r>
            <a:r>
              <a:rPr lang="fr-FR" sz="2000" dirty="0"/>
              <a:t>comme </a:t>
            </a:r>
            <a:r>
              <a:rPr lang="fr-FR" sz="2000" dirty="0" smtClean="0"/>
              <a:t>finir, </a:t>
            </a:r>
            <a:r>
              <a:rPr lang="fr-FR" sz="2000" dirty="0"/>
              <a:t>se terminent </a:t>
            </a:r>
            <a:r>
              <a:rPr lang="fr-FR" sz="2000" dirty="0" smtClean="0"/>
              <a:t>par: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 </a:t>
            </a:r>
            <a:r>
              <a:rPr lang="fr-FR" sz="2000" b="1" dirty="0">
                <a:solidFill>
                  <a:srgbClr val="0070C0"/>
                </a:solidFill>
              </a:rPr>
              <a:t>« </a:t>
            </a:r>
            <a:r>
              <a:rPr lang="fr-FR" sz="2000" b="1" dirty="0" err="1" smtClean="0">
                <a:solidFill>
                  <a:srgbClr val="0070C0"/>
                </a:solidFill>
              </a:rPr>
              <a:t>it</a:t>
            </a:r>
            <a:r>
              <a:rPr lang="fr-FR" sz="2000" b="1" dirty="0">
                <a:solidFill>
                  <a:srgbClr val="0070C0"/>
                </a:solidFill>
              </a:rPr>
              <a:t> » </a:t>
            </a:r>
            <a:r>
              <a:rPr lang="fr-FR" sz="2000" b="1" dirty="0" smtClean="0">
                <a:solidFill>
                  <a:srgbClr val="0070C0"/>
                </a:solidFill>
              </a:rPr>
              <a:t>à </a:t>
            </a:r>
            <a:r>
              <a:rPr lang="fr-FR" sz="2000" b="1" dirty="0">
                <a:solidFill>
                  <a:srgbClr val="0070C0"/>
                </a:solidFill>
              </a:rPr>
              <a:t>la 3ème personne du </a:t>
            </a:r>
            <a:r>
              <a:rPr lang="fr-FR" sz="2000" b="1" dirty="0" smtClean="0">
                <a:solidFill>
                  <a:srgbClr val="0070C0"/>
                </a:solidFill>
              </a:rPr>
              <a:t>singulier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</a:rPr>
              <a:t>« </a:t>
            </a:r>
            <a:r>
              <a:rPr lang="fr-FR" sz="2000" b="1" dirty="0" err="1">
                <a:solidFill>
                  <a:srgbClr val="0070C0"/>
                </a:solidFill>
              </a:rPr>
              <a:t>i</a:t>
            </a:r>
            <a:r>
              <a:rPr lang="fr-FR" sz="2000" b="1" dirty="0" err="1" smtClean="0">
                <a:solidFill>
                  <a:srgbClr val="0070C0"/>
                </a:solidFill>
              </a:rPr>
              <a:t>rent</a:t>
            </a:r>
            <a:r>
              <a:rPr lang="fr-FR" sz="2000" b="1" dirty="0" smtClean="0">
                <a:solidFill>
                  <a:srgbClr val="0070C0"/>
                </a:solidFill>
              </a:rPr>
              <a:t> » à la 3</a:t>
            </a:r>
            <a:r>
              <a:rPr lang="fr-FR" sz="2000" b="1" baseline="30000" dirty="0" smtClean="0">
                <a:solidFill>
                  <a:srgbClr val="0070C0"/>
                </a:solidFill>
              </a:rPr>
              <a:t>ème</a:t>
            </a:r>
            <a:r>
              <a:rPr lang="fr-FR" sz="2000" b="1" dirty="0" smtClean="0">
                <a:solidFill>
                  <a:srgbClr val="0070C0"/>
                </a:solidFill>
              </a:rPr>
              <a:t> personne du pluriel</a:t>
            </a:r>
          </a:p>
          <a:p>
            <a:r>
              <a:rPr lang="fr-FR" sz="2000" dirty="0" smtClean="0">
                <a:effectLst/>
              </a:rPr>
              <a:t>On forme les verbes au passé simple en ajoutant la terminaiso</a:t>
            </a:r>
            <a:r>
              <a:rPr lang="fr-FR" sz="2000" dirty="0" smtClean="0"/>
              <a:t>n au </a:t>
            </a:r>
            <a:r>
              <a:rPr lang="fr-FR" sz="2000" dirty="0"/>
              <a:t>radical. </a:t>
            </a:r>
            <a:r>
              <a:rPr lang="fr-FR" sz="2000" b="1" dirty="0">
                <a:solidFill>
                  <a:srgbClr val="0070C0"/>
                </a:solidFill>
              </a:rPr>
              <a:t>A la 3ème personne du singulier, les verbes en –</a:t>
            </a:r>
            <a:r>
              <a:rPr lang="fr-FR" sz="2000" b="1" dirty="0" err="1">
                <a:solidFill>
                  <a:srgbClr val="0070C0"/>
                </a:solidFill>
              </a:rPr>
              <a:t>ir</a:t>
            </a:r>
            <a:r>
              <a:rPr lang="fr-FR" sz="2000" b="1" dirty="0">
                <a:solidFill>
                  <a:srgbClr val="0070C0"/>
                </a:solidFill>
              </a:rPr>
              <a:t> comme finir s’écrivent de la même façon au présent et au passé simple. C’est le contexte qui permet de déterminer le </a:t>
            </a:r>
            <a:r>
              <a:rPr lang="fr-FR" sz="2000" b="1" dirty="0" smtClean="0">
                <a:solidFill>
                  <a:srgbClr val="0070C0"/>
                </a:solidFill>
              </a:rPr>
              <a:t>temps.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45445" y="377882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finir </a:t>
            </a:r>
            <a:r>
              <a:rPr lang="fr-FR" dirty="0" smtClean="0"/>
              <a:t>au passé </a:t>
            </a:r>
            <a:r>
              <a:rPr lang="fr-FR" dirty="0" smtClean="0"/>
              <a:t>simple </a:t>
            </a:r>
            <a:r>
              <a:rPr lang="fr-FR" dirty="0" smtClean="0"/>
              <a:t>avec il :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2114807" y="40627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it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55622" y="40797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fin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730107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2348334" y="4432111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095320" y="4852919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radical</a:t>
            </a:r>
            <a:endParaRPr lang="fr-FR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2020145" y="4860561"/>
            <a:ext cx="15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terminaison</a:t>
            </a:r>
            <a:endParaRPr lang="fr-FR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1169782" y="5311330"/>
            <a:ext cx="5490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choisir</a:t>
            </a:r>
            <a:r>
              <a:rPr lang="fr-FR" dirty="0" smtClean="0"/>
              <a:t> </a:t>
            </a:r>
            <a:r>
              <a:rPr lang="fr-FR" dirty="0" smtClean="0"/>
              <a:t>au passé </a:t>
            </a:r>
            <a:r>
              <a:rPr lang="fr-FR" dirty="0" smtClean="0"/>
              <a:t>simple </a:t>
            </a:r>
            <a:r>
              <a:rPr lang="fr-FR" dirty="0" smtClean="0"/>
              <a:t>avec </a:t>
            </a:r>
            <a:r>
              <a:rPr lang="fr-FR" dirty="0" smtClean="0"/>
              <a:t>elles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258326" y="5840005"/>
            <a:ext cx="122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elles</a:t>
            </a:r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1871023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chois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489892" y="583662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i</a:t>
            </a:r>
            <a:r>
              <a:rPr lang="fr-FR" b="1" dirty="0" err="1" smtClean="0">
                <a:solidFill>
                  <a:srgbClr val="FF0000"/>
                </a:solidFill>
              </a:rPr>
              <a:t>rent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85473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ces verbes en </a:t>
            </a:r>
            <a:r>
              <a:rPr lang="mr-IN" sz="2800" dirty="0" smtClean="0">
                <a:latin typeface="Calibri" panose="020F0502020204030204" pitchFamily="34" charset="0"/>
              </a:rPr>
              <a:t>–</a:t>
            </a:r>
            <a:r>
              <a:rPr lang="fr-FR" sz="2800" dirty="0" smtClean="0">
                <a:latin typeface="Calibri" panose="020F0502020204030204" pitchFamily="34" charset="0"/>
              </a:rPr>
              <a:t>er au passé simple.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 (avertir)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Elles (fleurir)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On (pétrir)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Ils (découvrir)</a:t>
            </a: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Elle ( partir)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28107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193799"/>
            <a:ext cx="7190432" cy="48673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3899</TotalTime>
  <Words>366</Words>
  <Application>Microsoft Macintosh PowerPoint</Application>
  <PresentationFormat>Présentation à l'écran (4:3)</PresentationFormat>
  <Paragraphs>99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Always In My Heart</vt:lpstr>
      <vt:lpstr>American Typewriter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Pré-requis : connaître les pronoms de conjugaison</vt:lpstr>
      <vt:lpstr>Présentation PowerPoint</vt:lpstr>
      <vt:lpstr>Comment conjugue-t-on au passé simple les verbes en -er ?</vt:lpstr>
      <vt:lpstr>Comment conjugue-t-on au passé simple les verbes en -er ?</vt:lpstr>
      <vt:lpstr>Présentation PowerPoint</vt:lpstr>
      <vt:lpstr>Comment conjugue-t-on au passé simple les verbes en -ir ?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100</cp:revision>
  <dcterms:created xsi:type="dcterms:W3CDTF">2014-04-03T15:57:20Z</dcterms:created>
  <dcterms:modified xsi:type="dcterms:W3CDTF">2017-04-13T04:12:11Z</dcterms:modified>
</cp:coreProperties>
</file>